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072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2FD0-355E-BD49-8E50-3F60CC6C6BE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E59-97AC-4442-AB52-C38DC404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8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2FD0-355E-BD49-8E50-3F60CC6C6BE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E59-97AC-4442-AB52-C38DC404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2FD0-355E-BD49-8E50-3F60CC6C6BE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E59-97AC-4442-AB52-C38DC404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2FD0-355E-BD49-8E50-3F60CC6C6BE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E59-97AC-4442-AB52-C38DC404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2FD0-355E-BD49-8E50-3F60CC6C6BE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E59-97AC-4442-AB52-C38DC404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0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2FD0-355E-BD49-8E50-3F60CC6C6BE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E59-97AC-4442-AB52-C38DC404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2FD0-355E-BD49-8E50-3F60CC6C6BE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E59-97AC-4442-AB52-C38DC404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0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2FD0-355E-BD49-8E50-3F60CC6C6BE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E59-97AC-4442-AB52-C38DC404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5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2FD0-355E-BD49-8E50-3F60CC6C6BE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E59-97AC-4442-AB52-C38DC404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2FD0-355E-BD49-8E50-3F60CC6C6BE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E59-97AC-4442-AB52-C38DC404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2FD0-355E-BD49-8E50-3F60CC6C6BE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AE59-97AC-4442-AB52-C38DC404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2FD0-355E-BD49-8E50-3F60CC6C6BE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AE59-97AC-4442-AB52-C38DC404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cktrack_logo.jp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r="11061"/>
          <a:stretch/>
        </p:blipFill>
        <p:spPr>
          <a:xfrm>
            <a:off x="857701" y="1715531"/>
            <a:ext cx="2267063" cy="22598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0039" y="2243985"/>
            <a:ext cx="4249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latin typeface="Corbel"/>
                <a:cs typeface="Corbel"/>
              </a:rPr>
              <a:t>PackTrack</a:t>
            </a:r>
            <a:endParaRPr lang="en-US" sz="4400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6660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Giovanniello</dc:creator>
  <cp:lastModifiedBy>Matt Giovanniello</cp:lastModifiedBy>
  <cp:revision>2</cp:revision>
  <dcterms:created xsi:type="dcterms:W3CDTF">2017-12-01T23:09:12Z</dcterms:created>
  <dcterms:modified xsi:type="dcterms:W3CDTF">2017-12-02T18:46:46Z</dcterms:modified>
</cp:coreProperties>
</file>