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FBB4-5E4D-43F4-A586-36438ABD1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36AA-1B1B-4F7E-A47B-5972C010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0CB9-6FE6-4F1B-82A6-5D5518AC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A03A-F4E4-4469-92A5-D07C0AA7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939B-5761-424B-A510-4FF2C454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27EA-338A-41E6-9B2D-68A36305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F37F0-D2A1-46FB-B745-EDE338A6E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1C7E-EC4F-4749-A3E0-EC6F354C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0E2D-2CFB-409B-A688-918E5A9B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078D-B663-4B21-9531-51A60780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E15D9-FBDE-4268-9308-C9430F0C2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79423-4F8D-4C94-8A32-F60441BC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7D8B-5FE4-4F4A-8BC3-602E0D17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AB5F-67DC-4CF8-95AE-2D412960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84B2-6BAD-40A6-85D0-D51D8FD4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1011-744E-4039-988A-A759099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486E-5BF1-4C54-AFC4-32BB4CBE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9944-6896-4C2A-9622-CD65E31A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BE11-9A65-4C1A-882E-2DF96E6A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A5B7-7D71-43FF-95B1-214D3477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AA3D-6D2E-4520-97C3-769A4F41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7FC4-59CA-40A9-A456-D67CCC43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C377-AE88-4CD3-8B28-664AE69A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D560A-42DC-48B4-B286-7DFD2FB3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A8BE-C355-4835-8184-BC18864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0A10-41C8-4299-A244-6B83583F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03D4-6553-43A5-ACE2-F16F3D9A8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44439-F31D-4872-B00D-0B9CCC9A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BDE4D-2EC8-4BC8-8492-A2D8DFD2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30375-FCF6-43E5-8858-6B35419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3E861-318E-431B-982F-07553A86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8962-B8A2-4EA2-B612-0F2188DC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048A8-D5F9-4363-A0A5-B2A45165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F1952-21B8-4C6D-8A44-D6B26A02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00F23-DFB5-4EB4-8E61-64F80EBED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323D9-8947-42FD-AB72-9D678AB8F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6D341-9229-4BE0-B52D-3CA19834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51125-4CF2-4B3D-A3E8-4CC98FB6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65C6E-B8E7-46AF-AB46-79D753F5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76DA-3AB4-447A-9F3A-376D9A7F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1671D-978C-49FF-8597-A3F90A54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139E8-AA0B-49C2-BD7C-FDB340C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8BD3-F456-4CDA-879E-CE86530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3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70E93-2A2C-400F-ABD8-C9DB153B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2C4D8-6728-4B98-A8F5-C85AFCAA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36CC3-5F01-4B45-87F6-5DE9879E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3973-40D8-46E5-8E8F-9D329C61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D921-FE19-4587-B1A7-26B10CF0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AA05F-9B62-4EB5-8615-CFB821E6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AF00-EA6F-4F89-8A13-989E59A1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72B32-3874-4549-974F-7C43AC95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894D-4A7F-48D0-AC8E-F7CA59C8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7037-BEAC-4FB1-9650-21154814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7DF03-FEB2-44C9-B198-FCCB65F79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74F51-DA62-4F19-B401-14AF2C5A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6AD5F-D32C-4F50-854F-01877493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AD851-EF8C-46BC-8A7E-A06DDB50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85F6D-CFBF-4CCA-8D10-25DC94DE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17789-4CF5-4856-9EBD-CC8F5035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4E83-B2E1-413A-A82D-DA6F057F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0490-26BA-4ABB-AEB9-0706ACE0E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99C1-3BEC-421B-BEE6-01BD3CB28D1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12ED-E588-4B8E-AB4C-6869F4A60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5336-0E21-432F-B1FB-205A67334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6B91-E38B-4FBA-826B-5D68669F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54757B-D563-4B2A-966A-476AA7D83316}"/>
              </a:ext>
            </a:extLst>
          </p:cNvPr>
          <p:cNvCxnSpPr>
            <a:cxnSpLocks/>
            <a:stCxn id="17" idx="2"/>
            <a:endCxn id="159" idx="0"/>
          </p:cNvCxnSpPr>
          <p:nvPr/>
        </p:nvCxnSpPr>
        <p:spPr>
          <a:xfrm flipH="1">
            <a:off x="6923862" y="3354234"/>
            <a:ext cx="1926240" cy="84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8AF97A-E748-47F4-BA75-9EC159A1CA1F}"/>
              </a:ext>
            </a:extLst>
          </p:cNvPr>
          <p:cNvCxnSpPr>
            <a:cxnSpLocks/>
            <a:stCxn id="8" idx="0"/>
            <a:endCxn id="22" idx="2"/>
          </p:cNvCxnSpPr>
          <p:nvPr/>
        </p:nvCxnSpPr>
        <p:spPr>
          <a:xfrm flipH="1" flipV="1">
            <a:off x="6890640" y="2153310"/>
            <a:ext cx="2680064" cy="207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FFE8CF-D566-4DCD-9969-F98C2AE71500}"/>
              </a:ext>
            </a:extLst>
          </p:cNvPr>
          <p:cNvCxnSpPr>
            <a:cxnSpLocks/>
            <a:stCxn id="59" idx="2"/>
            <a:endCxn id="22" idx="0"/>
          </p:cNvCxnSpPr>
          <p:nvPr/>
        </p:nvCxnSpPr>
        <p:spPr>
          <a:xfrm>
            <a:off x="6890640" y="1466909"/>
            <a:ext cx="0" cy="40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5EFA1B3-87FE-41A1-BA33-9BF752F8C6E9}"/>
              </a:ext>
            </a:extLst>
          </p:cNvPr>
          <p:cNvGrpSpPr/>
          <p:nvPr/>
        </p:nvGrpSpPr>
        <p:grpSpPr>
          <a:xfrm>
            <a:off x="5040867" y="1876311"/>
            <a:ext cx="2466364" cy="276999"/>
            <a:chOff x="2800877" y="2176955"/>
            <a:chExt cx="2466364" cy="2769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0F8617-BC1A-4F61-A82F-128862E8B125}"/>
                </a:ext>
              </a:extLst>
            </p:cNvPr>
            <p:cNvSpPr txBox="1"/>
            <p:nvPr/>
          </p:nvSpPr>
          <p:spPr>
            <a:xfrm>
              <a:off x="4034059" y="2176955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n.surv.J</a:t>
              </a:r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3D53FD-3D70-493C-9E31-68EE394F2689}"/>
                </a:ext>
              </a:extLst>
            </p:cNvPr>
            <p:cNvSpPr txBox="1"/>
            <p:nvPr/>
          </p:nvSpPr>
          <p:spPr>
            <a:xfrm>
              <a:off x="2800877" y="2176955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n.surv.A</a:t>
              </a:r>
              <a:r>
                <a:rPr lang="en-US" sz="1200"/>
                <a:t>[t]</a:t>
              </a:r>
              <a:endParaRPr lang="en-US" sz="1200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AB7001-14CE-4E2B-B370-96588E8342DC}"/>
              </a:ext>
            </a:extLst>
          </p:cNvPr>
          <p:cNvCxnSpPr>
            <a:cxnSpLocks/>
            <a:stCxn id="30" idx="0"/>
            <a:endCxn id="122" idx="2"/>
          </p:cNvCxnSpPr>
          <p:nvPr/>
        </p:nvCxnSpPr>
        <p:spPr>
          <a:xfrm flipH="1" flipV="1">
            <a:off x="2828945" y="1458519"/>
            <a:ext cx="2828513" cy="41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2EF9A4-8179-4036-B4FF-B98521D86CD6}"/>
              </a:ext>
            </a:extLst>
          </p:cNvPr>
          <p:cNvCxnSpPr>
            <a:cxnSpLocks/>
            <a:stCxn id="22" idx="0"/>
            <a:endCxn id="122" idx="2"/>
          </p:cNvCxnSpPr>
          <p:nvPr/>
        </p:nvCxnSpPr>
        <p:spPr>
          <a:xfrm flipH="1" flipV="1">
            <a:off x="2828945" y="1458519"/>
            <a:ext cx="4061695" cy="41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D940B47-A215-4C6A-8121-F7929A45D775}"/>
              </a:ext>
            </a:extLst>
          </p:cNvPr>
          <p:cNvGrpSpPr/>
          <p:nvPr/>
        </p:nvGrpSpPr>
        <p:grpSpPr>
          <a:xfrm>
            <a:off x="7146665" y="149375"/>
            <a:ext cx="2466364" cy="277409"/>
            <a:chOff x="6614442" y="282581"/>
            <a:chExt cx="2466364" cy="27740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2B9562-682C-439E-B761-98BF98688AD1}"/>
                </a:ext>
              </a:extLst>
            </p:cNvPr>
            <p:cNvSpPr txBox="1"/>
            <p:nvPr/>
          </p:nvSpPr>
          <p:spPr>
            <a:xfrm>
              <a:off x="6614442" y="282581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totharv.A</a:t>
              </a:r>
              <a:r>
                <a:rPr lang="en-US" sz="1200" dirty="0"/>
                <a:t>[t]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DDB337-578A-48A7-A685-90DEEE8137FF}"/>
                </a:ext>
              </a:extLst>
            </p:cNvPr>
            <p:cNvSpPr txBox="1"/>
            <p:nvPr/>
          </p:nvSpPr>
          <p:spPr>
            <a:xfrm>
              <a:off x="7847624" y="282991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totharv.J</a:t>
              </a:r>
              <a:r>
                <a:rPr lang="en-US" sz="1200" dirty="0"/>
                <a:t>[t]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22D657-2F69-422F-A22A-E857B5E6045D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5635438" y="426374"/>
            <a:ext cx="2127818" cy="76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089322A-9F1A-4998-9E1E-FCED4FDFC442}"/>
              </a:ext>
            </a:extLst>
          </p:cNvPr>
          <p:cNvGrpSpPr/>
          <p:nvPr/>
        </p:nvGrpSpPr>
        <p:grpSpPr>
          <a:xfrm>
            <a:off x="8205465" y="3077235"/>
            <a:ext cx="2636403" cy="278658"/>
            <a:chOff x="8104040" y="2834270"/>
            <a:chExt cx="2636403" cy="2786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6996E2-F5AB-44BD-AF45-8A6B7380442C}"/>
                </a:ext>
              </a:extLst>
            </p:cNvPr>
            <p:cNvSpPr txBox="1"/>
            <p:nvPr/>
          </p:nvSpPr>
          <p:spPr>
            <a:xfrm>
              <a:off x="8104040" y="2834270"/>
              <a:ext cx="128927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WMD.HR.A.2019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3948FE-7EBA-499C-B3EB-CB334E2026C7}"/>
                </a:ext>
              </a:extLst>
            </p:cNvPr>
            <p:cNvSpPr txBox="1"/>
            <p:nvPr/>
          </p:nvSpPr>
          <p:spPr>
            <a:xfrm>
              <a:off x="9393313" y="2835929"/>
              <a:ext cx="134713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WMD.HR.J.2019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0DEC36-224B-4FAE-AC94-87FE7E088011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H="1" flipV="1">
            <a:off x="8996438" y="426784"/>
            <a:ext cx="1171865" cy="265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8944A02-EAF1-4584-A267-ECEB760C820D}"/>
              </a:ext>
            </a:extLst>
          </p:cNvPr>
          <p:cNvGrpSpPr/>
          <p:nvPr/>
        </p:nvGrpSpPr>
        <p:grpSpPr>
          <a:xfrm>
            <a:off x="4996827" y="1189910"/>
            <a:ext cx="2510404" cy="277000"/>
            <a:chOff x="2569221" y="804833"/>
            <a:chExt cx="2510404" cy="277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0E4F5-FF21-48E3-8D5B-939570E66FEA}"/>
                </a:ext>
              </a:extLst>
            </p:cNvPr>
            <p:cNvSpPr txBox="1"/>
            <p:nvPr/>
          </p:nvSpPr>
          <p:spPr>
            <a:xfrm>
              <a:off x="2569221" y="804834"/>
              <a:ext cx="127722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N.A[t]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FE2D49-5671-4C42-AA94-49256F5A0BEC}"/>
                </a:ext>
              </a:extLst>
            </p:cNvPr>
            <p:cNvSpPr txBox="1"/>
            <p:nvPr/>
          </p:nvSpPr>
          <p:spPr>
            <a:xfrm>
              <a:off x="3846443" y="804833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N.J[t]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5765E5A-C31E-459E-B661-8699290B3206}"/>
              </a:ext>
            </a:extLst>
          </p:cNvPr>
          <p:cNvCxnSpPr>
            <a:stCxn id="59" idx="0"/>
            <a:endCxn id="47" idx="2"/>
          </p:cNvCxnSpPr>
          <p:nvPr/>
        </p:nvCxnSpPr>
        <p:spPr>
          <a:xfrm flipV="1">
            <a:off x="6890640" y="426784"/>
            <a:ext cx="2105798" cy="76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EFB14A-55DC-435A-9A12-0095405CA1FA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flipH="1" flipV="1">
            <a:off x="7763256" y="426374"/>
            <a:ext cx="1086846" cy="265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E77E258-46CB-4EC9-890E-CD073BDC48B7}"/>
              </a:ext>
            </a:extLst>
          </p:cNvPr>
          <p:cNvSpPr txBox="1"/>
          <p:nvPr/>
        </p:nvSpPr>
        <p:spPr>
          <a:xfrm>
            <a:off x="2717051" y="2640797"/>
            <a:ext cx="1233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R[t]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6806C66-DC16-4430-9256-E669FF652E0E}"/>
              </a:ext>
            </a:extLst>
          </p:cNvPr>
          <p:cNvSpPr txBox="1"/>
          <p:nvPr/>
        </p:nvSpPr>
        <p:spPr>
          <a:xfrm>
            <a:off x="2717051" y="2053531"/>
            <a:ext cx="1233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Mean1[t]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03AC5E-D3CF-4CBD-919D-80FE9E8B6660}"/>
              </a:ext>
            </a:extLst>
          </p:cNvPr>
          <p:cNvCxnSpPr>
            <a:cxnSpLocks/>
            <a:stCxn id="106" idx="0"/>
            <a:endCxn id="107" idx="2"/>
          </p:cNvCxnSpPr>
          <p:nvPr/>
        </p:nvCxnSpPr>
        <p:spPr>
          <a:xfrm flipV="1">
            <a:off x="3333642" y="2330530"/>
            <a:ext cx="0" cy="31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0350A2-1735-435F-BEB0-485267015045}"/>
              </a:ext>
            </a:extLst>
          </p:cNvPr>
          <p:cNvCxnSpPr>
            <a:cxnSpLocks/>
            <a:stCxn id="31" idx="2"/>
            <a:endCxn id="107" idx="0"/>
          </p:cNvCxnSpPr>
          <p:nvPr/>
        </p:nvCxnSpPr>
        <p:spPr>
          <a:xfrm flipH="1">
            <a:off x="3333642" y="1466910"/>
            <a:ext cx="2301796" cy="58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361705-52BC-4892-ADD1-586812E45AC3}"/>
              </a:ext>
            </a:extLst>
          </p:cNvPr>
          <p:cNvCxnSpPr>
            <a:cxnSpLocks/>
            <a:stCxn id="59" idx="2"/>
            <a:endCxn id="107" idx="0"/>
          </p:cNvCxnSpPr>
          <p:nvPr/>
        </p:nvCxnSpPr>
        <p:spPr>
          <a:xfrm flipH="1">
            <a:off x="3333642" y="1466909"/>
            <a:ext cx="3556998" cy="58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E9F091F-78EF-45AA-8E60-F5B06CF53962}"/>
              </a:ext>
            </a:extLst>
          </p:cNvPr>
          <p:cNvGrpSpPr/>
          <p:nvPr/>
        </p:nvGrpSpPr>
        <p:grpSpPr>
          <a:xfrm>
            <a:off x="2190334" y="1181520"/>
            <a:ext cx="2509207" cy="279576"/>
            <a:chOff x="6464184" y="1639234"/>
            <a:chExt cx="2509207" cy="27957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F53745-A980-4CBE-A4A8-705A6A7D9810}"/>
                </a:ext>
              </a:extLst>
            </p:cNvPr>
            <p:cNvSpPr txBox="1"/>
            <p:nvPr/>
          </p:nvSpPr>
          <p:spPr>
            <a:xfrm>
              <a:off x="6464184" y="1639234"/>
              <a:ext cx="127722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N.A[t+1]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4107176-3E32-4348-A7DC-CFC060C9641A}"/>
                </a:ext>
              </a:extLst>
            </p:cNvPr>
            <p:cNvSpPr txBox="1"/>
            <p:nvPr/>
          </p:nvSpPr>
          <p:spPr>
            <a:xfrm>
              <a:off x="7740209" y="1641811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N.J[t+1]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ADD24C3-9814-45F6-80D1-41EFAF99E1DC}"/>
              </a:ext>
            </a:extLst>
          </p:cNvPr>
          <p:cNvCxnSpPr>
            <a:cxnSpLocks/>
            <a:stCxn id="107" idx="0"/>
            <a:endCxn id="123" idx="2"/>
          </p:cNvCxnSpPr>
          <p:nvPr/>
        </p:nvCxnSpPr>
        <p:spPr>
          <a:xfrm flipV="1">
            <a:off x="3333642" y="1461096"/>
            <a:ext cx="749308" cy="59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229DDE-E37C-4E22-B438-4C56E930CD89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flipH="1">
            <a:off x="9570704" y="3355893"/>
            <a:ext cx="597599" cy="87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EA064B0-AD75-4943-81A9-66B0A01906D9}"/>
              </a:ext>
            </a:extLst>
          </p:cNvPr>
          <p:cNvCxnSpPr>
            <a:cxnSpLocks/>
            <a:stCxn id="159" idx="0"/>
            <a:endCxn id="30" idx="2"/>
          </p:cNvCxnSpPr>
          <p:nvPr/>
        </p:nvCxnSpPr>
        <p:spPr>
          <a:xfrm flipH="1" flipV="1">
            <a:off x="5657458" y="2153310"/>
            <a:ext cx="1266404" cy="204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2B14995-D09D-4F45-9874-6CD44A22DBC0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5635438" y="1466910"/>
            <a:ext cx="22020" cy="40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4245796-EF63-4357-9A72-48FC29D583CE}"/>
              </a:ext>
            </a:extLst>
          </p:cNvPr>
          <p:cNvGrpSpPr/>
          <p:nvPr/>
        </p:nvGrpSpPr>
        <p:grpSpPr>
          <a:xfrm>
            <a:off x="5695927" y="4202927"/>
            <a:ext cx="5049235" cy="2144564"/>
            <a:chOff x="6035247" y="3401544"/>
            <a:chExt cx="5049235" cy="214456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304B58A-1995-433A-92D0-D2B1DC6A2ADF}"/>
                </a:ext>
              </a:extLst>
            </p:cNvPr>
            <p:cNvGrpSpPr/>
            <p:nvPr/>
          </p:nvGrpSpPr>
          <p:grpSpPr>
            <a:xfrm>
              <a:off x="8735564" y="3429000"/>
              <a:ext cx="2348918" cy="1308206"/>
              <a:chOff x="5384334" y="3349984"/>
              <a:chExt cx="2348918" cy="13082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6BCBA-4C18-4611-9365-D491B9D8CBCC}"/>
                  </a:ext>
                </a:extLst>
              </p:cNvPr>
              <p:cNvSpPr txBox="1"/>
              <p:nvPr/>
            </p:nvSpPr>
            <p:spPr>
              <a:xfrm>
                <a:off x="6021898" y="3349984"/>
                <a:ext cx="107379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AnnualS.J</a:t>
                </a:r>
                <a:endParaRPr lang="en-US" sz="1200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A84B950-1B7A-4155-A323-CE4E17180396}"/>
                  </a:ext>
                </a:extLst>
              </p:cNvPr>
              <p:cNvCxnSpPr>
                <a:cxnSpLocks/>
                <a:stCxn id="4" idx="0"/>
                <a:endCxn id="8" idx="2"/>
              </p:cNvCxnSpPr>
              <p:nvPr/>
            </p:nvCxnSpPr>
            <p:spPr>
              <a:xfrm flipH="1" flipV="1">
                <a:off x="6558794" y="3626983"/>
                <a:ext cx="539566" cy="259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B63C410-C419-4204-A24E-72804CFBF31D}"/>
                  </a:ext>
                </a:extLst>
              </p:cNvPr>
              <p:cNvCxnSpPr>
                <a:stCxn id="15" idx="0"/>
                <a:endCxn id="8" idx="2"/>
              </p:cNvCxnSpPr>
              <p:nvPr/>
            </p:nvCxnSpPr>
            <p:spPr>
              <a:xfrm flipV="1">
                <a:off x="6019226" y="3626983"/>
                <a:ext cx="539568" cy="259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0159F707-E2AD-44CA-A983-5C0BD4CD6719}"/>
                  </a:ext>
                </a:extLst>
              </p:cNvPr>
              <p:cNvGrpSpPr/>
              <p:nvPr/>
            </p:nvGrpSpPr>
            <p:grpSpPr>
              <a:xfrm>
                <a:off x="5384334" y="3886891"/>
                <a:ext cx="2348918" cy="771299"/>
                <a:chOff x="5283822" y="4002937"/>
                <a:chExt cx="2348918" cy="771299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D3CFFA9C-2430-4ED8-B2AA-65EAC872BDB0}"/>
                    </a:ext>
                  </a:extLst>
                </p:cNvPr>
                <p:cNvCxnSpPr>
                  <a:stCxn id="5" idx="0"/>
                  <a:endCxn id="4" idx="2"/>
                </p:cNvCxnSpPr>
                <p:nvPr/>
              </p:nvCxnSpPr>
              <p:spPr>
                <a:xfrm flipH="1" flipV="1">
                  <a:off x="6997848" y="4279936"/>
                  <a:ext cx="47663" cy="2173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0F556096-E5C2-43F2-BF45-35C53CEFC7B4}"/>
                    </a:ext>
                  </a:extLst>
                </p:cNvPr>
                <p:cNvGrpSpPr/>
                <p:nvPr/>
              </p:nvGrpSpPr>
              <p:grpSpPr>
                <a:xfrm>
                  <a:off x="5381818" y="4002937"/>
                  <a:ext cx="2152925" cy="276999"/>
                  <a:chOff x="5384490" y="3857779"/>
                  <a:chExt cx="2152925" cy="276999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C38E697F-567E-4D58-9ADD-6B97C8521852}"/>
                      </a:ext>
                    </a:extLst>
                  </p:cNvPr>
                  <p:cNvSpPr txBox="1"/>
                  <p:nvPr/>
                </p:nvSpPr>
                <p:spPr>
                  <a:xfrm>
                    <a:off x="6463624" y="3857779"/>
                    <a:ext cx="1073791" cy="2769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S_M_J_W2S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D1ADD4C-20FC-4D48-B72C-EBBF3663F611}"/>
                      </a:ext>
                    </a:extLst>
                  </p:cNvPr>
                  <p:cNvSpPr txBox="1"/>
                  <p:nvPr/>
                </p:nvSpPr>
                <p:spPr>
                  <a:xfrm>
                    <a:off x="5384490" y="3857779"/>
                    <a:ext cx="1073791" cy="2769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S_M_J_S2W</a:t>
                    </a:r>
                  </a:p>
                </p:txBody>
              </p:sp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5314BC6C-F58B-4CA9-807B-74DFFD40EBDB}"/>
                    </a:ext>
                  </a:extLst>
                </p:cNvPr>
                <p:cNvGrpSpPr/>
                <p:nvPr/>
              </p:nvGrpSpPr>
              <p:grpSpPr>
                <a:xfrm>
                  <a:off x="5283822" y="4497237"/>
                  <a:ext cx="2348918" cy="276999"/>
                  <a:chOff x="5132315" y="4461802"/>
                  <a:chExt cx="2348918" cy="276999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3C91E82E-8465-477B-A2B3-98A4F49B78E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6774" y="4461802"/>
                    <a:ext cx="1174459" cy="2769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WSR_M_J_W2S</a:t>
                    </a: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762D650-00F9-4551-8DD0-B066447C483B}"/>
                      </a:ext>
                    </a:extLst>
                  </p:cNvPr>
                  <p:cNvSpPr txBox="1"/>
                  <p:nvPr/>
                </p:nvSpPr>
                <p:spPr>
                  <a:xfrm>
                    <a:off x="5132315" y="4461802"/>
                    <a:ext cx="1174459" cy="2769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WSR_M_J_S2W</a:t>
                    </a:r>
                  </a:p>
                </p:txBody>
              </p:sp>
            </p:grp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71F26589-A790-4E23-85F0-BD5D6703DAE3}"/>
                    </a:ext>
                  </a:extLst>
                </p:cNvPr>
                <p:cNvCxnSpPr>
                  <a:stCxn id="100" idx="0"/>
                  <a:endCxn id="15" idx="2"/>
                </p:cNvCxnSpPr>
                <p:nvPr/>
              </p:nvCxnSpPr>
              <p:spPr>
                <a:xfrm flipV="1">
                  <a:off x="5871052" y="4279936"/>
                  <a:ext cx="47662" cy="2173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8FD9F3DE-5A54-4C8E-AAFE-562B8DEA4D99}"/>
                </a:ext>
              </a:extLst>
            </p:cNvPr>
            <p:cNvGrpSpPr/>
            <p:nvPr/>
          </p:nvGrpSpPr>
          <p:grpSpPr>
            <a:xfrm>
              <a:off x="6035247" y="3401544"/>
              <a:ext cx="2526957" cy="1335663"/>
              <a:chOff x="6986427" y="4559989"/>
              <a:chExt cx="2526957" cy="1335663"/>
            </a:xfrm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F31826E-534D-48FE-AF25-27E76AE81743}"/>
                  </a:ext>
                </a:extLst>
              </p:cNvPr>
              <p:cNvCxnSpPr>
                <a:cxnSpLocks/>
                <a:stCxn id="157" idx="0"/>
                <a:endCxn id="156" idx="2"/>
              </p:cNvCxnSpPr>
              <p:nvPr/>
            </p:nvCxnSpPr>
            <p:spPr>
              <a:xfrm flipH="1" flipV="1">
                <a:off x="8757988" y="5404736"/>
                <a:ext cx="105056" cy="213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A2397CA-C3CC-4F29-9EB0-06BB3916EA42}"/>
                  </a:ext>
                </a:extLst>
              </p:cNvPr>
              <p:cNvSpPr txBox="1"/>
              <p:nvPr/>
            </p:nvSpPr>
            <p:spPr>
              <a:xfrm>
                <a:off x="7677466" y="4559989"/>
                <a:ext cx="107379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AnnualS.A</a:t>
                </a:r>
                <a:endParaRPr lang="en-US" sz="1200" dirty="0"/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A3E0706A-B8E8-4BEF-9A34-57A7F982BD38}"/>
                  </a:ext>
                </a:extLst>
              </p:cNvPr>
              <p:cNvCxnSpPr>
                <a:cxnSpLocks/>
                <a:stCxn id="156" idx="0"/>
                <a:endCxn id="159" idx="2"/>
              </p:cNvCxnSpPr>
              <p:nvPr/>
            </p:nvCxnSpPr>
            <p:spPr>
              <a:xfrm flipH="1" flipV="1">
                <a:off x="8214362" y="4836988"/>
                <a:ext cx="543626" cy="29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8221B5FA-04AC-4F28-AC3B-EA3AE782BE3A}"/>
                  </a:ext>
                </a:extLst>
              </p:cNvPr>
              <p:cNvGrpSpPr/>
              <p:nvPr/>
            </p:nvGrpSpPr>
            <p:grpSpPr>
              <a:xfrm>
                <a:off x="7140571" y="5120958"/>
                <a:ext cx="2154312" cy="283778"/>
                <a:chOff x="9093760" y="3830515"/>
                <a:chExt cx="2154312" cy="283778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17A67FED-82F4-4E14-9216-7AB1223E4C6B}"/>
                    </a:ext>
                  </a:extLst>
                </p:cNvPr>
                <p:cNvSpPr txBox="1"/>
                <p:nvPr/>
              </p:nvSpPr>
              <p:spPr>
                <a:xfrm>
                  <a:off x="10174281" y="3837294"/>
                  <a:ext cx="107379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S_M_A_W2S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F1649B3-AACB-423F-B8F9-666B784019E1}"/>
                    </a:ext>
                  </a:extLst>
                </p:cNvPr>
                <p:cNvSpPr txBox="1"/>
                <p:nvPr/>
              </p:nvSpPr>
              <p:spPr>
                <a:xfrm>
                  <a:off x="9093760" y="3830515"/>
                  <a:ext cx="107379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S_M_A_S2W</a:t>
                  </a:r>
                </a:p>
              </p:txBody>
            </p:sp>
          </p:grp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578A98A8-52E4-49B8-A2AF-886EF7B3B107}"/>
                  </a:ext>
                </a:extLst>
              </p:cNvPr>
              <p:cNvCxnSpPr>
                <a:stCxn id="161" idx="0"/>
                <a:endCxn id="159" idx="2"/>
              </p:cNvCxnSpPr>
              <p:nvPr/>
            </p:nvCxnSpPr>
            <p:spPr>
              <a:xfrm flipV="1">
                <a:off x="7677467" y="4836988"/>
                <a:ext cx="536895" cy="283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AF475B64-DE16-4822-ADBD-3942C71BF4E6}"/>
                  </a:ext>
                </a:extLst>
              </p:cNvPr>
              <p:cNvGrpSpPr/>
              <p:nvPr/>
            </p:nvGrpSpPr>
            <p:grpSpPr>
              <a:xfrm>
                <a:off x="6986427" y="5618652"/>
                <a:ext cx="2526957" cy="277000"/>
                <a:chOff x="8891297" y="4430778"/>
                <a:chExt cx="2526957" cy="277000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C7CAB49A-75E3-4F3C-A867-76B47D91DF79}"/>
                    </a:ext>
                  </a:extLst>
                </p:cNvPr>
                <p:cNvSpPr txBox="1"/>
                <p:nvPr/>
              </p:nvSpPr>
              <p:spPr>
                <a:xfrm>
                  <a:off x="10117573" y="4430779"/>
                  <a:ext cx="130068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WSR_M_A_W2S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3EF8F34-ECB5-4690-9A27-C1F6EB53A6CF}"/>
                    </a:ext>
                  </a:extLst>
                </p:cNvPr>
                <p:cNvSpPr txBox="1"/>
                <p:nvPr/>
              </p:nvSpPr>
              <p:spPr>
                <a:xfrm>
                  <a:off x="8891297" y="4430778"/>
                  <a:ext cx="1226276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WSR_M_A_S2W</a:t>
                  </a:r>
                </a:p>
              </p:txBody>
            </p:sp>
          </p:grp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012C6255-F244-411F-9518-46E9107CA3DD}"/>
                  </a:ext>
                </a:extLst>
              </p:cNvPr>
              <p:cNvCxnSpPr>
                <a:cxnSpLocks/>
                <a:stCxn id="165" idx="0"/>
                <a:endCxn id="161" idx="2"/>
              </p:cNvCxnSpPr>
              <p:nvPr/>
            </p:nvCxnSpPr>
            <p:spPr>
              <a:xfrm flipV="1">
                <a:off x="7599565" y="5397957"/>
                <a:ext cx="77902" cy="220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B1D64C4-8606-4077-8BEB-F8F7BEAC27CA}"/>
                </a:ext>
              </a:extLst>
            </p:cNvPr>
            <p:cNvSpPr txBox="1"/>
            <p:nvPr/>
          </p:nvSpPr>
          <p:spPr>
            <a:xfrm>
              <a:off x="7397657" y="5269109"/>
              <a:ext cx="240668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Intercept S + Beta S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4F4111B-374B-47F1-B593-A57EC6CD9DFD}"/>
                </a:ext>
              </a:extLst>
            </p:cNvPr>
            <p:cNvCxnSpPr>
              <a:stCxn id="275" idx="0"/>
              <a:endCxn id="165" idx="2"/>
            </p:cNvCxnSpPr>
            <p:nvPr/>
          </p:nvCxnSpPr>
          <p:spPr>
            <a:xfrm flipH="1" flipV="1">
              <a:off x="6648385" y="4737206"/>
              <a:ext cx="1952616" cy="53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AA9F64E5-2BDB-4AD8-95AA-7F14992F8BAE}"/>
                </a:ext>
              </a:extLst>
            </p:cNvPr>
            <p:cNvCxnSpPr>
              <a:stCxn id="275" idx="0"/>
              <a:endCxn id="157" idx="2"/>
            </p:cNvCxnSpPr>
            <p:nvPr/>
          </p:nvCxnSpPr>
          <p:spPr>
            <a:xfrm flipH="1" flipV="1">
              <a:off x="7911864" y="4737207"/>
              <a:ext cx="689137" cy="531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4D90F4F8-FBB4-4157-8C41-6DA942EB79FD}"/>
                </a:ext>
              </a:extLst>
            </p:cNvPr>
            <p:cNvCxnSpPr>
              <a:stCxn id="275" idx="0"/>
              <a:endCxn id="100" idx="2"/>
            </p:cNvCxnSpPr>
            <p:nvPr/>
          </p:nvCxnSpPr>
          <p:spPr>
            <a:xfrm flipV="1">
              <a:off x="8601001" y="4737206"/>
              <a:ext cx="721793" cy="53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04796797-D94D-4EA9-B431-130647C237A4}"/>
                </a:ext>
              </a:extLst>
            </p:cNvPr>
            <p:cNvCxnSpPr>
              <a:stCxn id="275" idx="0"/>
              <a:endCxn id="5" idx="2"/>
            </p:cNvCxnSpPr>
            <p:nvPr/>
          </p:nvCxnSpPr>
          <p:spPr>
            <a:xfrm flipV="1">
              <a:off x="8601001" y="4737206"/>
              <a:ext cx="1896252" cy="53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125187A3-5F5B-4FDC-938E-6774D82A25C0}"/>
              </a:ext>
            </a:extLst>
          </p:cNvPr>
          <p:cNvGrpSpPr/>
          <p:nvPr/>
        </p:nvGrpSpPr>
        <p:grpSpPr>
          <a:xfrm>
            <a:off x="8207113" y="2469465"/>
            <a:ext cx="2636403" cy="277000"/>
            <a:chOff x="8104040" y="2834269"/>
            <a:chExt cx="2636403" cy="277000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16673978-3103-487D-A0A5-E198395DCAE3}"/>
                </a:ext>
              </a:extLst>
            </p:cNvPr>
            <p:cNvSpPr txBox="1"/>
            <p:nvPr/>
          </p:nvSpPr>
          <p:spPr>
            <a:xfrm>
              <a:off x="8104040" y="2834270"/>
              <a:ext cx="128927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HR.A.2019.knot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1533095-D2A3-4DF7-A89B-8A14E7D7C664}"/>
                </a:ext>
              </a:extLst>
            </p:cNvPr>
            <p:cNvSpPr txBox="1"/>
            <p:nvPr/>
          </p:nvSpPr>
          <p:spPr>
            <a:xfrm>
              <a:off x="9393313" y="2834269"/>
              <a:ext cx="134713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HR.J.2019.knot</a:t>
              </a:r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46131F4A-05E1-4E04-B591-0AD5E112942A}"/>
              </a:ext>
            </a:extLst>
          </p:cNvPr>
          <p:cNvCxnSpPr>
            <a:stCxn id="290" idx="2"/>
            <a:endCxn id="17" idx="0"/>
          </p:cNvCxnSpPr>
          <p:nvPr/>
        </p:nvCxnSpPr>
        <p:spPr>
          <a:xfrm flipH="1">
            <a:off x="8850102" y="2746465"/>
            <a:ext cx="1648" cy="33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E274D8A-EF47-4A04-B286-EF71AFC24720}"/>
              </a:ext>
            </a:extLst>
          </p:cNvPr>
          <p:cNvCxnSpPr>
            <a:stCxn id="291" idx="2"/>
            <a:endCxn id="56" idx="0"/>
          </p:cNvCxnSpPr>
          <p:nvPr/>
        </p:nvCxnSpPr>
        <p:spPr>
          <a:xfrm flipH="1">
            <a:off x="10168303" y="2746464"/>
            <a:ext cx="1648" cy="33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DBF90010-0A04-4BD5-8A97-FA9F96EF7A07}"/>
              </a:ext>
            </a:extLst>
          </p:cNvPr>
          <p:cNvSpPr txBox="1"/>
          <p:nvPr/>
        </p:nvSpPr>
        <p:spPr>
          <a:xfrm>
            <a:off x="8124586" y="1806817"/>
            <a:ext cx="27435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Intercept HR + Beta HR + </a:t>
            </a:r>
            <a:r>
              <a:rPr lang="en-US" sz="1200" dirty="0" err="1"/>
              <a:t>w.tilde.star</a:t>
            </a:r>
            <a:endParaRPr lang="en-US" sz="1200" dirty="0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7892BD6-B69D-425D-8EA4-080EBE5176FE}"/>
              </a:ext>
            </a:extLst>
          </p:cNvPr>
          <p:cNvCxnSpPr>
            <a:stCxn id="297" idx="2"/>
            <a:endCxn id="290" idx="0"/>
          </p:cNvCxnSpPr>
          <p:nvPr/>
        </p:nvCxnSpPr>
        <p:spPr>
          <a:xfrm flipH="1">
            <a:off x="8851750" y="2083816"/>
            <a:ext cx="644636" cy="38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2A42BB5-6324-441E-9B33-353790856229}"/>
              </a:ext>
            </a:extLst>
          </p:cNvPr>
          <p:cNvCxnSpPr>
            <a:stCxn id="297" idx="2"/>
            <a:endCxn id="291" idx="0"/>
          </p:cNvCxnSpPr>
          <p:nvPr/>
        </p:nvCxnSpPr>
        <p:spPr>
          <a:xfrm>
            <a:off x="9496386" y="2083816"/>
            <a:ext cx="673565" cy="38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1D779F-6B47-4046-89FF-5AC19D252820}"/>
              </a:ext>
            </a:extLst>
          </p:cNvPr>
          <p:cNvGrpSpPr/>
          <p:nvPr/>
        </p:nvGrpSpPr>
        <p:grpSpPr>
          <a:xfrm>
            <a:off x="1372773" y="6070492"/>
            <a:ext cx="5685564" cy="277001"/>
            <a:chOff x="1372773" y="6070492"/>
            <a:chExt cx="5685564" cy="27700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7E1756-62DE-4464-A9C4-0EAE18248BCE}"/>
                </a:ext>
              </a:extLst>
            </p:cNvPr>
            <p:cNvSpPr txBox="1"/>
            <p:nvPr/>
          </p:nvSpPr>
          <p:spPr>
            <a:xfrm>
              <a:off x="5646448" y="6070494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128B185-7775-479C-890D-E23800F3C2ED}"/>
                </a:ext>
              </a:extLst>
            </p:cNvPr>
            <p:cNvCxnSpPr>
              <a:cxnSpLocks/>
              <a:stCxn id="275" idx="1"/>
              <a:endCxn id="74" idx="3"/>
            </p:cNvCxnSpPr>
            <p:nvPr/>
          </p:nvCxnSpPr>
          <p:spPr>
            <a:xfrm flipH="1">
              <a:off x="6879630" y="6208992"/>
              <a:ext cx="17870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8FBF18-0D76-4950-8967-AE9F4222B584}"/>
                </a:ext>
              </a:extLst>
            </p:cNvPr>
            <p:cNvSpPr txBox="1"/>
            <p:nvPr/>
          </p:nvSpPr>
          <p:spPr>
            <a:xfrm>
              <a:off x="4221350" y="6070493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phi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0B2965-8577-481E-A93C-465752FD983F}"/>
                </a:ext>
              </a:extLst>
            </p:cNvPr>
            <p:cNvCxnSpPr>
              <a:stCxn id="74" idx="1"/>
              <a:endCxn id="78" idx="3"/>
            </p:cNvCxnSpPr>
            <p:nvPr/>
          </p:nvCxnSpPr>
          <p:spPr>
            <a:xfrm flipH="1" flipV="1">
              <a:off x="5454532" y="6208993"/>
              <a:ext cx="1919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4EF928-D2ED-4940-8F69-3137F425022F}"/>
                </a:ext>
              </a:extLst>
            </p:cNvPr>
            <p:cNvSpPr txBox="1"/>
            <p:nvPr/>
          </p:nvSpPr>
          <p:spPr>
            <a:xfrm>
              <a:off x="2798690" y="6070492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A45179E-0F6D-4258-A10A-A2662DB4B2EA}"/>
                </a:ext>
              </a:extLst>
            </p:cNvPr>
            <p:cNvSpPr txBox="1"/>
            <p:nvPr/>
          </p:nvSpPr>
          <p:spPr>
            <a:xfrm>
              <a:off x="1372773" y="6070492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succ</a:t>
              </a:r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41A7FD3-9B67-4A84-9CFB-68E7F0BD09AD}"/>
                </a:ext>
              </a:extLst>
            </p:cNvPr>
            <p:cNvCxnSpPr>
              <a:stCxn id="78" idx="1"/>
              <a:endCxn id="86" idx="3"/>
            </p:cNvCxnSpPr>
            <p:nvPr/>
          </p:nvCxnSpPr>
          <p:spPr>
            <a:xfrm flipH="1" flipV="1">
              <a:off x="4031872" y="6208992"/>
              <a:ext cx="1894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C855D3-680B-43BD-9BE3-6637F5DBB67B}"/>
                </a:ext>
              </a:extLst>
            </p:cNvPr>
            <p:cNvCxnSpPr>
              <a:stCxn id="86" idx="1"/>
              <a:endCxn id="87" idx="3"/>
            </p:cNvCxnSpPr>
            <p:nvPr/>
          </p:nvCxnSpPr>
          <p:spPr>
            <a:xfrm flipH="1">
              <a:off x="2605955" y="6208992"/>
              <a:ext cx="192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A2C42E-0D25-468E-9D43-8C31B08A77C3}"/>
              </a:ext>
            </a:extLst>
          </p:cNvPr>
          <p:cNvCxnSpPr>
            <a:cxnSpLocks/>
            <a:stCxn id="275" idx="0"/>
            <a:endCxn id="92" idx="2"/>
          </p:cNvCxnSpPr>
          <p:nvPr/>
        </p:nvCxnSpPr>
        <p:spPr>
          <a:xfrm flipH="1" flipV="1">
            <a:off x="1076845" y="5236165"/>
            <a:ext cx="7184836" cy="8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D34BD64-FED0-401F-8634-9CFAFF5D651F}"/>
              </a:ext>
            </a:extLst>
          </p:cNvPr>
          <p:cNvCxnSpPr>
            <a:cxnSpLocks/>
            <a:stCxn id="297" idx="1"/>
            <a:endCxn id="93" idx="3"/>
          </p:cNvCxnSpPr>
          <p:nvPr/>
        </p:nvCxnSpPr>
        <p:spPr>
          <a:xfrm flipH="1">
            <a:off x="3222546" y="1945317"/>
            <a:ext cx="4902040" cy="315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500B2EA-2DF1-4BD8-93B7-BCE1E8065E6A}"/>
              </a:ext>
            </a:extLst>
          </p:cNvPr>
          <p:cNvGrpSpPr/>
          <p:nvPr/>
        </p:nvGrpSpPr>
        <p:grpSpPr>
          <a:xfrm>
            <a:off x="460254" y="3116575"/>
            <a:ext cx="2765325" cy="2119590"/>
            <a:chOff x="1669849" y="3128993"/>
            <a:chExt cx="2765325" cy="211959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F8F789-7E2D-4B60-8A25-03BFD3909868}"/>
                </a:ext>
              </a:extLst>
            </p:cNvPr>
            <p:cNvSpPr txBox="1"/>
            <p:nvPr/>
          </p:nvSpPr>
          <p:spPr>
            <a:xfrm>
              <a:off x="1669849" y="4971584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s.br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FDDF4D-B40F-41C5-A88D-DACC3C9B8F68}"/>
                </a:ext>
              </a:extLst>
            </p:cNvPr>
            <p:cNvSpPr txBox="1"/>
            <p:nvPr/>
          </p:nvSpPr>
          <p:spPr>
            <a:xfrm>
              <a:off x="3198959" y="4971584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hr.br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5009E09-F656-416D-9CD2-88962F41F19F}"/>
                </a:ext>
              </a:extLst>
            </p:cNvPr>
            <p:cNvSpPr txBox="1"/>
            <p:nvPr/>
          </p:nvSpPr>
          <p:spPr>
            <a:xfrm>
              <a:off x="1673423" y="4513065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D0E5FBC-76E0-4B85-BA02-B038B68A9EA2}"/>
                </a:ext>
              </a:extLst>
            </p:cNvPr>
            <p:cNvSpPr txBox="1"/>
            <p:nvPr/>
          </p:nvSpPr>
          <p:spPr>
            <a:xfrm>
              <a:off x="3198959" y="4511024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hr</a:t>
              </a:r>
              <a:endParaRPr lang="en-US" sz="1200" dirty="0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76594136-D74A-459D-A3B9-0BDB116F7D1F}"/>
                </a:ext>
              </a:extLst>
            </p:cNvPr>
            <p:cNvCxnSpPr>
              <a:stCxn id="93" idx="0"/>
              <a:endCxn id="103" idx="2"/>
            </p:cNvCxnSpPr>
            <p:nvPr/>
          </p:nvCxnSpPr>
          <p:spPr>
            <a:xfrm flipV="1">
              <a:off x="3815550" y="4788023"/>
              <a:ext cx="0" cy="1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E8CED01-A2B8-4A33-9EBA-638DE9DE6F9D}"/>
                </a:ext>
              </a:extLst>
            </p:cNvPr>
            <p:cNvCxnSpPr>
              <a:stCxn id="92" idx="0"/>
              <a:endCxn id="101" idx="2"/>
            </p:cNvCxnSpPr>
            <p:nvPr/>
          </p:nvCxnSpPr>
          <p:spPr>
            <a:xfrm flipV="1">
              <a:off x="2286440" y="4790064"/>
              <a:ext cx="3574" cy="18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F5F2BB1-032A-4E59-A7AC-31F9FEA7822C}"/>
                </a:ext>
              </a:extLst>
            </p:cNvPr>
            <p:cNvSpPr txBox="1"/>
            <p:nvPr/>
          </p:nvSpPr>
          <p:spPr>
            <a:xfrm>
              <a:off x="1669849" y="4054371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mu1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CE58473-1831-45CE-83D5-0E21C9D72A0F}"/>
                </a:ext>
              </a:extLst>
            </p:cNvPr>
            <p:cNvSpPr txBox="1"/>
            <p:nvPr/>
          </p:nvSpPr>
          <p:spPr>
            <a:xfrm>
              <a:off x="1670156" y="3593889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z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3E24818C-AE6C-42BA-95AB-A29ED0F69E31}"/>
                </a:ext>
              </a:extLst>
            </p:cNvPr>
            <p:cNvCxnSpPr>
              <a:stCxn id="101" idx="0"/>
              <a:endCxn id="108" idx="2"/>
            </p:cNvCxnSpPr>
            <p:nvPr/>
          </p:nvCxnSpPr>
          <p:spPr>
            <a:xfrm flipH="1" flipV="1">
              <a:off x="2286440" y="4331370"/>
              <a:ext cx="3574" cy="18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FF9B13C5-331E-4511-A081-072DC1FE3884}"/>
                </a:ext>
              </a:extLst>
            </p:cNvPr>
            <p:cNvCxnSpPr>
              <a:stCxn id="108" idx="0"/>
              <a:endCxn id="110" idx="2"/>
            </p:cNvCxnSpPr>
            <p:nvPr/>
          </p:nvCxnSpPr>
          <p:spPr>
            <a:xfrm flipV="1">
              <a:off x="2286440" y="3870888"/>
              <a:ext cx="307" cy="183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D95E55-09DF-4EC4-9E7D-BB97962266B0}"/>
                </a:ext>
              </a:extLst>
            </p:cNvPr>
            <p:cNvSpPr txBox="1"/>
            <p:nvPr/>
          </p:nvSpPr>
          <p:spPr>
            <a:xfrm>
              <a:off x="3199059" y="4050464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mu2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4EF23424-5EC5-43BB-ABAA-0555739D5865}"/>
                </a:ext>
              </a:extLst>
            </p:cNvPr>
            <p:cNvCxnSpPr>
              <a:stCxn id="110" idx="3"/>
              <a:endCxn id="113" idx="1"/>
            </p:cNvCxnSpPr>
            <p:nvPr/>
          </p:nvCxnSpPr>
          <p:spPr>
            <a:xfrm>
              <a:off x="2903338" y="3732389"/>
              <a:ext cx="295721" cy="456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C84B7DA1-9DE3-4A06-A369-C815173F24C7}"/>
                </a:ext>
              </a:extLst>
            </p:cNvPr>
            <p:cNvCxnSpPr>
              <a:stCxn id="103" idx="0"/>
              <a:endCxn id="113" idx="2"/>
            </p:cNvCxnSpPr>
            <p:nvPr/>
          </p:nvCxnSpPr>
          <p:spPr>
            <a:xfrm flipV="1">
              <a:off x="3815550" y="4327463"/>
              <a:ext cx="100" cy="18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47332F8-E57D-4ECB-AE67-2E0F0FBF4204}"/>
                </a:ext>
              </a:extLst>
            </p:cNvPr>
            <p:cNvSpPr txBox="1"/>
            <p:nvPr/>
          </p:nvSpPr>
          <p:spPr>
            <a:xfrm>
              <a:off x="3201992" y="3589983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y</a:t>
              </a: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6DBE5B7D-36DA-40FA-A3C2-305609E04F66}"/>
                </a:ext>
              </a:extLst>
            </p:cNvPr>
            <p:cNvCxnSpPr>
              <a:stCxn id="113" idx="0"/>
              <a:endCxn id="118" idx="2"/>
            </p:cNvCxnSpPr>
            <p:nvPr/>
          </p:nvCxnSpPr>
          <p:spPr>
            <a:xfrm flipV="1">
              <a:off x="3815650" y="3866982"/>
              <a:ext cx="2933" cy="18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05270E8-1949-4C66-8E1F-B556E5199135}"/>
                </a:ext>
              </a:extLst>
            </p:cNvPr>
            <p:cNvSpPr txBox="1"/>
            <p:nvPr/>
          </p:nvSpPr>
          <p:spPr>
            <a:xfrm>
              <a:off x="2434558" y="3128993"/>
              <a:ext cx="12331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8C9B2099-B62D-4CD2-B88A-854AC7A067C4}"/>
                </a:ext>
              </a:extLst>
            </p:cNvPr>
            <p:cNvCxnSpPr>
              <a:stCxn id="118" idx="0"/>
              <a:endCxn id="124" idx="2"/>
            </p:cNvCxnSpPr>
            <p:nvPr/>
          </p:nvCxnSpPr>
          <p:spPr>
            <a:xfrm flipH="1" flipV="1">
              <a:off x="3051149" y="3405992"/>
              <a:ext cx="767434" cy="18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A085C334-BF09-4D5F-8C11-A7DE63239705}"/>
                </a:ext>
              </a:extLst>
            </p:cNvPr>
            <p:cNvCxnSpPr>
              <a:stCxn id="110" idx="0"/>
              <a:endCxn id="124" idx="2"/>
            </p:cNvCxnSpPr>
            <p:nvPr/>
          </p:nvCxnSpPr>
          <p:spPr>
            <a:xfrm flipV="1">
              <a:off x="2286747" y="3405992"/>
              <a:ext cx="764402" cy="1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3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Gonnerman</dc:creator>
  <cp:lastModifiedBy>Matt Gonnerman</cp:lastModifiedBy>
  <cp:revision>11</cp:revision>
  <dcterms:created xsi:type="dcterms:W3CDTF">2020-11-17T12:25:59Z</dcterms:created>
  <dcterms:modified xsi:type="dcterms:W3CDTF">2020-11-18T16:25:33Z</dcterms:modified>
</cp:coreProperties>
</file>