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-org.wv-o-ursus-proxy02.ursus.maine.edu/10.1890/07-2107.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N-Mixture Model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Matthew Gonnerman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2/8/2022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Abundance information is used throughout ecology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Population Monitoring</a:t>
            </a:r>
          </a:p>
          <a:p>
            <a:pPr lvl="1"/>
            <a:r>
              <a:t>Harvest Management</a:t>
            </a:r>
          </a:p>
          <a:p>
            <a:pPr lvl="1"/>
            <a:r>
              <a:t>Forecasting Populations Trajectories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Ways to Collect Count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Point Counts</a:t>
            </a:r>
          </a:p>
          <a:p>
            <a:pPr lvl="1"/>
            <a:r>
              <a:t>Autonomous Recording Units</a:t>
            </a:r>
          </a:p>
          <a:p>
            <a:pPr lvl="2"/>
            <a:r>
              <a:t>Cameras</a:t>
            </a:r>
          </a:p>
          <a:p>
            <a:pPr lvl="2"/>
            <a:r>
              <a:t>Audio Recorders</a:t>
            </a:r>
          </a:p>
          <a:p>
            <a:pPr lvl="1"/>
            <a:r>
              <a:t>Aerial Surveys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not use raw count numbers?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Heterogeneity in abundance</a:t>
            </a:r>
          </a:p>
          <a:p>
            <a:pPr lvl="1"/>
            <a:r>
              <a:t>Heterogeneity in detection rates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N-Mixture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𝑏𝑖𝑛𝑜𝑚𝑖𝑎𝑙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𝑝𝑜𝑖𝑠𝑠𝑜𝑛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+...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𝑙𝑜𝑔𝑖𝑡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+...)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𝑙𝑜𝑔𝑖𝑡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Density isn’t always Poisson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>
                <a:hlinkClick r:id="rId2"/>
              </a:rPr>
              <a:t>Joseph et al. 2009</a:t>
            </a:r>
          </a:p>
          <a:p>
            <a:pPr lvl="1"/>
            <a:r>
              <a:rPr dirty="0"/>
              <a:t>Poisson</a:t>
            </a:r>
          </a:p>
          <a:p>
            <a:pPr lvl="1"/>
            <a:r>
              <a:rPr dirty="0"/>
              <a:t>Zero-Inflated Poisson</a:t>
            </a:r>
          </a:p>
          <a:p>
            <a:pPr lvl="1"/>
            <a:r>
              <a:rPr dirty="0"/>
              <a:t>Negative Binomial</a:t>
            </a:r>
          </a:p>
          <a:p>
            <a:pPr lvl="1"/>
            <a:r>
              <a:rPr dirty="0"/>
              <a:t>Zero-Inflated Negative Binomial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Office Theme</vt:lpstr>
      <vt:lpstr>N-Mixture Model Introduction</vt:lpstr>
      <vt:lpstr>Abundance information is used throughout ecology</vt:lpstr>
      <vt:lpstr>Ways to Collect Count Data</vt:lpstr>
      <vt:lpstr>Why not use raw count numbers?</vt:lpstr>
      <vt:lpstr>The N-Mixture Model</vt:lpstr>
      <vt:lpstr>Density isn’t always Poisson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N-Mixture Model Introduction</dc:title>
  <dc:creator>Matthew Gonnerman</dc:creator>
  <cp:keywords/>
  <cp:lastModifiedBy>Matt Gonnerman</cp:lastModifiedBy>
  <cp:revision>1</cp:revision>
  <dcterms:created xsi:type="dcterms:W3CDTF">2022-02-09T19:25:06Z</dcterms:created>
  <dcterms:modified xsi:type="dcterms:W3CDTF">2022-02-10T17:53:32Z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2/8/2022</vt:lpwstr>
  </property>
  <property fmtid="{D5CDD505-2E9C-101B-9397-08002B2CF9AE}" pid="3" name="output">
    <vt:lpwstr>powerpoint_presentation</vt:lpwstr>
  </property>
</Properties>
</file>