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FF"/>
    <a:srgbClr val="2F559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FC4D7-893D-419F-8315-D4A86B1658F1}" v="4" dt="2020-10-02T21:54:47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51"/>
  </p:normalViewPr>
  <p:slideViewPr>
    <p:cSldViewPr snapToGrid="0" snapToObjects="1">
      <p:cViewPr varScale="1">
        <p:scale>
          <a:sx n="78" d="100"/>
          <a:sy n="78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Ruan" userId="25bd0217-77ec-4729-8333-4ce37b71604e" providerId="ADAL" clId="{A6CFC4D7-893D-419F-8315-D4A86B1658F1}"/>
    <pc:docChg chg="undo custSel delSld modSld">
      <pc:chgData name="Xuan Ruan" userId="25bd0217-77ec-4729-8333-4ce37b71604e" providerId="ADAL" clId="{A6CFC4D7-893D-419F-8315-D4A86B1658F1}" dt="2020-10-02T21:56:01.808" v="60" actId="1076"/>
      <pc:docMkLst>
        <pc:docMk/>
      </pc:docMkLst>
      <pc:sldChg chg="modSp mod">
        <pc:chgData name="Xuan Ruan" userId="25bd0217-77ec-4729-8333-4ce37b71604e" providerId="ADAL" clId="{A6CFC4D7-893D-419F-8315-D4A86B1658F1}" dt="2020-10-02T21:52:59.971" v="9" actId="20577"/>
        <pc:sldMkLst>
          <pc:docMk/>
          <pc:sldMk cId="1532082617" sldId="256"/>
        </pc:sldMkLst>
        <pc:spChg chg="mod">
          <ac:chgData name="Xuan Ruan" userId="25bd0217-77ec-4729-8333-4ce37b71604e" providerId="ADAL" clId="{A6CFC4D7-893D-419F-8315-D4A86B1658F1}" dt="2020-10-02T21:52:59.971" v="9" actId="20577"/>
          <ac:spMkLst>
            <pc:docMk/>
            <pc:sldMk cId="1532082617" sldId="256"/>
            <ac:spMk id="2" creationId="{C02956AE-B7B2-FD45-B4AF-EC1A28D03DDB}"/>
          </ac:spMkLst>
        </pc:spChg>
      </pc:sldChg>
      <pc:sldChg chg="del">
        <pc:chgData name="Xuan Ruan" userId="25bd0217-77ec-4729-8333-4ce37b71604e" providerId="ADAL" clId="{A6CFC4D7-893D-419F-8315-D4A86B1658F1}" dt="2020-10-02T21:53:04.875" v="11" actId="47"/>
        <pc:sldMkLst>
          <pc:docMk/>
          <pc:sldMk cId="3545479284" sldId="263"/>
        </pc:sldMkLst>
      </pc:sldChg>
      <pc:sldChg chg="del">
        <pc:chgData name="Xuan Ruan" userId="25bd0217-77ec-4729-8333-4ce37b71604e" providerId="ADAL" clId="{A6CFC4D7-893D-419F-8315-D4A86B1658F1}" dt="2020-10-02T21:53:05.794" v="12" actId="47"/>
        <pc:sldMkLst>
          <pc:docMk/>
          <pc:sldMk cId="2869870453" sldId="264"/>
        </pc:sldMkLst>
      </pc:sldChg>
      <pc:sldChg chg="del">
        <pc:chgData name="Xuan Ruan" userId="25bd0217-77ec-4729-8333-4ce37b71604e" providerId="ADAL" clId="{A6CFC4D7-893D-419F-8315-D4A86B1658F1}" dt="2020-10-02T21:53:03.938" v="10" actId="47"/>
        <pc:sldMkLst>
          <pc:docMk/>
          <pc:sldMk cId="3468828435" sldId="265"/>
        </pc:sldMkLst>
      </pc:sldChg>
      <pc:sldChg chg="del">
        <pc:chgData name="Xuan Ruan" userId="25bd0217-77ec-4729-8333-4ce37b71604e" providerId="ADAL" clId="{A6CFC4D7-893D-419F-8315-D4A86B1658F1}" dt="2020-10-02T21:53:06.754" v="13" actId="47"/>
        <pc:sldMkLst>
          <pc:docMk/>
          <pc:sldMk cId="910092174" sldId="266"/>
        </pc:sldMkLst>
      </pc:sldChg>
      <pc:sldChg chg="addSp delSp modSp mod">
        <pc:chgData name="Xuan Ruan" userId="25bd0217-77ec-4729-8333-4ce37b71604e" providerId="ADAL" clId="{A6CFC4D7-893D-419F-8315-D4A86B1658F1}" dt="2020-10-02T21:56:01.808" v="60" actId="1076"/>
        <pc:sldMkLst>
          <pc:docMk/>
          <pc:sldMk cId="2028655700" sldId="267"/>
        </pc:sldMkLst>
        <pc:spChg chg="mod">
          <ac:chgData name="Xuan Ruan" userId="25bd0217-77ec-4729-8333-4ce37b71604e" providerId="ADAL" clId="{A6CFC4D7-893D-419F-8315-D4A86B1658F1}" dt="2020-10-02T21:53:30.504" v="28" actId="20577"/>
          <ac:spMkLst>
            <pc:docMk/>
            <pc:sldMk cId="2028655700" sldId="267"/>
            <ac:spMk id="4" creationId="{35759042-51FC-A540-A352-4047DD596FC3}"/>
          </ac:spMkLst>
        </pc:spChg>
        <pc:spChg chg="del">
          <ac:chgData name="Xuan Ruan" userId="25bd0217-77ec-4729-8333-4ce37b71604e" providerId="ADAL" clId="{A6CFC4D7-893D-419F-8315-D4A86B1658F1}" dt="2020-10-02T21:53:21.897" v="19" actId="478"/>
          <ac:spMkLst>
            <pc:docMk/>
            <pc:sldMk cId="2028655700" sldId="267"/>
            <ac:spMk id="7" creationId="{CF0B1150-9ED5-43EE-A16A-7DAB23B0FB3D}"/>
          </ac:spMkLst>
        </pc:spChg>
        <pc:spChg chg="del">
          <ac:chgData name="Xuan Ruan" userId="25bd0217-77ec-4729-8333-4ce37b71604e" providerId="ADAL" clId="{A6CFC4D7-893D-419F-8315-D4A86B1658F1}" dt="2020-10-02T21:53:24.966" v="21" actId="478"/>
          <ac:spMkLst>
            <pc:docMk/>
            <pc:sldMk cId="2028655700" sldId="267"/>
            <ac:spMk id="8" creationId="{C2F6A36D-D3BD-4AEB-AA1B-3EF2EF2759E7}"/>
          </ac:spMkLst>
        </pc:spChg>
        <pc:spChg chg="del">
          <ac:chgData name="Xuan Ruan" userId="25bd0217-77ec-4729-8333-4ce37b71604e" providerId="ADAL" clId="{A6CFC4D7-893D-419F-8315-D4A86B1658F1}" dt="2020-10-02T21:53:24.966" v="21" actId="478"/>
          <ac:spMkLst>
            <pc:docMk/>
            <pc:sldMk cId="2028655700" sldId="267"/>
            <ac:spMk id="9" creationId="{B00C2332-8FF7-4840-A75D-587C4A4EB2E1}"/>
          </ac:spMkLst>
        </pc:spChg>
        <pc:spChg chg="del">
          <ac:chgData name="Xuan Ruan" userId="25bd0217-77ec-4729-8333-4ce37b71604e" providerId="ADAL" clId="{A6CFC4D7-893D-419F-8315-D4A86B1658F1}" dt="2020-10-02T21:53:24.966" v="21" actId="478"/>
          <ac:spMkLst>
            <pc:docMk/>
            <pc:sldMk cId="2028655700" sldId="267"/>
            <ac:spMk id="10" creationId="{DAAB1348-99E4-4FFF-97F8-44D63B20B3E3}"/>
          </ac:spMkLst>
        </pc:spChg>
        <pc:spChg chg="del">
          <ac:chgData name="Xuan Ruan" userId="25bd0217-77ec-4729-8333-4ce37b71604e" providerId="ADAL" clId="{A6CFC4D7-893D-419F-8315-D4A86B1658F1}" dt="2020-10-02T21:53:24.966" v="21" actId="478"/>
          <ac:spMkLst>
            <pc:docMk/>
            <pc:sldMk cId="2028655700" sldId="267"/>
            <ac:spMk id="11" creationId="{102FD49D-BBD7-40E3-85FC-7DC2D6FC4ADB}"/>
          </ac:spMkLst>
        </pc:spChg>
        <pc:spChg chg="del">
          <ac:chgData name="Xuan Ruan" userId="25bd0217-77ec-4729-8333-4ce37b71604e" providerId="ADAL" clId="{A6CFC4D7-893D-419F-8315-D4A86B1658F1}" dt="2020-10-02T21:53:23.577" v="20" actId="478"/>
          <ac:spMkLst>
            <pc:docMk/>
            <pc:sldMk cId="2028655700" sldId="267"/>
            <ac:spMk id="13" creationId="{7F120681-D4D5-40B4-8DEA-A57B6683A87E}"/>
          </ac:spMkLst>
        </pc:spChg>
        <pc:picChg chg="add mod modCrop">
          <ac:chgData name="Xuan Ruan" userId="25bd0217-77ec-4729-8333-4ce37b71604e" providerId="ADAL" clId="{A6CFC4D7-893D-419F-8315-D4A86B1658F1}" dt="2020-10-02T21:56:01.808" v="60" actId="1076"/>
          <ac:picMkLst>
            <pc:docMk/>
            <pc:sldMk cId="2028655700" sldId="267"/>
            <ac:picMk id="5" creationId="{137C1ED3-3440-4016-A0B7-228D21E71AC0}"/>
          </ac:picMkLst>
        </pc:picChg>
        <pc:picChg chg="del">
          <ac:chgData name="Xuan Ruan" userId="25bd0217-77ec-4729-8333-4ce37b71604e" providerId="ADAL" clId="{A6CFC4D7-893D-419F-8315-D4A86B1658F1}" dt="2020-10-02T21:53:17.247" v="16" actId="478"/>
          <ac:picMkLst>
            <pc:docMk/>
            <pc:sldMk cId="2028655700" sldId="267"/>
            <ac:picMk id="6" creationId="{5C543A66-9C6F-41AD-B153-07F3546E735B}"/>
          </ac:picMkLst>
        </pc:picChg>
        <pc:picChg chg="add mod modCrop">
          <ac:chgData name="Xuan Ruan" userId="25bd0217-77ec-4729-8333-4ce37b71604e" providerId="ADAL" clId="{A6CFC4D7-893D-419F-8315-D4A86B1658F1}" dt="2020-10-02T21:55:59.434" v="59" actId="14100"/>
          <ac:picMkLst>
            <pc:docMk/>
            <pc:sldMk cId="2028655700" sldId="267"/>
            <ac:picMk id="14" creationId="{0958C047-A895-4B44-A838-8C8519BCC418}"/>
          </ac:picMkLst>
        </pc:picChg>
      </pc:sldChg>
      <pc:sldChg chg="del">
        <pc:chgData name="Xuan Ruan" userId="25bd0217-77ec-4729-8333-4ce37b71604e" providerId="ADAL" clId="{A6CFC4D7-893D-419F-8315-D4A86B1658F1}" dt="2020-10-02T21:53:07.621" v="14" actId="47"/>
        <pc:sldMkLst>
          <pc:docMk/>
          <pc:sldMk cId="2781406084" sldId="268"/>
        </pc:sldMkLst>
      </pc:sldChg>
      <pc:sldChg chg="del">
        <pc:chgData name="Xuan Ruan" userId="25bd0217-77ec-4729-8333-4ce37b71604e" providerId="ADAL" clId="{A6CFC4D7-893D-419F-8315-D4A86B1658F1}" dt="2020-10-02T21:53:08.594" v="15" actId="47"/>
        <pc:sldMkLst>
          <pc:docMk/>
          <pc:sldMk cId="394820764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3D39-5A48-494B-9B65-D5B368A0814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D74A-D606-704F-8BC3-C84EC9D45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6414-07F8-904B-8739-909F736E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8D5A7-32DE-F549-9EF9-7F13BBD6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EB1986-F0E4-B84E-9EAA-560E1E4D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0A05-3467-254C-8C9D-3F96001E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AF2C-A0A3-F44F-9601-D8DD6184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F9B2-3F55-0A49-816A-886DC6D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6ABF-29E2-B541-AAF9-D93AD539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F908-6E3C-7E42-8E20-61CD36BF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5D5AE-EC6B-3D43-B888-1F73ADE1C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C423-1680-6342-8004-18D77118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6429-ECAE-904F-82D1-29D40E68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A800-351E-4C4E-99A6-5A420C9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6E44-9533-D34F-BB0B-0073657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04477" y="1950247"/>
            <a:ext cx="7053981" cy="194144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dirty="0" smtClean="0">
                <a:solidFill>
                  <a:srgbClr val="2F5597"/>
                </a:solidFill>
                <a:latin typeface="+mn-lt"/>
                <a:ea typeface="Palatino" pitchFamily="2" charset="77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4477" y="3991883"/>
            <a:ext cx="7053262" cy="758825"/>
          </a:xfrm>
        </p:spPr>
        <p:txBody>
          <a:bodyPr>
            <a:normAutofit/>
          </a:bodyPr>
          <a:lstStyle>
            <a:lvl1pPr marL="0" indent="0">
              <a:buNone/>
              <a:defRPr sz="2600" i="1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8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300B-32C9-934A-A382-D68A891C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D9332A-DBD3-AD4D-B3A1-3AD71876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D5DD8-B983-3345-8263-E35BE0FA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6" y="238973"/>
            <a:ext cx="7886700" cy="719962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dirty="0">
                <a:solidFill>
                  <a:srgbClr val="2F5597"/>
                </a:solidFill>
                <a:latin typeface="+mn-lt"/>
                <a:ea typeface="Palatino" pitchFamily="2" charset="77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97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E163-1664-5244-A7B8-2CAE3A0D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4B890-F90C-1741-AE5C-C21F7ACE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B123DA-E8A5-5C4A-B536-569E5BBC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6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73CC-9415-2F4D-A583-474ED506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F0C4-BDE1-9E47-998A-6E132B550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A37B3-0625-6E4F-A84A-F1DEFB2A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DB4632-8E0D-F546-A4FD-6C701C88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916-77B7-394A-B32C-C1056812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A140-7661-1043-8CCB-381F8B26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C75F2-D591-DE47-BEAA-8FCB26E26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68EAE-EED4-4045-A6D7-B8EA3F220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CB36C-E3ED-1D43-88AC-71FDA7760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247E960-1D90-004B-8939-BC25721E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4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C608-D7A1-854D-AAF3-351890F3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FDAE-0F45-3345-B316-6212FF03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448D6-3621-294C-831C-4CA4B43C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A3E3D-492B-C946-B3BB-ED04E4B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A51F8-E9E1-3F4D-BA1C-8009377B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2A1E-882C-1E4E-B5DC-F61B79E2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AD92-6665-E143-A983-423E3564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DA507-E931-2447-94BA-DC78BF633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8902-3524-534C-B71E-534EE0B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4CFC-A902-5A4D-B903-E1A9A26A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A10-63A3-2446-97F0-CEF7D2E3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4C88-AB8B-D140-B1F7-B3955F3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2DAA2-4FA6-974D-98E8-A68AB954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1E92-D146-6C40-9E16-43217A5F3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159B-1AF3-B44C-A854-E043A08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3841F-B2E9-7544-A913-68F1DCC6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24DC-ACFC-7E43-AD88-5CB9A574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09E3C-FFCD-8243-833C-F557068B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23" y="310410"/>
            <a:ext cx="7886700" cy="719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8E88-2DB4-5045-9DC7-A0D4FF407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16738"/>
            <a:ext cx="7886700" cy="473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E9F0F1-E920-6C4E-B969-530F98D86C52}"/>
              </a:ext>
            </a:extLst>
          </p:cNvPr>
          <p:cNvCxnSpPr>
            <a:cxnSpLocks/>
          </p:cNvCxnSpPr>
          <p:nvPr/>
        </p:nvCxnSpPr>
        <p:spPr>
          <a:xfrm>
            <a:off x="488359" y="6196399"/>
            <a:ext cx="7886700" cy="0"/>
          </a:xfrm>
          <a:prstGeom prst="line">
            <a:avLst/>
          </a:prstGeom>
          <a:ln w="25400" cmpd="thinThick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003BB65-A139-E147-905A-4531E9C39078}"/>
              </a:ext>
            </a:extLst>
          </p:cNvPr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310CD-4D01-7641-BD19-9F4F42ECF2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56665"/>
          <a:stretch/>
        </p:blipFill>
        <p:spPr>
          <a:xfrm>
            <a:off x="6345278" y="6283599"/>
            <a:ext cx="2199634" cy="450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2DFA8-A8D1-6548-99BC-FC9EB5672F17}"/>
              </a:ext>
            </a:extLst>
          </p:cNvPr>
          <p:cNvSpPr txBox="1"/>
          <p:nvPr userDrawn="1"/>
        </p:nvSpPr>
        <p:spPr>
          <a:xfrm>
            <a:off x="1153940" y="627887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Palatino" pitchFamily="2" charset="77"/>
                <a:cs typeface="Al Bayan Plain" pitchFamily="2" charset="-78"/>
              </a:rPr>
              <a:t>NI RESEARCH GROUP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538C2-2335-D046-88A6-1BB94A0FAC5A}"/>
              </a:ext>
            </a:extLst>
          </p:cNvPr>
          <p:cNvSpPr/>
          <p:nvPr userDrawn="1"/>
        </p:nvSpPr>
        <p:spPr>
          <a:xfrm flipV="1">
            <a:off x="190646" y="6449458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D2A555-42A0-2A49-9EDD-C11DDDC50319}"/>
              </a:ext>
            </a:extLst>
          </p:cNvPr>
          <p:cNvSpPr/>
          <p:nvPr userDrawn="1"/>
        </p:nvSpPr>
        <p:spPr>
          <a:xfrm flipV="1">
            <a:off x="808850" y="651698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1218E0-32AA-3149-B68A-395C12186B45}"/>
              </a:ext>
            </a:extLst>
          </p:cNvPr>
          <p:cNvSpPr/>
          <p:nvPr userDrawn="1"/>
        </p:nvSpPr>
        <p:spPr>
          <a:xfrm flipV="1">
            <a:off x="440718" y="6669381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C14ECE-513C-474D-A6E9-D0286D5FF7BC}"/>
              </a:ext>
            </a:extLst>
          </p:cNvPr>
          <p:cNvSpPr/>
          <p:nvPr userDrawn="1"/>
        </p:nvSpPr>
        <p:spPr>
          <a:xfrm flipV="1">
            <a:off x="967708" y="6259645"/>
            <a:ext cx="73152" cy="73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94A19A-98EC-7F47-AD9A-A85A2E3274D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13009756">
            <a:off x="634625" y="5907829"/>
            <a:ext cx="204356" cy="70937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9B8D3-7BC8-CD4B-870B-44A745140989}"/>
              </a:ext>
            </a:extLst>
          </p:cNvPr>
          <p:cNvGrpSpPr/>
          <p:nvPr userDrawn="1"/>
        </p:nvGrpSpPr>
        <p:grpSpPr>
          <a:xfrm rot="11746561" flipV="1">
            <a:off x="205136" y="5616545"/>
            <a:ext cx="861518" cy="493141"/>
            <a:chOff x="226512" y="5604280"/>
            <a:chExt cx="861518" cy="493141"/>
          </a:xfrm>
          <a:solidFill>
            <a:srgbClr val="2F5597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BFD3AD-DFC3-9E4F-A922-871B05B08861}"/>
                </a:ext>
              </a:extLst>
            </p:cNvPr>
            <p:cNvSpPr/>
            <p:nvPr userDrawn="1"/>
          </p:nvSpPr>
          <p:spPr>
            <a:xfrm>
              <a:off x="226512" y="5725892"/>
              <a:ext cx="118872" cy="118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A7664-CB0E-214B-9AEF-F423F5FB662F}"/>
                </a:ext>
              </a:extLst>
            </p:cNvPr>
            <p:cNvSpPr/>
            <p:nvPr userDrawn="1"/>
          </p:nvSpPr>
          <p:spPr>
            <a:xfrm>
              <a:off x="864326" y="5736488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6B2ABF-720F-0F44-8255-C573CDB18379}"/>
                </a:ext>
              </a:extLst>
            </p:cNvPr>
            <p:cNvSpPr/>
            <p:nvPr userDrawn="1"/>
          </p:nvSpPr>
          <p:spPr>
            <a:xfrm>
              <a:off x="594854" y="5604280"/>
              <a:ext cx="64008" cy="64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6B896D-EBDF-AB44-BC5B-5445EDCE0EC3}"/>
                </a:ext>
              </a:extLst>
            </p:cNvPr>
            <p:cNvSpPr/>
            <p:nvPr userDrawn="1"/>
          </p:nvSpPr>
          <p:spPr>
            <a:xfrm>
              <a:off x="1014878" y="6024269"/>
              <a:ext cx="73152" cy="73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CCDC6EF8-8064-0049-83EE-3BE7E66797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4150" t="-8562" r="-4150" b="44867"/>
          <a:stretch/>
        </p:blipFill>
        <p:spPr>
          <a:xfrm>
            <a:off x="4974017" y="6149667"/>
            <a:ext cx="2199634" cy="661601"/>
          </a:xfrm>
          <a:prstGeom prst="rect">
            <a:avLst/>
          </a:prstGeom>
        </p:spPr>
      </p:pic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05FB5B37-0530-6A4D-8366-1BDC16858D79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D0BED2-E107-4940-9EEC-77E8F3D4A58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2226040">
            <a:off x="332517" y="5723710"/>
            <a:ext cx="201287" cy="7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300" b="1" kern="1200" dirty="0">
          <a:solidFill>
            <a:srgbClr val="2F5597"/>
          </a:solidFill>
          <a:latin typeface="+mn-lt"/>
          <a:ea typeface="Palatino" pitchFamily="2" charset="77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jpg"/><Relationship Id="rId7" Type="http://schemas.openxmlformats.org/officeDocument/2006/relationships/image" Target="../media/image59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jp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11" Type="http://schemas.openxmlformats.org/officeDocument/2006/relationships/image" Target="../media/image48.png"/><Relationship Id="rId5" Type="http://schemas.openxmlformats.org/officeDocument/2006/relationships/image" Target="../media/image42.jp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56AE-B7B2-FD45-B4AF-EC1A28D03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Induced Surface Charge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8695-8F68-3547-97F4-650F85BF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CE1F682-6655-4E61-BD70-A0E8D1691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Xuan Ruan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8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7B98BB-CE0D-47EB-B6AF-64F9791C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D6E3E2-5D17-45F7-AF95-5404027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field of point charge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CA622B-B979-44BB-9B8B-74CFB7CDB0B2}"/>
              </a:ext>
            </a:extLst>
          </p:cNvPr>
          <p:cNvSpPr txBox="1"/>
          <p:nvPr/>
        </p:nvSpPr>
        <p:spPr>
          <a:xfrm>
            <a:off x="3530939" y="1509338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Theoretical solution: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7449C2-E3B6-416D-810F-31792191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6" y="1356373"/>
            <a:ext cx="2674322" cy="34216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50CD30-451D-471A-98D2-DE947F5E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46" y="1878670"/>
            <a:ext cx="3533775" cy="714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333C01-9ED7-46A5-A106-2637159DA531}"/>
              </a:ext>
            </a:extLst>
          </p:cNvPr>
          <p:cNvSpPr txBox="1"/>
          <p:nvPr/>
        </p:nvSpPr>
        <p:spPr>
          <a:xfrm>
            <a:off x="3530939" y="958935"/>
            <a:ext cx="538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7FF"/>
                </a:solidFill>
              </a:rPr>
              <a:t>Thomas Jones, </a:t>
            </a:r>
            <a:r>
              <a:rPr lang="en-US" altLang="zh-CN" i="1" dirty="0">
                <a:solidFill>
                  <a:srgbClr val="0007FF"/>
                </a:solidFill>
              </a:rPr>
              <a:t>Electromechanics of Particles</a:t>
            </a:r>
            <a:r>
              <a:rPr lang="en-US" altLang="zh-CN" dirty="0">
                <a:solidFill>
                  <a:srgbClr val="0007FF"/>
                </a:solidFill>
              </a:rPr>
              <a:t>, 1995.</a:t>
            </a:r>
            <a:endParaRPr lang="zh-CN" altLang="en-US" dirty="0">
              <a:solidFill>
                <a:srgbClr val="0007FF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4C2912-AB2B-4B09-A0AF-9ABC697E3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46" y="3062236"/>
            <a:ext cx="3247346" cy="6443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46700ED-B197-4AE8-A79B-24C0CA6F259B}"/>
              </a:ext>
            </a:extLst>
          </p:cNvPr>
          <p:cNvSpPr txBox="1"/>
          <p:nvPr/>
        </p:nvSpPr>
        <p:spPr>
          <a:xfrm>
            <a:off x="3530939" y="269290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 An: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22793B-58C9-4FF6-9A32-8A3FDDB5E7EE}"/>
              </a:ext>
            </a:extLst>
          </p:cNvPr>
          <p:cNvSpPr txBox="1"/>
          <p:nvPr/>
        </p:nvSpPr>
        <p:spPr>
          <a:xfrm>
            <a:off x="3530939" y="3806410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Legendre polynomial </a:t>
            </a:r>
            <a:r>
              <a:rPr lang="en-US" altLang="zh-CN" dirty="0" err="1"/>
              <a:t>Pn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5D8DA60-54C5-42B1-AEE9-88FD92B89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446" y="4268587"/>
            <a:ext cx="3724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C5E96B-67DA-46E4-9E4B-084DC8BD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E46D5F-D92C-40FC-A7DC-E5414EE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field of point charge</a:t>
            </a:r>
            <a:endParaRPr lang="zh-CN" altLang="en-US" dirty="0"/>
          </a:p>
        </p:txBody>
      </p:sp>
      <p:pic>
        <p:nvPicPr>
          <p:cNvPr id="6" name="图片 5" descr="图表, 气泡图&#10;&#10;描述已自动生成">
            <a:extLst>
              <a:ext uri="{FF2B5EF4-FFF2-40B4-BE49-F238E27FC236}">
                <a16:creationId xmlns:a16="http://schemas.microsoft.com/office/drawing/2014/main" id="{7F5AD21D-98AF-4B5E-B531-0B6A8AE8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85" y="1495110"/>
            <a:ext cx="3068434" cy="2301325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01A9F396-FA25-47C7-9744-DE47E3ED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221" y="1495110"/>
            <a:ext cx="3068434" cy="2301325"/>
          </a:xfrm>
          <a:prstGeom prst="rect">
            <a:avLst/>
          </a:prstGeom>
        </p:spPr>
      </p:pic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67A7B0EE-9BEE-4256-8525-53D9659C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185" y="3833296"/>
            <a:ext cx="3068434" cy="2301325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02AD6169-1D65-4E69-BDC1-2D5AA8FA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221" y="3833296"/>
            <a:ext cx="3068434" cy="2301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2ADC96-B59F-418E-81EE-5FBA8520E4AF}"/>
                  </a:ext>
                </a:extLst>
              </p:cNvPr>
              <p:cNvSpPr txBox="1"/>
              <p:nvPr/>
            </p:nvSpPr>
            <p:spPr>
              <a:xfrm>
                <a:off x="2798826" y="832915"/>
                <a:ext cx="3043525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=6000,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𝑝𝑜𝑖𝑛𝑡𝑐h𝑎𝑟𝑔𝑒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2ADC96-B59F-418E-81EE-5FBA8520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26" y="832915"/>
                <a:ext cx="3043525" cy="532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FE2A7D-C37D-400C-8E50-3D5B3922F879}"/>
                  </a:ext>
                </a:extLst>
              </p:cNvPr>
              <p:cNvSpPr txBox="1"/>
              <p:nvPr/>
            </p:nvSpPr>
            <p:spPr>
              <a:xfrm>
                <a:off x="134336" y="2081289"/>
                <a:ext cx="1479176" cy="62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FE2A7D-C37D-400C-8E50-3D5B3922F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6" y="2081289"/>
                <a:ext cx="1479176" cy="621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5FE72E-8F39-44EE-8FB2-F5C29F7F39A5}"/>
                  </a:ext>
                </a:extLst>
              </p:cNvPr>
              <p:cNvSpPr txBox="1"/>
              <p:nvPr/>
            </p:nvSpPr>
            <p:spPr>
              <a:xfrm>
                <a:off x="7043" y="3981420"/>
                <a:ext cx="1479176" cy="62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5FE72E-8F39-44EE-8FB2-F5C29F7F3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" y="3981420"/>
                <a:ext cx="1479176" cy="621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4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BF31EF-5234-4DBC-85FB-0B11C1EF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E36B10-5209-457A-A58C-517F1B6C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82ACD6-A5D8-40E2-8B0B-E1A8EEB3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21" y="1105623"/>
            <a:ext cx="3350649" cy="5273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0510D4-091F-47EA-B5AE-DF4D2B456082}"/>
              </a:ext>
            </a:extLst>
          </p:cNvPr>
          <p:cNvSpPr txBox="1"/>
          <p:nvPr/>
        </p:nvSpPr>
        <p:spPr>
          <a:xfrm>
            <a:off x="206477" y="1103360"/>
            <a:ext cx="21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Governing equation: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AC959C-743A-4F18-80A5-BF4CEC0B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46" y="2225567"/>
            <a:ext cx="2330181" cy="400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AC25A9-987B-43B4-BA92-E02C0B2E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597" y="2217465"/>
            <a:ext cx="2215870" cy="4083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6F671E-C9EF-4B60-9E11-E11741CEA01C}"/>
              </a:ext>
            </a:extLst>
          </p:cNvPr>
          <p:cNvSpPr txBox="1"/>
          <p:nvPr/>
        </p:nvSpPr>
        <p:spPr>
          <a:xfrm>
            <a:off x="206477" y="2256478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Dielectric constant: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278896-984E-40BA-B9C4-7172FD68B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15" y="2832766"/>
            <a:ext cx="1631388" cy="5280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656385-E5DF-4072-9DA5-5C80A06FF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57" y="3930467"/>
            <a:ext cx="3053131" cy="4922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FA6D736-58FE-408F-9091-1F10271BD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930468"/>
            <a:ext cx="3994383" cy="49637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9A6F5E-29B8-463E-97BB-3E12C524F475}"/>
              </a:ext>
            </a:extLst>
          </p:cNvPr>
          <p:cNvCxnSpPr/>
          <p:nvPr/>
        </p:nvCxnSpPr>
        <p:spPr>
          <a:xfrm flipH="1">
            <a:off x="2743200" y="3360800"/>
            <a:ext cx="1084729" cy="56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9096880-5BA4-4720-A6FC-62D2256A299A}"/>
              </a:ext>
            </a:extLst>
          </p:cNvPr>
          <p:cNvCxnSpPr>
            <a:cxnSpLocks/>
          </p:cNvCxnSpPr>
          <p:nvPr/>
        </p:nvCxnSpPr>
        <p:spPr>
          <a:xfrm>
            <a:off x="5162416" y="3360800"/>
            <a:ext cx="842858" cy="529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13F7FBDD-EC60-4693-A9CB-0C5650A3B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477" y="4923323"/>
            <a:ext cx="4402319" cy="35918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743866-6A4E-4D91-91F1-3EB0938805D7}"/>
              </a:ext>
            </a:extLst>
          </p:cNvPr>
          <p:cNvCxnSpPr>
            <a:cxnSpLocks/>
          </p:cNvCxnSpPr>
          <p:nvPr/>
        </p:nvCxnSpPr>
        <p:spPr>
          <a:xfrm flipH="1">
            <a:off x="2662517" y="4422677"/>
            <a:ext cx="295836" cy="48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2D0A914-091B-4005-AE75-4D00A597BD6C}"/>
              </a:ext>
            </a:extLst>
          </p:cNvPr>
          <p:cNvSpPr txBox="1"/>
          <p:nvPr/>
        </p:nvSpPr>
        <p:spPr>
          <a:xfrm>
            <a:off x="6333846" y="356616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Known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239C0BD-C2C6-44C7-BF15-A98440D24355}"/>
              </a:ext>
            </a:extLst>
          </p:cNvPr>
          <p:cNvSpPr txBox="1"/>
          <p:nvPr/>
        </p:nvSpPr>
        <p:spPr>
          <a:xfrm>
            <a:off x="1436087" y="3591271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Unknown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79A0A96-BE2B-48DC-B134-9188F1962C48}"/>
              </a:ext>
            </a:extLst>
          </p:cNvPr>
          <p:cNvGrpSpPr/>
          <p:nvPr/>
        </p:nvGrpSpPr>
        <p:grpSpPr>
          <a:xfrm>
            <a:off x="5737262" y="332785"/>
            <a:ext cx="3215406" cy="3133010"/>
            <a:chOff x="5889203" y="158825"/>
            <a:chExt cx="3215406" cy="3133010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5CE518B4-ED24-485B-B6C8-98CB08817D19}"/>
                </a:ext>
              </a:extLst>
            </p:cNvPr>
            <p:cNvSpPr/>
            <p:nvPr/>
          </p:nvSpPr>
          <p:spPr>
            <a:xfrm>
              <a:off x="5889203" y="513683"/>
              <a:ext cx="2785656" cy="2778152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D953D5-D8DF-464B-ADA6-176E23FAA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607" y="414111"/>
              <a:ext cx="549700" cy="571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DE6C4F-1A4A-476B-96D1-55A1BAC7EFEF}"/>
                    </a:ext>
                  </a:extLst>
                </p:cNvPr>
                <p:cNvSpPr txBox="1"/>
                <p:nvPr/>
              </p:nvSpPr>
              <p:spPr>
                <a:xfrm>
                  <a:off x="8566383" y="567845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DE6C4F-1A4A-476B-96D1-55A1BAC7E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383" y="567845"/>
                  <a:ext cx="1899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355" t="-26667" r="-77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DBD273-F46B-49B0-9310-8B8DF12CB14A}"/>
                    </a:ext>
                  </a:extLst>
                </p:cNvPr>
                <p:cNvSpPr txBox="1"/>
                <p:nvPr/>
              </p:nvSpPr>
              <p:spPr>
                <a:xfrm>
                  <a:off x="8630505" y="1091672"/>
                  <a:ext cx="474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DBD273-F46B-49B0-9310-8B8DF12CB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505" y="1091672"/>
                  <a:ext cx="47410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410" r="-384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FD66A34-5FDE-4FE0-AEB5-7370E76E0133}"/>
                    </a:ext>
                  </a:extLst>
                </p:cNvPr>
                <p:cNvSpPr txBox="1"/>
                <p:nvPr/>
              </p:nvSpPr>
              <p:spPr>
                <a:xfrm>
                  <a:off x="8143760" y="1449701"/>
                  <a:ext cx="3586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FD66A34-5FDE-4FE0-AEB5-7370E76E0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760" y="1449701"/>
                  <a:ext cx="3586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169" r="-678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1A32AB6-D9E1-4AAA-AA31-01C4FDC86DFB}"/>
                    </a:ext>
                  </a:extLst>
                </p:cNvPr>
                <p:cNvSpPr txBox="1"/>
                <p:nvPr/>
              </p:nvSpPr>
              <p:spPr>
                <a:xfrm>
                  <a:off x="7533941" y="1138401"/>
                  <a:ext cx="782522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1A32AB6-D9E1-4AAA-AA31-01C4FDC86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941" y="1138401"/>
                  <a:ext cx="782522" cy="299249"/>
                </a:xfrm>
                <a:prstGeom prst="rect">
                  <a:avLst/>
                </a:prstGeom>
                <a:blipFill>
                  <a:blip r:embed="rId12"/>
                  <a:stretch>
                    <a:fillRect l="-3906" r="-2344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94510DE-6BF1-4F32-B64E-3355625A3FB6}"/>
                </a:ext>
              </a:extLst>
            </p:cNvPr>
            <p:cNvCxnSpPr/>
            <p:nvPr/>
          </p:nvCxnSpPr>
          <p:spPr>
            <a:xfrm flipV="1">
              <a:off x="8125904" y="158825"/>
              <a:ext cx="337697" cy="8422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5E697F4-4E35-4B1B-8E8D-88F4BCAE4C36}"/>
                    </a:ext>
                  </a:extLst>
                </p:cNvPr>
                <p:cNvSpPr txBox="1"/>
                <p:nvPr/>
              </p:nvSpPr>
              <p:spPr>
                <a:xfrm>
                  <a:off x="8141106" y="168006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5E697F4-4E35-4B1B-8E8D-88F4BCAE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106" y="168006"/>
                  <a:ext cx="20621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0303" r="-2424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84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BF31EF-5234-4DBC-85FB-0B11C1EF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E36B10-5209-457A-A58C-517F1B6C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278896-984E-40BA-B9C4-7172FD6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811" y="895599"/>
            <a:ext cx="1631388" cy="5280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656385-E5DF-4072-9DA5-5C80A06F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3" y="1993300"/>
            <a:ext cx="3053131" cy="4922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FA6D736-58FE-408F-9091-1F10271BD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96" y="1993301"/>
            <a:ext cx="3994383" cy="49637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9A6F5E-29B8-463E-97BB-3E12C524F475}"/>
              </a:ext>
            </a:extLst>
          </p:cNvPr>
          <p:cNvCxnSpPr/>
          <p:nvPr/>
        </p:nvCxnSpPr>
        <p:spPr>
          <a:xfrm flipH="1">
            <a:off x="2636196" y="1423633"/>
            <a:ext cx="1084729" cy="56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9096880-5BA4-4720-A6FC-62D2256A299A}"/>
              </a:ext>
            </a:extLst>
          </p:cNvPr>
          <p:cNvCxnSpPr>
            <a:cxnSpLocks/>
          </p:cNvCxnSpPr>
          <p:nvPr/>
        </p:nvCxnSpPr>
        <p:spPr>
          <a:xfrm>
            <a:off x="5055412" y="1423633"/>
            <a:ext cx="842858" cy="529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13F7FBDD-EC60-4693-A9CB-0C5650A3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9" y="2950208"/>
            <a:ext cx="4402319" cy="35918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743866-6A4E-4D91-91F1-3EB0938805D7}"/>
              </a:ext>
            </a:extLst>
          </p:cNvPr>
          <p:cNvCxnSpPr>
            <a:cxnSpLocks/>
          </p:cNvCxnSpPr>
          <p:nvPr/>
        </p:nvCxnSpPr>
        <p:spPr>
          <a:xfrm flipH="1">
            <a:off x="2555513" y="2457998"/>
            <a:ext cx="295836" cy="48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2D0A914-091B-4005-AE75-4D00A597BD6C}"/>
              </a:ext>
            </a:extLst>
          </p:cNvPr>
          <p:cNvSpPr txBox="1"/>
          <p:nvPr/>
        </p:nvSpPr>
        <p:spPr>
          <a:xfrm>
            <a:off x="6226842" y="1628998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Known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239C0BD-C2C6-44C7-BF15-A98440D24355}"/>
              </a:ext>
            </a:extLst>
          </p:cNvPr>
          <p:cNvSpPr txBox="1"/>
          <p:nvPr/>
        </p:nvSpPr>
        <p:spPr>
          <a:xfrm>
            <a:off x="1329083" y="1654104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Unknown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79A0A96-BE2B-48DC-B134-9188F1962C48}"/>
              </a:ext>
            </a:extLst>
          </p:cNvPr>
          <p:cNvGrpSpPr/>
          <p:nvPr/>
        </p:nvGrpSpPr>
        <p:grpSpPr>
          <a:xfrm>
            <a:off x="5737262" y="332785"/>
            <a:ext cx="3215406" cy="3133010"/>
            <a:chOff x="5889203" y="158825"/>
            <a:chExt cx="3215406" cy="3133010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5CE518B4-ED24-485B-B6C8-98CB08817D19}"/>
                </a:ext>
              </a:extLst>
            </p:cNvPr>
            <p:cNvSpPr/>
            <p:nvPr/>
          </p:nvSpPr>
          <p:spPr>
            <a:xfrm>
              <a:off x="5889203" y="513683"/>
              <a:ext cx="2785656" cy="2778152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D953D5-D8DF-464B-ADA6-176E23FAA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607" y="414111"/>
              <a:ext cx="549700" cy="571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DE6C4F-1A4A-476B-96D1-55A1BAC7EFEF}"/>
                    </a:ext>
                  </a:extLst>
                </p:cNvPr>
                <p:cNvSpPr txBox="1"/>
                <p:nvPr/>
              </p:nvSpPr>
              <p:spPr>
                <a:xfrm>
                  <a:off x="8566383" y="567845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DE6C4F-1A4A-476B-96D1-55A1BAC7E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383" y="567845"/>
                  <a:ext cx="1899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355" t="-26667" r="-77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DBD273-F46B-49B0-9310-8B8DF12CB14A}"/>
                    </a:ext>
                  </a:extLst>
                </p:cNvPr>
                <p:cNvSpPr txBox="1"/>
                <p:nvPr/>
              </p:nvSpPr>
              <p:spPr>
                <a:xfrm>
                  <a:off x="8630505" y="1091672"/>
                  <a:ext cx="474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DBD273-F46B-49B0-9310-8B8DF12CB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505" y="1091672"/>
                  <a:ext cx="47410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410" r="-384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FD66A34-5FDE-4FE0-AEB5-7370E76E0133}"/>
                    </a:ext>
                  </a:extLst>
                </p:cNvPr>
                <p:cNvSpPr txBox="1"/>
                <p:nvPr/>
              </p:nvSpPr>
              <p:spPr>
                <a:xfrm>
                  <a:off x="8143760" y="1449701"/>
                  <a:ext cx="3586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FD66A34-5FDE-4FE0-AEB5-7370E76E0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760" y="1449701"/>
                  <a:ext cx="3586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169" r="-678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1A32AB6-D9E1-4AAA-AA31-01C4FDC86DFB}"/>
                    </a:ext>
                  </a:extLst>
                </p:cNvPr>
                <p:cNvSpPr txBox="1"/>
                <p:nvPr/>
              </p:nvSpPr>
              <p:spPr>
                <a:xfrm>
                  <a:off x="7533941" y="1138401"/>
                  <a:ext cx="782522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1A32AB6-D9E1-4AAA-AA31-01C4FDC86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941" y="1138401"/>
                  <a:ext cx="782522" cy="299249"/>
                </a:xfrm>
                <a:prstGeom prst="rect">
                  <a:avLst/>
                </a:prstGeom>
                <a:blipFill>
                  <a:blip r:embed="rId12"/>
                  <a:stretch>
                    <a:fillRect l="-3906" r="-2344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94510DE-6BF1-4F32-B64E-3355625A3FB6}"/>
                </a:ext>
              </a:extLst>
            </p:cNvPr>
            <p:cNvCxnSpPr/>
            <p:nvPr/>
          </p:nvCxnSpPr>
          <p:spPr>
            <a:xfrm flipV="1">
              <a:off x="8125904" y="158825"/>
              <a:ext cx="337697" cy="8422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5E697F4-4E35-4B1B-8E8D-88F4BCAE4C36}"/>
                    </a:ext>
                  </a:extLst>
                </p:cNvPr>
                <p:cNvSpPr txBox="1"/>
                <p:nvPr/>
              </p:nvSpPr>
              <p:spPr>
                <a:xfrm>
                  <a:off x="8141106" y="168006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5E697F4-4E35-4B1B-8E8D-88F4BCAE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106" y="168006"/>
                  <a:ext cx="20621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0303" r="-2424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3281C9-2BAE-4DE6-B08A-91B6394E0F75}"/>
                  </a:ext>
                </a:extLst>
              </p:cNvPr>
              <p:cNvSpPr txBox="1"/>
              <p:nvPr/>
            </p:nvSpPr>
            <p:spPr>
              <a:xfrm>
                <a:off x="1469987" y="3400305"/>
                <a:ext cx="383752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ac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3281C9-2BAE-4DE6-B08A-91B6394E0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87" y="3400305"/>
                <a:ext cx="3837525" cy="399084"/>
              </a:xfrm>
              <a:prstGeom prst="rect">
                <a:avLst/>
              </a:prstGeom>
              <a:blipFill>
                <a:blip r:embed="rId14"/>
                <a:stretch>
                  <a:fillRect l="-476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1BAE626-58EC-4564-A59B-9AC30263502B}"/>
                  </a:ext>
                </a:extLst>
              </p:cNvPr>
              <p:cNvSpPr txBox="1"/>
              <p:nvPr/>
            </p:nvSpPr>
            <p:spPr>
              <a:xfrm>
                <a:off x="1093012" y="3997061"/>
                <a:ext cx="2976282" cy="91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1BAE626-58EC-4564-A59B-9AC302635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12" y="3997061"/>
                <a:ext cx="2976282" cy="915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pherical coordinate system - Wikipedia">
            <a:extLst>
              <a:ext uri="{FF2B5EF4-FFF2-40B4-BE49-F238E27FC236}">
                <a16:creationId xmlns:a16="http://schemas.microsoft.com/office/drawing/2014/main" id="{FA32F878-5332-475F-AC97-A01605D3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7" y="3059347"/>
            <a:ext cx="2695278" cy="249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5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7128AE-4B72-4222-A816-A1826B58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BD535A-7D79-4F89-A9E7-E067D748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of patches</a:t>
            </a:r>
            <a:endParaRPr lang="zh-CN" altLang="en-US" dirty="0"/>
          </a:p>
        </p:txBody>
      </p:sp>
      <p:pic>
        <p:nvPicPr>
          <p:cNvPr id="18" name="图片 17" descr="图表, 散点图&#10;&#10;描述已自动生成">
            <a:extLst>
              <a:ext uri="{FF2B5EF4-FFF2-40B4-BE49-F238E27FC236}">
                <a16:creationId xmlns:a16="http://schemas.microsoft.com/office/drawing/2014/main" id="{6D0E4E7F-D677-424D-9187-65D01B00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6" y="958936"/>
            <a:ext cx="2969957" cy="222746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62BE7D4-9C9C-42CE-9CDD-6F0CFF1BC859}"/>
              </a:ext>
            </a:extLst>
          </p:cNvPr>
          <p:cNvSpPr txBox="1"/>
          <p:nvPr/>
        </p:nvSpPr>
        <p:spPr>
          <a:xfrm>
            <a:off x="1654524" y="318640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N=200</a:t>
            </a:r>
            <a:endParaRPr lang="zh-CN" altLang="en-US" dirty="0"/>
          </a:p>
        </p:txBody>
      </p:sp>
      <p:pic>
        <p:nvPicPr>
          <p:cNvPr id="21" name="图片 20" descr="图表, 散点图&#10;&#10;描述已自动生成">
            <a:extLst>
              <a:ext uri="{FF2B5EF4-FFF2-40B4-BE49-F238E27FC236}">
                <a16:creationId xmlns:a16="http://schemas.microsoft.com/office/drawing/2014/main" id="{ABBA21B8-4CDB-4B99-93CE-34B2B4DC9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66" y="958937"/>
            <a:ext cx="2969958" cy="222746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71F46AC-EFED-46AF-AE39-098C19C5ABB5}"/>
              </a:ext>
            </a:extLst>
          </p:cNvPr>
          <p:cNvSpPr txBox="1"/>
          <p:nvPr/>
        </p:nvSpPr>
        <p:spPr>
          <a:xfrm>
            <a:off x="5160036" y="318640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N=600</a:t>
            </a:r>
            <a:endParaRPr lang="zh-CN" altLang="en-US" dirty="0"/>
          </a:p>
        </p:txBody>
      </p:sp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5E724313-433C-470B-93EC-13EA0AF43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6" y="3555737"/>
            <a:ext cx="2969957" cy="222746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2E220E4-6399-48B3-AFBF-531B75DC180A}"/>
              </a:ext>
            </a:extLst>
          </p:cNvPr>
          <p:cNvSpPr txBox="1"/>
          <p:nvPr/>
        </p:nvSpPr>
        <p:spPr>
          <a:xfrm>
            <a:off x="1596013" y="571439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N=1024</a:t>
            </a:r>
            <a:endParaRPr lang="zh-CN" altLang="en-US" dirty="0"/>
          </a:p>
        </p:txBody>
      </p:sp>
      <p:pic>
        <p:nvPicPr>
          <p:cNvPr id="27" name="图片 26" descr="图表, 气泡图&#10;&#10;描述已自动生成">
            <a:extLst>
              <a:ext uri="{FF2B5EF4-FFF2-40B4-BE49-F238E27FC236}">
                <a16:creationId xmlns:a16="http://schemas.microsoft.com/office/drawing/2014/main" id="{1F9AA5D3-B464-425C-A39B-D00CDC55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166" y="3551535"/>
            <a:ext cx="2969957" cy="222746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7AFC344-D7D3-48D7-AD2C-126C6D242A61}"/>
              </a:ext>
            </a:extLst>
          </p:cNvPr>
          <p:cNvSpPr txBox="1"/>
          <p:nvPr/>
        </p:nvSpPr>
        <p:spPr>
          <a:xfrm>
            <a:off x="5079024" y="57070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N=4000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09D93E9-015F-48BC-AA16-51FD245B372B}"/>
                  </a:ext>
                </a:extLst>
              </p:cNvPr>
              <p:cNvSpPr txBox="1"/>
              <p:nvPr/>
            </p:nvSpPr>
            <p:spPr>
              <a:xfrm>
                <a:off x="5333431" y="241684"/>
                <a:ext cx="2149306" cy="579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09D93E9-015F-48BC-AA16-51FD245B3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431" y="241684"/>
                <a:ext cx="2149306" cy="579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7128AE-4B72-4222-A816-A1826B58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BD535A-7D79-4F89-A9E7-E067D748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of patches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09D93E9-015F-48BC-AA16-51FD245B372B}"/>
                  </a:ext>
                </a:extLst>
              </p:cNvPr>
              <p:cNvSpPr txBox="1"/>
              <p:nvPr/>
            </p:nvSpPr>
            <p:spPr>
              <a:xfrm>
                <a:off x="5603528" y="302591"/>
                <a:ext cx="3080459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𝑝𝑜𝑖𝑛𝑡𝑐h𝑎𝑟𝑔𝑒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09D93E9-015F-48BC-AA16-51FD245B3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28" y="302591"/>
                <a:ext cx="3080459" cy="580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44E54854-44F7-4EDB-B8C3-1DCE0DCD7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60" y="1070613"/>
            <a:ext cx="4214375" cy="3160781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B72B80CA-4F2D-4B9F-9303-C70DDFA4F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44301"/>
            <a:ext cx="4214375" cy="3160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27E184-7738-474D-9DF0-1B8C0B494B41}"/>
                  </a:ext>
                </a:extLst>
              </p:cNvPr>
              <p:cNvSpPr txBox="1"/>
              <p:nvPr/>
            </p:nvSpPr>
            <p:spPr>
              <a:xfrm>
                <a:off x="974041" y="4785392"/>
                <a:ext cx="27707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𝑝𝑎𝑡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27E184-7738-474D-9DF0-1B8C0B4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1" y="4785392"/>
                <a:ext cx="277075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80E6B1-0031-4CC5-80BD-9FC0431167D6}"/>
                  </a:ext>
                </a:extLst>
              </p:cNvPr>
              <p:cNvSpPr txBox="1"/>
              <p:nvPr/>
            </p:nvSpPr>
            <p:spPr>
              <a:xfrm>
                <a:off x="1117477" y="5669915"/>
                <a:ext cx="18320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𝑝𝑜𝑖𝑛𝑡𝑐h𝑎𝑟𝑔𝑒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𝑝𝑎𝑡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80E6B1-0031-4CC5-80BD-9FC04311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77" y="5669915"/>
                <a:ext cx="1832040" cy="299569"/>
              </a:xfrm>
              <a:prstGeom prst="rect">
                <a:avLst/>
              </a:prstGeom>
              <a:blipFill>
                <a:blip r:embed="rId6"/>
                <a:stretch>
                  <a:fillRect l="-2658" r="-1329" b="-30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47B6C3-399E-4471-B952-B7EF89BCBFDE}"/>
                  </a:ext>
                </a:extLst>
              </p:cNvPr>
              <p:cNvSpPr txBox="1"/>
              <p:nvPr/>
            </p:nvSpPr>
            <p:spPr>
              <a:xfrm>
                <a:off x="3246201" y="5445030"/>
                <a:ext cx="3297185" cy="66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𝑜𝑖𝑛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𝑐h𝑎𝑟𝑔𝑒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=5027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47B6C3-399E-4471-B952-B7EF89BCB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201" y="5445030"/>
                <a:ext cx="3297185" cy="6603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2FCE551-295F-47A9-B36E-1A52A0285618}"/>
              </a:ext>
            </a:extLst>
          </p:cNvPr>
          <p:cNvSpPr txBox="1"/>
          <p:nvPr/>
        </p:nvSpPr>
        <p:spPr>
          <a:xfrm>
            <a:off x="4894729" y="30211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C5F7E8-2E1F-4FD8-9283-59A9EC53DFE5}"/>
              </a:ext>
            </a:extLst>
          </p:cNvPr>
          <p:cNvSpPr txBox="1"/>
          <p:nvPr/>
        </p:nvSpPr>
        <p:spPr>
          <a:xfrm>
            <a:off x="471128" y="4416060"/>
            <a:ext cx="22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N: number of patches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5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40FBB6-7149-4834-80D4-4AC74C4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4AC166F-B15D-4225-A09A-E4E51270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dielectric constants</a:t>
            </a:r>
            <a:endParaRPr lang="zh-CN" altLang="en-US" dirty="0"/>
          </a:p>
        </p:txBody>
      </p:sp>
      <p:pic>
        <p:nvPicPr>
          <p:cNvPr id="6" name="图片 5" descr="图表, 图示&#10;&#10;描述已自动生成">
            <a:extLst>
              <a:ext uri="{FF2B5EF4-FFF2-40B4-BE49-F238E27FC236}">
                <a16:creationId xmlns:a16="http://schemas.microsoft.com/office/drawing/2014/main" id="{365D433D-59C5-4CD5-99E1-A7F80725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88" y="1403817"/>
            <a:ext cx="5694456" cy="4270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C2323B-5983-4E79-A96E-71FA06A61ABF}"/>
                  </a:ext>
                </a:extLst>
              </p:cNvPr>
              <p:cNvSpPr txBox="1"/>
              <p:nvPr/>
            </p:nvSpPr>
            <p:spPr>
              <a:xfrm>
                <a:off x="6598611" y="598954"/>
                <a:ext cx="1041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C2323B-5983-4E79-A96E-71FA06A61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611" y="598954"/>
                <a:ext cx="1041182" cy="276999"/>
              </a:xfrm>
              <a:prstGeom prst="rect">
                <a:avLst/>
              </a:prstGeom>
              <a:blipFill>
                <a:blip r:embed="rId3"/>
                <a:stretch>
                  <a:fillRect l="-4678" r="-526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55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C37E5D-3EF2-4111-859A-D288F0F9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55934EE-94CF-4160-90E7-36DD3174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distances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28EB2-618C-4259-9376-43448BBDD659}"/>
                  </a:ext>
                </a:extLst>
              </p:cNvPr>
              <p:cNvSpPr txBox="1"/>
              <p:nvPr/>
            </p:nvSpPr>
            <p:spPr>
              <a:xfrm>
                <a:off x="6479205" y="380084"/>
                <a:ext cx="2152962" cy="5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28EB2-618C-4259-9376-43448BBD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05" y="380084"/>
                <a:ext cx="2152962" cy="529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7921D9C-7A88-49DE-AABE-2C5645F04070}"/>
              </a:ext>
            </a:extLst>
          </p:cNvPr>
          <p:cNvSpPr txBox="1"/>
          <p:nvPr/>
        </p:nvSpPr>
        <p:spPr>
          <a:xfrm>
            <a:off x="1389529" y="310178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d=0.05R</a:t>
            </a:r>
            <a:endParaRPr lang="zh-CN" altLang="en-US" dirty="0"/>
          </a:p>
        </p:txBody>
      </p:sp>
      <p:pic>
        <p:nvPicPr>
          <p:cNvPr id="10" name="图片 9" descr="气泡图&#10;&#10;描述已自动生成">
            <a:extLst>
              <a:ext uri="{FF2B5EF4-FFF2-40B4-BE49-F238E27FC236}">
                <a16:creationId xmlns:a16="http://schemas.microsoft.com/office/drawing/2014/main" id="{BD0BE364-10EC-41BD-B006-47014CAF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97" y="958934"/>
            <a:ext cx="2857138" cy="2142853"/>
          </a:xfrm>
          <a:prstGeom prst="rect">
            <a:avLst/>
          </a:prstGeom>
        </p:spPr>
      </p:pic>
      <p:pic>
        <p:nvPicPr>
          <p:cNvPr id="14" name="图片 13" descr="气泡图&#10;&#10;描述已自动生成">
            <a:extLst>
              <a:ext uri="{FF2B5EF4-FFF2-40B4-BE49-F238E27FC236}">
                <a16:creationId xmlns:a16="http://schemas.microsoft.com/office/drawing/2014/main" id="{7F5182E0-E563-408B-B64E-845BE5DF6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86" y="958934"/>
            <a:ext cx="2857139" cy="21428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0864431-BF67-45AF-84D8-0B8AF979C9FA}"/>
              </a:ext>
            </a:extLst>
          </p:cNvPr>
          <p:cNvSpPr txBox="1"/>
          <p:nvPr/>
        </p:nvSpPr>
        <p:spPr>
          <a:xfrm>
            <a:off x="4858871" y="31017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d=0.1R</a:t>
            </a:r>
            <a:endParaRPr lang="zh-CN" altLang="en-US" dirty="0"/>
          </a:p>
        </p:txBody>
      </p:sp>
      <p:pic>
        <p:nvPicPr>
          <p:cNvPr id="17" name="图片 16" descr="图表, 气泡图&#10;&#10;描述已自动生成">
            <a:extLst>
              <a:ext uri="{FF2B5EF4-FFF2-40B4-BE49-F238E27FC236}">
                <a16:creationId xmlns:a16="http://schemas.microsoft.com/office/drawing/2014/main" id="{801FC861-36B2-4939-A52D-848C4C85A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98" y="3570581"/>
            <a:ext cx="2857138" cy="21428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AE4964C-9995-4C07-8903-CA330A32C86A}"/>
              </a:ext>
            </a:extLst>
          </p:cNvPr>
          <p:cNvSpPr txBox="1"/>
          <p:nvPr/>
        </p:nvSpPr>
        <p:spPr>
          <a:xfrm>
            <a:off x="1458457" y="56282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d=0.2R</a:t>
            </a:r>
            <a:endParaRPr lang="zh-CN" altLang="en-US" dirty="0"/>
          </a:p>
        </p:txBody>
      </p:sp>
      <p:pic>
        <p:nvPicPr>
          <p:cNvPr id="20" name="图片 19" descr="图表, 气泡图&#10;&#10;描述已自动生成">
            <a:extLst>
              <a:ext uri="{FF2B5EF4-FFF2-40B4-BE49-F238E27FC236}">
                <a16:creationId xmlns:a16="http://schemas.microsoft.com/office/drawing/2014/main" id="{223467FA-9AE5-4DB4-8251-5D13B416F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687" y="3570581"/>
            <a:ext cx="2857138" cy="214285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6C70E72-B393-4E42-8837-539C3159D438}"/>
              </a:ext>
            </a:extLst>
          </p:cNvPr>
          <p:cNvSpPr txBox="1"/>
          <p:nvPr/>
        </p:nvSpPr>
        <p:spPr>
          <a:xfrm>
            <a:off x="4858871" y="56284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d=0.5R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5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7B98BB-CE0D-47EB-B6AF-64F9791C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D6E3E2-5D17-45F7-AF95-5404027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an external field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329AB6-BE36-455B-842A-D032D0CF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7" y="958935"/>
            <a:ext cx="2413237" cy="24398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EFB3D8-FBE3-4AA6-9115-DF46D263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886" y="1688689"/>
            <a:ext cx="3867150" cy="6191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2BD4E8-7122-4D6E-A0A3-C4F9EDB3241F}"/>
              </a:ext>
            </a:extLst>
          </p:cNvPr>
          <p:cNvSpPr txBox="1"/>
          <p:nvPr/>
        </p:nvSpPr>
        <p:spPr>
          <a:xfrm>
            <a:off x="3291699" y="1379836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Theoretical solution: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0ED1BA-C877-4BE2-8734-64AF59FF84FE}"/>
              </a:ext>
            </a:extLst>
          </p:cNvPr>
          <p:cNvSpPr txBox="1"/>
          <p:nvPr/>
        </p:nvSpPr>
        <p:spPr>
          <a:xfrm>
            <a:off x="3291699" y="904480"/>
            <a:ext cx="538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7FF"/>
                </a:solidFill>
              </a:rPr>
              <a:t>Thomas Jones, </a:t>
            </a:r>
            <a:r>
              <a:rPr lang="en-US" altLang="zh-CN" i="1" dirty="0">
                <a:solidFill>
                  <a:srgbClr val="0007FF"/>
                </a:solidFill>
              </a:rPr>
              <a:t>Electromechanics of Particles</a:t>
            </a:r>
            <a:r>
              <a:rPr lang="en-US" altLang="zh-CN" dirty="0">
                <a:solidFill>
                  <a:srgbClr val="0007FF"/>
                </a:solidFill>
              </a:rPr>
              <a:t>, 1995.</a:t>
            </a:r>
            <a:endParaRPr lang="zh-CN" altLang="en-US" dirty="0">
              <a:solidFill>
                <a:srgbClr val="0007FF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78F9293-237D-484C-A65C-F7F9D75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86" y="2720233"/>
            <a:ext cx="1752600" cy="6286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F68AF21-43A1-4548-BDCA-CAA5CB17207F}"/>
              </a:ext>
            </a:extLst>
          </p:cNvPr>
          <p:cNvSpPr txBox="1"/>
          <p:nvPr/>
        </p:nvSpPr>
        <p:spPr>
          <a:xfrm>
            <a:off x="3293657" y="2350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 A: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41DF960-1839-458E-88CB-C8792FD33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57" y="3629549"/>
            <a:ext cx="2413237" cy="2300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CCD0056-0526-4476-A6FA-A708CE9CB962}"/>
                  </a:ext>
                </a:extLst>
              </p:cNvPr>
              <p:cNvSpPr txBox="1"/>
              <p:nvPr/>
            </p:nvSpPr>
            <p:spPr>
              <a:xfrm>
                <a:off x="3300179" y="3677387"/>
                <a:ext cx="162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Dipole: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CCD0056-0526-4476-A6FA-A708CE9C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79" y="3677387"/>
                <a:ext cx="1622432" cy="369332"/>
              </a:xfrm>
              <a:prstGeom prst="rect">
                <a:avLst/>
              </a:prstGeom>
              <a:blipFill>
                <a:blip r:embed="rId6"/>
                <a:stretch>
                  <a:fillRect l="-29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CD2C3D0-A868-42C9-9582-EFFD63BC65EA}"/>
                  </a:ext>
                </a:extLst>
              </p:cNvPr>
              <p:cNvSpPr txBox="1"/>
              <p:nvPr/>
            </p:nvSpPr>
            <p:spPr>
              <a:xfrm>
                <a:off x="3362615" y="4300699"/>
                <a:ext cx="250690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CD2C3D0-A868-42C9-9582-EFFD63BC6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5" y="4300699"/>
                <a:ext cx="2506904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97E1997B-D2FB-470A-B5DF-E89B483BA9B5}"/>
              </a:ext>
            </a:extLst>
          </p:cNvPr>
          <p:cNvSpPr txBox="1"/>
          <p:nvPr/>
        </p:nvSpPr>
        <p:spPr>
          <a:xfrm>
            <a:off x="3451514" y="4984645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Integral form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4EA3FF-6435-4A4E-A102-6F36309C4E18}"/>
              </a:ext>
            </a:extLst>
          </p:cNvPr>
          <p:cNvSpPr txBox="1"/>
          <p:nvPr/>
        </p:nvSpPr>
        <p:spPr>
          <a:xfrm>
            <a:off x="4871736" y="4985623"/>
            <a:ext cx="145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Discrete 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6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C5E96B-67DA-46E4-9E4B-084DC8BD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E46D5F-D92C-40FC-A7DC-E5414EE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an electric field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A65EAF-AF9D-463D-BCA8-35641CFA289E}"/>
                  </a:ext>
                </a:extLst>
              </p:cNvPr>
              <p:cNvSpPr txBox="1"/>
              <p:nvPr/>
            </p:nvSpPr>
            <p:spPr>
              <a:xfrm>
                <a:off x="2798826" y="832915"/>
                <a:ext cx="3043525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=6000,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𝑝𝑜𝑖𝑛𝑡𝑐h𝑎𝑟𝑔𝑒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A65EAF-AF9D-463D-BCA8-35641CFA2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26" y="832915"/>
                <a:ext cx="3043525" cy="532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5DA367-0375-4BA8-944E-0C0F3731835B}"/>
                  </a:ext>
                </a:extLst>
              </p:cNvPr>
              <p:cNvSpPr txBox="1"/>
              <p:nvPr/>
            </p:nvSpPr>
            <p:spPr>
              <a:xfrm>
                <a:off x="0" y="2081289"/>
                <a:ext cx="1278194" cy="62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5DA367-0375-4BA8-944E-0C0F37318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1289"/>
                <a:ext cx="1278194" cy="621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AFE16D-8CB6-4A95-8235-6FE98E5717B5}"/>
                  </a:ext>
                </a:extLst>
              </p:cNvPr>
              <p:cNvSpPr txBox="1"/>
              <p:nvPr/>
            </p:nvSpPr>
            <p:spPr>
              <a:xfrm>
                <a:off x="7043" y="3981420"/>
                <a:ext cx="1271151" cy="62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AFE16D-8CB6-4A95-8235-6FE98E571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" y="3981420"/>
                <a:ext cx="1271151" cy="621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54A94AC-2559-46ED-97F5-C80C286FA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194" y="1508291"/>
            <a:ext cx="2650592" cy="1987944"/>
          </a:xfrm>
          <a:prstGeom prst="rect">
            <a:avLst/>
          </a:prstGeom>
        </p:spPr>
      </p:pic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1E8D0664-558D-4E2F-8A1E-B0038EE7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686" y="1495778"/>
            <a:ext cx="2650593" cy="1987944"/>
          </a:xfrm>
          <a:prstGeom prst="rect">
            <a:avLst/>
          </a:prstGeom>
        </p:spPr>
      </p:pic>
      <p:pic>
        <p:nvPicPr>
          <p:cNvPr id="13" name="图片 12" descr="图表, 气泡图&#10;&#10;描述已自动生成">
            <a:extLst>
              <a:ext uri="{FF2B5EF4-FFF2-40B4-BE49-F238E27FC236}">
                <a16:creationId xmlns:a16="http://schemas.microsoft.com/office/drawing/2014/main" id="{215676E4-CB8E-4C3C-86A8-187C05C3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8194" y="3727777"/>
            <a:ext cx="2648754" cy="1986566"/>
          </a:xfrm>
          <a:prstGeom prst="rect">
            <a:avLst/>
          </a:prstGeom>
        </p:spPr>
      </p:pic>
      <p:pic>
        <p:nvPicPr>
          <p:cNvPr id="15" name="图片 14" descr="图表, 直方图&#10;&#10;描述已自动生成">
            <a:extLst>
              <a:ext uri="{FF2B5EF4-FFF2-40B4-BE49-F238E27FC236}">
                <a16:creationId xmlns:a16="http://schemas.microsoft.com/office/drawing/2014/main" id="{62717B12-A6EA-4D34-8142-21301B7DA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7686" y="3639286"/>
            <a:ext cx="2650593" cy="1987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BE94EB-61BE-4A70-8536-AAD16D07EAC5}"/>
                  </a:ext>
                </a:extLst>
              </p:cNvPr>
              <p:cNvSpPr txBox="1"/>
              <p:nvPr/>
            </p:nvSpPr>
            <p:spPr>
              <a:xfrm>
                <a:off x="7185620" y="832915"/>
                <a:ext cx="12831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BE94EB-61BE-4A70-8536-AAD16D07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20" y="832915"/>
                <a:ext cx="1283172" cy="7265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2E0444-4F14-46B2-B505-38C159BA9BB0}"/>
                  </a:ext>
                </a:extLst>
              </p:cNvPr>
              <p:cNvSpPr txBox="1"/>
              <p:nvPr/>
            </p:nvSpPr>
            <p:spPr>
              <a:xfrm>
                <a:off x="6996130" y="3981420"/>
                <a:ext cx="201747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=[3.612,0,0]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2E0444-4F14-46B2-B505-38C159BA9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130" y="3981420"/>
                <a:ext cx="2017475" cy="298415"/>
              </a:xfrm>
              <a:prstGeom prst="rect">
                <a:avLst/>
              </a:prstGeom>
              <a:blipFill>
                <a:blip r:embed="rId10"/>
                <a:stretch>
                  <a:fillRect l="-2417" r="-3927" b="-30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4BD5F7-6967-412E-9407-BB3F2B4E21F1}"/>
                  </a:ext>
                </a:extLst>
              </p:cNvPr>
              <p:cNvSpPr txBox="1"/>
              <p:nvPr/>
            </p:nvSpPr>
            <p:spPr>
              <a:xfrm>
                <a:off x="6943177" y="4633258"/>
                <a:ext cx="215571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𝑡h𝑒𝑜𝑟𝑦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=[4.19,0,0]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4BD5F7-6967-412E-9407-BB3F2B4E2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177" y="4633258"/>
                <a:ext cx="2155718" cy="298928"/>
              </a:xfrm>
              <a:prstGeom prst="rect">
                <a:avLst/>
              </a:prstGeom>
              <a:blipFill>
                <a:blip r:embed="rId11"/>
                <a:stretch>
                  <a:fillRect l="-2260" r="-3390" b="-30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66F339-FC32-4424-9F50-E08B100FF0D6}"/>
                  </a:ext>
                </a:extLst>
              </p:cNvPr>
              <p:cNvSpPr txBox="1"/>
              <p:nvPr/>
            </p:nvSpPr>
            <p:spPr>
              <a:xfrm>
                <a:off x="6925735" y="2001751"/>
                <a:ext cx="20623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=[−3.50,0,0]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66F339-FC32-4424-9F50-E08B100F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5" y="2001751"/>
                <a:ext cx="2062359" cy="298415"/>
              </a:xfrm>
              <a:prstGeom prst="rect">
                <a:avLst/>
              </a:prstGeom>
              <a:blipFill>
                <a:blip r:embed="rId12"/>
                <a:stretch>
                  <a:fillRect l="-2367" r="-4142" b="-30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DC7142-8482-4F19-87BE-9D73638DFF30}"/>
                  </a:ext>
                </a:extLst>
              </p:cNvPr>
              <p:cNvSpPr txBox="1"/>
              <p:nvPr/>
            </p:nvSpPr>
            <p:spPr>
              <a:xfrm>
                <a:off x="6856614" y="2742456"/>
                <a:ext cx="232884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𝑡h𝑒𝑜𝑟𝑦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=[−3.14,0,0]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DC7142-8482-4F19-87BE-9D73638DF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614" y="2742456"/>
                <a:ext cx="2328843" cy="298928"/>
              </a:xfrm>
              <a:prstGeom prst="rect">
                <a:avLst/>
              </a:prstGeom>
              <a:blipFill>
                <a:blip r:embed="rId13"/>
                <a:stretch>
                  <a:fillRect l="-2094" t="-2041" r="-340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0490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29C3531-CE55-E949-90ED-C1CBA9ED049B}" vid="{5A3A8027-997B-C649-8324-D56CFE4DA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2566</TotalTime>
  <Words>260</Words>
  <Application>Microsoft Office PowerPoint</Application>
  <PresentationFormat>全屏显示(4:3)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Default Theme</vt:lpstr>
      <vt:lpstr>Induced Surface Charge</vt:lpstr>
      <vt:lpstr>Equations</vt:lpstr>
      <vt:lpstr>Equations</vt:lpstr>
      <vt:lpstr>Number of patches</vt:lpstr>
      <vt:lpstr>Number of patches</vt:lpstr>
      <vt:lpstr>Different dielectric constants</vt:lpstr>
      <vt:lpstr>Different distances</vt:lpstr>
      <vt:lpstr>Dielectric ball in an external field</vt:lpstr>
      <vt:lpstr>Dielectric ball in an electric field</vt:lpstr>
      <vt:lpstr>Dielectric ball in field of point charge</vt:lpstr>
      <vt:lpstr>Dielectric ball in field of point charge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Ni</dc:creator>
  <cp:lastModifiedBy>Xuan Ruan</cp:lastModifiedBy>
  <cp:revision>220</cp:revision>
  <dcterms:created xsi:type="dcterms:W3CDTF">2020-02-18T22:30:01Z</dcterms:created>
  <dcterms:modified xsi:type="dcterms:W3CDTF">2020-12-29T21:53:46Z</dcterms:modified>
</cp:coreProperties>
</file>