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Questrial"/>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AB7629E-22C4-4DF9-BD00-753202CF112A}">
  <a:tblStyle styleId="{4AB7629E-22C4-4DF9-BD00-753202CF112A}" styleName="Table_0">
    <a:wholeTbl>
      <a:tcTxStyle b="off" i="off">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BEAEB"/>
          </a:solidFill>
        </a:fill>
      </a:tcStyle>
    </a:wholeTbl>
    <a:band1H>
      <a:tcStyle>
        <a:fill>
          <a:solidFill>
            <a:srgbClr val="F7D1D3"/>
          </a:solidFill>
        </a:fill>
      </a:tcStyle>
    </a:band1H>
    <a:band1V>
      <a:tcStyle>
        <a:fill>
          <a:solidFill>
            <a:srgbClr val="F7D1D3"/>
          </a:solidFill>
        </a:fill>
      </a:tcStyle>
    </a:band1V>
    <a:lastCol>
      <a:tcTxStyle b="on" i="off">
        <a:schemeClr val="lt1"/>
      </a:tcTxStyle>
      <a:tcStyle>
        <a:fill>
          <a:solidFill>
            <a:schemeClr val="accent2"/>
          </a:solidFill>
        </a:fill>
      </a:tcStyle>
    </a:lastCol>
    <a:firstCol>
      <a:tcTxStyle b="on" i="off">
        <a:schemeClr val="lt1"/>
      </a:tcTxStyle>
      <a:tcStyle>
        <a:fill>
          <a:solidFill>
            <a:schemeClr val="accent2"/>
          </a:solidFill>
        </a:fill>
      </a:tcStyle>
    </a:firstCol>
    <a:lastRow>
      <a:tcTxStyle b="on" i="off">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DB1184E1-7903-40CE-87CB-A95A55D3F3B2}" styleName="Table_1">
    <a:wholeTbl>
      <a:tcTxStyle b="off" i="off">
        <a:schemeClr val="lt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9525">
              <a:solidFill>
                <a:srgbClr val="000000">
                  <a:alpha val="0"/>
                </a:srgbClr>
              </a:solidFill>
              <a:prstDash val="solid"/>
              <a:round/>
              <a:headEnd len="med" w="med" type="none"/>
              <a:tailEnd len="med" w="med" type="none"/>
            </a:ln>
          </a:top>
          <a:bottom>
            <a:ln cap="flat" cmpd="sng" w="9525">
              <a:solidFill>
                <a:srgbClr val="000000">
                  <a:alpha val="0"/>
                </a:srgbClr>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accent3"/>
          </a:solidFill>
        </a:fill>
      </a:tcStyle>
    </a:wholeTbl>
    <a:band1H>
      <a:tcStyle>
        <a:fill>
          <a:solidFill>
            <a:srgbClr val="BB4F15"/>
          </a:solidFill>
        </a:fill>
      </a:tcStyle>
    </a:band1H>
    <a:band1V>
      <a:tcStyle>
        <a:fill>
          <a:solidFill>
            <a:srgbClr val="BB4F15"/>
          </a:solidFill>
        </a:fill>
      </a:tcStyle>
    </a:band1V>
    <a:lastCol>
      <a:tcTxStyle b="on" i="off"/>
      <a:tcStyle>
        <a:tcBdr>
          <a:left>
            <a:ln cap="flat" cmpd="sng" w="25400">
              <a:solidFill>
                <a:schemeClr val="lt1"/>
              </a:solidFill>
              <a:prstDash val="solid"/>
              <a:round/>
              <a:headEnd len="med" w="med" type="none"/>
              <a:tailEnd len="med" w="med" type="none"/>
            </a:ln>
          </a:left>
        </a:tcBdr>
        <a:fill>
          <a:solidFill>
            <a:srgbClr val="BB4F15"/>
          </a:solidFill>
        </a:fill>
      </a:tcStyle>
    </a:lastCol>
    <a:firstCol>
      <a:tcTxStyle b="on" i="off"/>
      <a:tcStyle>
        <a:tcBdr>
          <a:right>
            <a:ln cap="flat" cmpd="sng" w="25400">
              <a:solidFill>
                <a:schemeClr val="lt1"/>
              </a:solidFill>
              <a:prstDash val="solid"/>
              <a:round/>
              <a:headEnd len="med" w="med" type="none"/>
              <a:tailEnd len="med" w="med" type="none"/>
            </a:ln>
          </a:right>
        </a:tcBdr>
        <a:fill>
          <a:solidFill>
            <a:srgbClr val="BB4F15"/>
          </a:solidFill>
        </a:fill>
      </a:tcStyle>
    </a:firstCol>
    <a:lastRow>
      <a:tcTxStyle b="on" i="off"/>
      <a:tcStyle>
        <a:tcBdr>
          <a:top>
            <a:ln cap="flat" cmpd="sng" w="25400">
              <a:solidFill>
                <a:schemeClr val="lt1"/>
              </a:solidFill>
              <a:prstDash val="solid"/>
              <a:round/>
              <a:headEnd len="med" w="med" type="none"/>
              <a:tailEnd len="med" w="med" type="none"/>
            </a:ln>
          </a:top>
        </a:tcBdr>
        <a:fill>
          <a:solidFill>
            <a:srgbClr val="9B4211"/>
          </a:solidFill>
        </a:fill>
      </a:tcStyle>
    </a:lastRow>
    <a:seCell>
      <a:tcStyle>
        <a:tcBdr>
          <a:left>
            <a:ln cap="flat" cmpd="sng" w="9525">
              <a:solidFill>
                <a:srgbClr val="000000">
                  <a:alpha val="0"/>
                </a:srgbClr>
              </a:solidFill>
              <a:prstDash val="solid"/>
              <a:round/>
              <a:headEnd len="med" w="med" type="none"/>
              <a:tailEnd len="med" w="med" type="none"/>
            </a:ln>
          </a:left>
        </a:tcBdr>
      </a:tcStyle>
    </a:seCell>
    <a:swCell>
      <a:tcStyle>
        <a:tcBdr>
          <a:right>
            <a:ln cap="flat" cmpd="sng" w="9525">
              <a:solidFill>
                <a:srgbClr val="000000">
                  <a:alpha val="0"/>
                </a:srgbClr>
              </a:solidFill>
              <a:prstDash val="solid"/>
              <a:round/>
              <a:headEnd len="med" w="med" type="none"/>
              <a:tailEnd len="med" w="med" type="none"/>
            </a:ln>
          </a:right>
        </a:tcBdr>
      </a:tcStyle>
    </a:swCell>
    <a:firstRow>
      <a:tcTxStyle b="on" i="off"/>
      <a:tcStyle>
        <a:tcBdr>
          <a:bottom>
            <a:ln cap="flat" cmpd="sng" w="25400">
              <a:solidFill>
                <a:schemeClr val="lt1"/>
              </a:solidFill>
              <a:prstDash val="solid"/>
              <a:round/>
              <a:headEnd len="med" w="med" type="none"/>
              <a:tailEnd len="med" w="med" type="none"/>
            </a:ln>
          </a:bottom>
        </a:tcBdr>
        <a:fill>
          <a:solidFill>
            <a:schemeClr val="dk1"/>
          </a:solidFill>
        </a:fill>
      </a:tcStyle>
    </a:firstRow>
    <a:neCell>
      <a:tcStyle>
        <a:tcBdr>
          <a:left>
            <a:ln cap="flat" cmpd="sng" w="9525">
              <a:solidFill>
                <a:srgbClr val="000000">
                  <a:alpha val="0"/>
                </a:srgbClr>
              </a:solidFill>
              <a:prstDash val="solid"/>
              <a:round/>
              <a:headEnd len="med" w="med" type="none"/>
              <a:tailEnd len="med" w="med" type="none"/>
            </a:ln>
          </a:left>
        </a:tcBdr>
      </a:tcStyle>
    </a:neCell>
    <a:nwCell>
      <a:tcStyle>
        <a:tcBdr>
          <a:right>
            <a:ln cap="flat" cmpd="sng" w="9525">
              <a:solidFill>
                <a:srgbClr val="000000">
                  <a:alpha val="0"/>
                </a:srgbClr>
              </a:solidFill>
              <a:prstDash val="solid"/>
              <a:round/>
              <a:headEnd len="med" w="med" type="none"/>
              <a:tailEnd len="med" w="med" type="none"/>
            </a:ln>
          </a:right>
        </a:tcBdr>
      </a:tcStyle>
    </a:nwCell>
  </a:tblStyle>
  <a:tblStyle styleId="{5AB85CA7-E372-4FA1-8738-0B6BDC11693A}" styleName="Table_2">
    <a:wholeTbl>
      <a:tcTxStyle b="off" i="off">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25400">
              <a:solidFill>
                <a:schemeClr val="dk1"/>
              </a:solidFill>
              <a:prstDash val="solid"/>
              <a:round/>
              <a:headEnd len="med" w="med" type="none"/>
              <a:tailEnd len="med" w="med" type="none"/>
            </a:ln>
          </a:top>
          <a:bottom>
            <a:ln cap="flat" cmpd="sng" w="25400">
              <a:solidFill>
                <a:schemeClr val="dk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lt1"/>
          </a:solidFill>
        </a:fill>
      </a:tcStyle>
    </a:wholeTbl>
    <a:band1H>
      <a:tcStyle>
        <a:fill>
          <a:solidFill>
            <a:srgbClr val="E7E7E7"/>
          </a:solidFill>
        </a:fill>
      </a:tcStyle>
    </a:band1H>
    <a:band1V>
      <a:tcStyle>
        <a:fill>
          <a:solidFill>
            <a:srgbClr val="E7E7E7"/>
          </a:solidFill>
        </a:fill>
      </a:tcStyle>
    </a:band1V>
    <a:lastCol>
      <a:tcTxStyle b="on" i="off">
        <a:schemeClr val="lt1"/>
      </a:tcTxStyle>
      <a:tcStyle>
        <a:fill>
          <a:solidFill>
            <a:schemeClr val="accent2"/>
          </a:solidFill>
        </a:fill>
      </a:tcStyle>
    </a:lastCol>
    <a:firstCol>
      <a:tcTxStyle b="on" i="off">
        <a:schemeClr val="lt1"/>
      </a:tcTxStyle>
      <a:tcStyle>
        <a:fill>
          <a:solidFill>
            <a:schemeClr val="accent2"/>
          </a:solidFill>
        </a:fill>
      </a:tcStyle>
    </a:firstCol>
    <a:lastRow>
      <a:tcTxStyle b="on" i="off"/>
      <a:tcStyle>
        <a:tcBdr>
          <a:top>
            <a:ln cap="flat" cmpd="sng" w="50800">
              <a:solidFill>
                <a:schemeClr val="dk1"/>
              </a:solidFill>
              <a:prstDash val="solid"/>
              <a:round/>
              <a:headEnd len="med" w="med" type="none"/>
              <a:tailEnd len="med" w="med" type="none"/>
            </a:ln>
          </a:top>
        </a:tcBdr>
        <a:fill>
          <a:solidFill>
            <a:schemeClr val="lt1"/>
          </a:solidFill>
        </a:fill>
      </a:tcStyle>
    </a:lastRow>
    <a:seCell>
      <a:tcTxStyle b="on" i="off">
        <a:schemeClr val="dk1"/>
      </a:tcTxStyle>
    </a:seCell>
    <a:swCell>
      <a:tcTxStyle b="on" i="off">
        <a:schemeClr val="dk1"/>
      </a:tcTxStyle>
    </a:swCell>
    <a:firstRow>
      <a:tcTxStyle b="on" i="off">
        <a:schemeClr val="lt1"/>
      </a:tcTxStyle>
      <a:tcStyle>
        <a:tcBdr>
          <a:bottom>
            <a:ln cap="flat" cmpd="sng" w="25400">
              <a:solidFill>
                <a:schemeClr val="dk1"/>
              </a:solidFill>
              <a:prstDash val="solid"/>
              <a:round/>
              <a:headEnd len="med" w="med" type="none"/>
              <a:tailEnd len="med" w="med" type="none"/>
            </a:ln>
          </a:bottom>
        </a:tcBdr>
        <a:fill>
          <a:solidFill>
            <a:schemeClr val="accent2"/>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Questrial-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rot="-5400000">
            <a:off x="7554352" y="5254283"/>
            <a:ext cx="1892948" cy="1294227"/>
          </a:xfrm>
          <a:prstGeom prst="triangle">
            <a:avLst>
              <a:gd fmla="val 51323" name="adj"/>
            </a:avLst>
          </a:prstGeom>
          <a:gradFill>
            <a:gsLst>
              <a:gs pos="0">
                <a:srgbClr val="026C86"/>
              </a:gs>
              <a:gs pos="60000">
                <a:srgbClr val="01BCEA"/>
              </a:gs>
              <a:gs pos="100000">
                <a:srgbClr val="8BE8FF"/>
              </a:gs>
            </a:gsLst>
            <a:lin ang="15500000" scaled="0"/>
          </a:gradFill>
          <a:ln>
            <a:noFill/>
          </a:ln>
        </p:spPr>
        <p:txBody>
          <a:bodyPr anchorCtr="0" anchor="ctr" bIns="45700" lIns="91425" rIns="91425" tIns="45700">
            <a:noAutofit/>
          </a:bodyPr>
          <a:lstStyle/>
          <a:p>
            <a:pPr lvl="0">
              <a:spcBef>
                <a:spcPts val="0"/>
              </a:spcBef>
              <a:buNone/>
            </a:pPr>
            <a:r>
              <a:t/>
            </a:r>
            <a:endParaRPr/>
          </a:p>
        </p:txBody>
      </p:sp>
      <p:sp>
        <p:nvSpPr>
          <p:cNvPr id="20" name="Shape 20"/>
          <p:cNvSpPr txBox="1"/>
          <p:nvPr>
            <p:ph type="ctrTitle"/>
          </p:nvPr>
        </p:nvSpPr>
        <p:spPr>
          <a:xfrm>
            <a:off x="540543" y="776287"/>
            <a:ext cx="8062911" cy="1470024"/>
          </a:xfrm>
          <a:prstGeom prst="rect">
            <a:avLst/>
          </a:prstGeom>
          <a:noFill/>
          <a:ln>
            <a:noFill/>
          </a:ln>
        </p:spPr>
        <p:txBody>
          <a:bodyPr anchorCtr="0" anchor="b" bIns="91425" lIns="91425" rIns="91425" tIns="91425"/>
          <a:lstStyle>
            <a:lvl1pPr indent="-2031" lvl="0" marL="484632" marR="0" rtl="0" algn="r">
              <a:spcBef>
                <a:spcPts val="0"/>
              </a:spcBef>
              <a:buClr>
                <a:srgbClr val="76D7EF"/>
              </a:buClr>
              <a:buFont typeface="Questrial"/>
              <a:buNone/>
              <a:defRPr b="0" i="0" sz="4400" u="none" cap="none" strike="noStrike">
                <a:solidFill>
                  <a:srgbClr val="76D7EF"/>
                </a:solidFill>
                <a:latin typeface="Questrial"/>
                <a:ea typeface="Questrial"/>
                <a:cs typeface="Questrial"/>
                <a:sym typeface="Questrial"/>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1" name="Shape 21"/>
          <p:cNvSpPr txBox="1"/>
          <p:nvPr>
            <p:ph idx="1" type="subTitle"/>
          </p:nvPr>
        </p:nvSpPr>
        <p:spPr>
          <a:xfrm>
            <a:off x="540543" y="2250280"/>
            <a:ext cx="8062911" cy="1752600"/>
          </a:xfrm>
          <a:prstGeom prst="rect">
            <a:avLst/>
          </a:prstGeom>
          <a:noFill/>
          <a:ln>
            <a:noFill/>
          </a:ln>
        </p:spPr>
        <p:txBody>
          <a:bodyPr anchorCtr="0" anchor="t" bIns="91425" lIns="91425" rIns="91425" tIns="91425"/>
          <a:lstStyle>
            <a:lvl1pPr indent="0" lvl="0" marL="0" marR="36576" rtl="0" algn="r">
              <a:spcBef>
                <a:spcPts val="0"/>
              </a:spcBef>
              <a:buClr>
                <a:schemeClr val="accent1"/>
              </a:buClr>
              <a:buFont typeface="Questrial"/>
              <a:buNone/>
              <a:defRPr b="0" i="0" sz="3000" u="none" cap="none" strike="noStrike">
                <a:solidFill>
                  <a:schemeClr val="lt1"/>
                </a:solidFill>
                <a:latin typeface="Questrial"/>
                <a:ea typeface="Questrial"/>
                <a:cs typeface="Questrial"/>
                <a:sym typeface="Questrial"/>
              </a:defRPr>
            </a:lvl1pPr>
            <a:lvl2pPr indent="0" lvl="1" marL="457200" marR="0" rtl="0" algn="ctr">
              <a:spcBef>
                <a:spcPts val="520"/>
              </a:spcBef>
              <a:buClr>
                <a:schemeClr val="accent1"/>
              </a:buClr>
              <a:buFont typeface="Questrial"/>
              <a:buNone/>
              <a:defRPr b="0" i="0" sz="2600" u="none" cap="none" strike="noStrike">
                <a:solidFill>
                  <a:schemeClr val="lt1"/>
                </a:solidFill>
                <a:latin typeface="Questrial"/>
                <a:ea typeface="Questrial"/>
                <a:cs typeface="Questrial"/>
                <a:sym typeface="Questrial"/>
              </a:defRPr>
            </a:lvl2pPr>
            <a:lvl3pPr indent="0" lvl="2" marL="914400" marR="0" rtl="0" algn="ctr">
              <a:spcBef>
                <a:spcPts val="480"/>
              </a:spcBef>
              <a:buClr>
                <a:schemeClr val="accent1"/>
              </a:buClr>
              <a:buFont typeface="Questrial"/>
              <a:buNone/>
              <a:defRPr b="0" i="0" sz="2400" u="none" cap="none" strike="noStrike">
                <a:solidFill>
                  <a:schemeClr val="lt1"/>
                </a:solidFill>
                <a:latin typeface="Questrial"/>
                <a:ea typeface="Questrial"/>
                <a:cs typeface="Questrial"/>
                <a:sym typeface="Questrial"/>
              </a:defRPr>
            </a:lvl3pPr>
            <a:lvl4pPr indent="0" lvl="3" marL="1371600" marR="0" rtl="0" algn="ctr">
              <a:spcBef>
                <a:spcPts val="400"/>
              </a:spcBef>
              <a:buClr>
                <a:schemeClr val="accent1"/>
              </a:buClr>
              <a:buFont typeface="Questrial"/>
              <a:buNone/>
              <a:defRPr b="0" i="0" sz="2000" u="none" cap="none" strike="noStrike">
                <a:solidFill>
                  <a:schemeClr val="lt1"/>
                </a:solidFill>
                <a:latin typeface="Questrial"/>
                <a:ea typeface="Questrial"/>
                <a:cs typeface="Questrial"/>
                <a:sym typeface="Questrial"/>
              </a:defRPr>
            </a:lvl4pPr>
            <a:lvl5pPr indent="0" lvl="4" marL="1828800" marR="0" rtl="0" algn="ctr">
              <a:spcBef>
                <a:spcPts val="380"/>
              </a:spcBef>
              <a:buClr>
                <a:srgbClr val="9DD3E1"/>
              </a:buClr>
              <a:buFont typeface="Questrial"/>
              <a:buNone/>
              <a:defRPr b="0" i="0" sz="1900" u="none" cap="none" strike="noStrike">
                <a:solidFill>
                  <a:schemeClr val="lt1"/>
                </a:solidFill>
                <a:latin typeface="Questrial"/>
                <a:ea typeface="Questrial"/>
                <a:cs typeface="Questrial"/>
                <a:sym typeface="Questrial"/>
              </a:defRPr>
            </a:lvl5pPr>
            <a:lvl6pPr indent="0" lvl="5" marL="2286000" marR="0" rtl="0" algn="ctr">
              <a:spcBef>
                <a:spcPts val="360"/>
              </a:spcBef>
              <a:buClr>
                <a:srgbClr val="9DD3E1"/>
              </a:buClr>
              <a:buFont typeface="Questrial"/>
              <a:buNone/>
              <a:defRPr b="0" i="0" sz="1800" u="none" cap="none" strike="noStrike">
                <a:solidFill>
                  <a:schemeClr val="lt1"/>
                </a:solidFill>
                <a:latin typeface="Questrial"/>
                <a:ea typeface="Questrial"/>
                <a:cs typeface="Questrial"/>
                <a:sym typeface="Questrial"/>
              </a:defRPr>
            </a:lvl6pPr>
            <a:lvl7pPr indent="0" lvl="6" marL="2743200" marR="0" rtl="0" algn="ctr">
              <a:spcBef>
                <a:spcPts val="320"/>
              </a:spcBef>
              <a:buClr>
                <a:srgbClr val="9DD3E1"/>
              </a:buClr>
              <a:buFont typeface="Questrial"/>
              <a:buNone/>
              <a:defRPr b="0" i="0" sz="1600" u="none" cap="none" strike="noStrike">
                <a:solidFill>
                  <a:schemeClr val="lt1"/>
                </a:solidFill>
                <a:latin typeface="Questrial"/>
                <a:ea typeface="Questrial"/>
                <a:cs typeface="Questrial"/>
                <a:sym typeface="Questrial"/>
              </a:defRPr>
            </a:lvl7pPr>
            <a:lvl8pPr indent="0" lvl="7" marL="3200400" marR="0" rtl="0" algn="ctr">
              <a:spcBef>
                <a:spcPts val="320"/>
              </a:spcBef>
              <a:buClr>
                <a:srgbClr val="9DD3E1"/>
              </a:buClr>
              <a:buFont typeface="Questrial"/>
              <a:buNone/>
              <a:defRPr b="0" i="0" sz="1600" u="none" cap="none" strike="noStrike">
                <a:solidFill>
                  <a:schemeClr val="lt1"/>
                </a:solidFill>
                <a:latin typeface="Questrial"/>
                <a:ea typeface="Questrial"/>
                <a:cs typeface="Questrial"/>
                <a:sym typeface="Questrial"/>
              </a:defRPr>
            </a:lvl8pPr>
            <a:lvl9pPr indent="0" lvl="8" marL="3657600" marR="0" rtl="0" algn="ctr">
              <a:spcBef>
                <a:spcPts val="320"/>
              </a:spcBef>
              <a:buClr>
                <a:srgbClr val="9DD3E1"/>
              </a:buClr>
              <a:buFont typeface="Questrial"/>
              <a:buNone/>
              <a:defRPr b="0" i="0" sz="1600" u="none" cap="none" strike="noStrike">
                <a:solidFill>
                  <a:schemeClr val="lt1"/>
                </a:solidFill>
                <a:latin typeface="Questrial"/>
                <a:ea typeface="Questrial"/>
                <a:cs typeface="Questrial"/>
                <a:sym typeface="Questrial"/>
              </a:defRPr>
            </a:lvl9pPr>
          </a:lstStyle>
          <a:p/>
        </p:txBody>
      </p:sp>
      <p:sp>
        <p:nvSpPr>
          <p:cNvPr id="22" name="Shape 22"/>
          <p:cNvSpPr txBox="1"/>
          <p:nvPr>
            <p:ph idx="10" type="dt"/>
          </p:nvPr>
        </p:nvSpPr>
        <p:spPr>
          <a:xfrm>
            <a:off x="1371600" y="6012655"/>
            <a:ext cx="5791200" cy="365125"/>
          </a:xfrm>
          <a:prstGeom prst="rect">
            <a:avLst/>
          </a:prstGeom>
          <a:noFill/>
          <a:ln>
            <a:noFill/>
          </a:ln>
        </p:spPr>
        <p:txBody>
          <a:bodyPr anchorCtr="0" anchor="t"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23" name="Shape 23"/>
          <p:cNvSpPr txBox="1"/>
          <p:nvPr>
            <p:ph idx="11" type="ftr"/>
          </p:nvPr>
        </p:nvSpPr>
        <p:spPr>
          <a:xfrm>
            <a:off x="1371600" y="5650703"/>
            <a:ext cx="5791200" cy="365125"/>
          </a:xfrm>
          <a:prstGeom prst="rect">
            <a:avLst/>
          </a:prstGeom>
          <a:noFill/>
          <a:ln>
            <a:noFill/>
          </a:ln>
        </p:spPr>
        <p:txBody>
          <a:bodyPr anchorCtr="0" anchor="b" bIns="91425" lIns="91425" rIns="91425" tIns="91425"/>
          <a:lstStyle>
            <a:lvl1pPr indent="0" lvl="0" marL="0" marR="0" rtl="0" algn="r">
              <a:spcBef>
                <a:spcPts val="0"/>
              </a:spcBef>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24" name="Shape 24"/>
          <p:cNvSpPr txBox="1"/>
          <p:nvPr>
            <p:ph idx="12" type="sldNum"/>
          </p:nvPr>
        </p:nvSpPr>
        <p:spPr>
          <a:xfrm>
            <a:off x="8392246" y="5752307"/>
            <a:ext cx="50292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b="0" i="0" sz="1300" u="none" cap="none" strike="noStrike">
              <a:solidFill>
                <a:srgbClr val="FFFFFF"/>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0" name="Shape 80"/>
        <p:cNvGrpSpPr/>
        <p:nvPr/>
      </p:nvGrpSpPr>
      <p:grpSpPr>
        <a:xfrm>
          <a:off x="0" y="0"/>
          <a:ext cx="0" cy="0"/>
          <a:chOff x="0" y="0"/>
          <a:chExt cx="0" cy="0"/>
        </a:xfrm>
      </p:grpSpPr>
      <p:sp>
        <p:nvSpPr>
          <p:cNvPr id="81" name="Shape 81"/>
          <p:cNvSpPr txBox="1"/>
          <p:nvPr>
            <p:ph type="title"/>
          </p:nvPr>
        </p:nvSpPr>
        <p:spPr>
          <a:xfrm>
            <a:off x="457200" y="267493"/>
            <a:ext cx="8229600" cy="1399031"/>
          </a:xfrm>
          <a:prstGeom prst="rect">
            <a:avLst/>
          </a:prstGeom>
          <a:noFill/>
          <a:ln>
            <a:noFill/>
          </a:ln>
        </p:spPr>
        <p:txBody>
          <a:bodyPr anchorCtr="0" anchor="ctr" bIns="91425" lIns="91425" rIns="91425" tIns="91425"/>
          <a:lstStyle>
            <a:lvl1pPr lvl="0" marL="484632" rtl="0" algn="l">
              <a:spcBef>
                <a:spcPts val="0"/>
              </a:spcBef>
              <a:buClr>
                <a:srgbClr val="76D7EF"/>
              </a:buClr>
              <a:buFont typeface="Questrial"/>
              <a:buNone/>
              <a:defRPr sz="4200">
                <a:solidFill>
                  <a:srgbClr val="76D7EF"/>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 type="body"/>
          </p:nvPr>
        </p:nvSpPr>
        <p:spPr>
          <a:xfrm rot="5400000">
            <a:off x="2285999" y="54007"/>
            <a:ext cx="4572000" cy="8229600"/>
          </a:xfrm>
          <a:prstGeom prst="rect">
            <a:avLst/>
          </a:prstGeom>
          <a:noFill/>
          <a:ln>
            <a:noFill/>
          </a:ln>
        </p:spPr>
        <p:txBody>
          <a:bodyPr anchorCtr="0" anchor="t" bIns="91425" lIns="91425" rIns="91425" tIns="91425"/>
          <a:lstStyle>
            <a:lvl1pPr indent="-232155" lvl="0" marL="448056" rtl="0" algn="l">
              <a:spcBef>
                <a:spcPts val="600"/>
              </a:spcBef>
              <a:buClr>
                <a:schemeClr val="accent1"/>
              </a:buClr>
              <a:buFont typeface="Questrial"/>
              <a:buChar char="⦿"/>
              <a:defRPr sz="3000">
                <a:solidFill>
                  <a:schemeClr val="lt1"/>
                </a:solidFill>
                <a:latin typeface="Questrial"/>
                <a:ea typeface="Questrial"/>
                <a:cs typeface="Questrial"/>
                <a:sym typeface="Questrial"/>
              </a:defRPr>
            </a:lvl1pPr>
            <a:lvl2pPr indent="-132715" lvl="1" marL="822960" rtl="0" algn="l">
              <a:spcBef>
                <a:spcPts val="520"/>
              </a:spcBef>
              <a:buClr>
                <a:schemeClr val="accent1"/>
              </a:buClr>
              <a:buFont typeface="Questrial"/>
              <a:buChar char="›"/>
              <a:defRPr sz="2600">
                <a:solidFill>
                  <a:schemeClr val="lt1"/>
                </a:solidFill>
                <a:latin typeface="Questrial"/>
                <a:ea typeface="Questrial"/>
                <a:cs typeface="Questrial"/>
                <a:sym typeface="Questrial"/>
              </a:defRPr>
            </a:lvl2pPr>
            <a:lvl3pPr indent="-77724" lvl="2" marL="1106424" rtl="0" algn="l">
              <a:spcBef>
                <a:spcPts val="480"/>
              </a:spcBef>
              <a:buClr>
                <a:schemeClr val="accent1"/>
              </a:buClr>
              <a:buFont typeface="Questrial"/>
              <a:buChar char="⚫"/>
              <a:defRPr sz="2400">
                <a:solidFill>
                  <a:schemeClr val="lt1"/>
                </a:solidFill>
                <a:latin typeface="Questrial"/>
                <a:ea typeface="Questrial"/>
                <a:cs typeface="Questrial"/>
                <a:sym typeface="Questrial"/>
              </a:defRPr>
            </a:lvl3pPr>
            <a:lvl4pPr indent="-88900" lvl="3" marL="1371600" rtl="0" algn="l">
              <a:spcBef>
                <a:spcPts val="400"/>
              </a:spcBef>
              <a:buClr>
                <a:schemeClr val="accent1"/>
              </a:buClr>
              <a:buFont typeface="Questrial"/>
              <a:buChar char="⚫"/>
              <a:defRPr sz="2000">
                <a:solidFill>
                  <a:schemeClr val="lt1"/>
                </a:solidFill>
                <a:latin typeface="Questrial"/>
                <a:ea typeface="Questrial"/>
                <a:cs typeface="Questrial"/>
                <a:sym typeface="Questrial"/>
              </a:defRPr>
            </a:lvl4pPr>
            <a:lvl5pPr indent="-95250" lvl="4" marL="1600200" rtl="0" algn="l">
              <a:spcBef>
                <a:spcPts val="380"/>
              </a:spcBef>
              <a:buClr>
                <a:srgbClr val="9DD3E1"/>
              </a:buClr>
              <a:buFont typeface="Questrial"/>
              <a:buChar char="⚫"/>
              <a:defRPr sz="1900">
                <a:solidFill>
                  <a:schemeClr val="lt1"/>
                </a:solidFill>
                <a:latin typeface="Questrial"/>
                <a:ea typeface="Questrial"/>
                <a:cs typeface="Questrial"/>
                <a:sym typeface="Questrial"/>
              </a:defRPr>
            </a:lvl5pPr>
            <a:lvl6pPr indent="-101600" lvl="5" marL="1828800" rtl="0" algn="l">
              <a:spcBef>
                <a:spcPts val="360"/>
              </a:spcBef>
              <a:buClr>
                <a:srgbClr val="9DD3E1"/>
              </a:buClr>
              <a:buFont typeface="Questrial"/>
              <a:buChar char="⚫"/>
              <a:defRPr sz="1800">
                <a:solidFill>
                  <a:schemeClr val="lt1"/>
                </a:solidFill>
                <a:latin typeface="Questrial"/>
                <a:ea typeface="Questrial"/>
                <a:cs typeface="Questrial"/>
                <a:sym typeface="Questrial"/>
              </a:defRPr>
            </a:lvl6pPr>
            <a:lvl7pPr indent="-116332" lvl="6" marL="2084832" rtl="0" algn="l">
              <a:spcBef>
                <a:spcPts val="320"/>
              </a:spcBef>
              <a:buClr>
                <a:srgbClr val="9DD3E1"/>
              </a:buClr>
              <a:buFont typeface="Questrial"/>
              <a:buChar char="⚫"/>
              <a:defRPr sz="1600">
                <a:solidFill>
                  <a:schemeClr val="lt1"/>
                </a:solidFill>
                <a:latin typeface="Questrial"/>
                <a:ea typeface="Questrial"/>
                <a:cs typeface="Questrial"/>
                <a:sym typeface="Questrial"/>
              </a:defRPr>
            </a:lvl7pPr>
            <a:lvl8pPr indent="-88900" lvl="7" marL="2286000" rtl="0" algn="l">
              <a:spcBef>
                <a:spcPts val="320"/>
              </a:spcBef>
              <a:buClr>
                <a:srgbClr val="9DD3E1"/>
              </a:buClr>
              <a:buFont typeface="Questrial"/>
              <a:buChar char="⚫"/>
              <a:defRPr sz="1600">
                <a:solidFill>
                  <a:schemeClr val="lt1"/>
                </a:solidFill>
                <a:latin typeface="Questrial"/>
                <a:ea typeface="Questrial"/>
                <a:cs typeface="Questrial"/>
                <a:sym typeface="Questrial"/>
              </a:defRPr>
            </a:lvl8pPr>
            <a:lvl9pPr indent="-88900" lvl="8" marL="2514600" rtl="0" algn="l">
              <a:spcBef>
                <a:spcPts val="320"/>
              </a:spcBef>
              <a:buClr>
                <a:srgbClr val="9DD3E1"/>
              </a:buClr>
              <a:buFont typeface="Questrial"/>
              <a:buChar char="⚫"/>
              <a:defRPr sz="1600">
                <a:solidFill>
                  <a:schemeClr val="lt1"/>
                </a:solidFill>
                <a:latin typeface="Questrial"/>
                <a:ea typeface="Questrial"/>
                <a:cs typeface="Questrial"/>
                <a:sym typeface="Questrial"/>
              </a:defRPr>
            </a:lvl9pPr>
          </a:lstStyle>
          <a:p/>
        </p:txBody>
      </p:sp>
      <p:sp>
        <p:nvSpPr>
          <p:cNvPr id="83" name="Shape 83"/>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84" name="Shape 84"/>
          <p:cNvSpPr txBox="1"/>
          <p:nvPr>
            <p:ph idx="11" type="ftr"/>
          </p:nvPr>
        </p:nvSpPr>
        <p:spPr>
          <a:xfrm>
            <a:off x="457200" y="648188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85" name="Shape 85"/>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4991100" y="2171699"/>
            <a:ext cx="5486399" cy="1904999"/>
          </a:xfrm>
          <a:prstGeom prst="rect">
            <a:avLst/>
          </a:prstGeom>
          <a:noFill/>
          <a:ln>
            <a:noFill/>
          </a:ln>
        </p:spPr>
        <p:txBody>
          <a:bodyPr anchorCtr="0" anchor="ctr" bIns="91425" lIns="91425" rIns="91425" tIns="91425"/>
          <a:lstStyle>
            <a:lvl1pPr lvl="0" marL="484632" rtl="0" algn="l">
              <a:spcBef>
                <a:spcPts val="0"/>
              </a:spcBef>
              <a:buClr>
                <a:srgbClr val="76D7EF"/>
              </a:buClr>
              <a:buFont typeface="Questrial"/>
              <a:buNone/>
              <a:defRPr sz="4200">
                <a:solidFill>
                  <a:srgbClr val="76D7EF"/>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rot="5400000">
            <a:off x="838200" y="0"/>
            <a:ext cx="5486399" cy="6248399"/>
          </a:xfrm>
          <a:prstGeom prst="rect">
            <a:avLst/>
          </a:prstGeom>
          <a:noFill/>
          <a:ln>
            <a:noFill/>
          </a:ln>
        </p:spPr>
        <p:txBody>
          <a:bodyPr anchorCtr="0" anchor="t" bIns="91425" lIns="91425" rIns="91425" tIns="91425"/>
          <a:lstStyle>
            <a:lvl1pPr indent="-232155" lvl="0" marL="448056" rtl="0" algn="l">
              <a:spcBef>
                <a:spcPts val="600"/>
              </a:spcBef>
              <a:buClr>
                <a:schemeClr val="accent1"/>
              </a:buClr>
              <a:buFont typeface="Questrial"/>
              <a:buChar char="⦿"/>
              <a:defRPr sz="3000">
                <a:solidFill>
                  <a:schemeClr val="lt1"/>
                </a:solidFill>
                <a:latin typeface="Questrial"/>
                <a:ea typeface="Questrial"/>
                <a:cs typeface="Questrial"/>
                <a:sym typeface="Questrial"/>
              </a:defRPr>
            </a:lvl1pPr>
            <a:lvl2pPr indent="-132715" lvl="1" marL="822960" rtl="0" algn="l">
              <a:spcBef>
                <a:spcPts val="520"/>
              </a:spcBef>
              <a:buClr>
                <a:schemeClr val="accent1"/>
              </a:buClr>
              <a:buFont typeface="Questrial"/>
              <a:buChar char="›"/>
              <a:defRPr sz="2600">
                <a:solidFill>
                  <a:schemeClr val="lt1"/>
                </a:solidFill>
                <a:latin typeface="Questrial"/>
                <a:ea typeface="Questrial"/>
                <a:cs typeface="Questrial"/>
                <a:sym typeface="Questrial"/>
              </a:defRPr>
            </a:lvl2pPr>
            <a:lvl3pPr indent="-77724" lvl="2" marL="1106424" rtl="0" algn="l">
              <a:spcBef>
                <a:spcPts val="480"/>
              </a:spcBef>
              <a:buClr>
                <a:schemeClr val="accent1"/>
              </a:buClr>
              <a:buFont typeface="Questrial"/>
              <a:buChar char="⚫"/>
              <a:defRPr sz="2400">
                <a:solidFill>
                  <a:schemeClr val="lt1"/>
                </a:solidFill>
                <a:latin typeface="Questrial"/>
                <a:ea typeface="Questrial"/>
                <a:cs typeface="Questrial"/>
                <a:sym typeface="Questrial"/>
              </a:defRPr>
            </a:lvl3pPr>
            <a:lvl4pPr indent="-88900" lvl="3" marL="1371600" rtl="0" algn="l">
              <a:spcBef>
                <a:spcPts val="400"/>
              </a:spcBef>
              <a:buClr>
                <a:schemeClr val="accent1"/>
              </a:buClr>
              <a:buFont typeface="Questrial"/>
              <a:buChar char="⚫"/>
              <a:defRPr sz="2000">
                <a:solidFill>
                  <a:schemeClr val="lt1"/>
                </a:solidFill>
                <a:latin typeface="Questrial"/>
                <a:ea typeface="Questrial"/>
                <a:cs typeface="Questrial"/>
                <a:sym typeface="Questrial"/>
              </a:defRPr>
            </a:lvl4pPr>
            <a:lvl5pPr indent="-95250" lvl="4" marL="1600200" rtl="0" algn="l">
              <a:spcBef>
                <a:spcPts val="380"/>
              </a:spcBef>
              <a:buClr>
                <a:srgbClr val="9DD3E1"/>
              </a:buClr>
              <a:buFont typeface="Questrial"/>
              <a:buChar char="⚫"/>
              <a:defRPr sz="1900">
                <a:solidFill>
                  <a:schemeClr val="lt1"/>
                </a:solidFill>
                <a:latin typeface="Questrial"/>
                <a:ea typeface="Questrial"/>
                <a:cs typeface="Questrial"/>
                <a:sym typeface="Questrial"/>
              </a:defRPr>
            </a:lvl5pPr>
            <a:lvl6pPr indent="-101600" lvl="5" marL="1828800" rtl="0" algn="l">
              <a:spcBef>
                <a:spcPts val="360"/>
              </a:spcBef>
              <a:buClr>
                <a:srgbClr val="9DD3E1"/>
              </a:buClr>
              <a:buFont typeface="Questrial"/>
              <a:buChar char="⚫"/>
              <a:defRPr sz="1800">
                <a:solidFill>
                  <a:schemeClr val="lt1"/>
                </a:solidFill>
                <a:latin typeface="Questrial"/>
                <a:ea typeface="Questrial"/>
                <a:cs typeface="Questrial"/>
                <a:sym typeface="Questrial"/>
              </a:defRPr>
            </a:lvl6pPr>
            <a:lvl7pPr indent="-116332" lvl="6" marL="2084832" rtl="0" algn="l">
              <a:spcBef>
                <a:spcPts val="320"/>
              </a:spcBef>
              <a:buClr>
                <a:srgbClr val="9DD3E1"/>
              </a:buClr>
              <a:buFont typeface="Questrial"/>
              <a:buChar char="⚫"/>
              <a:defRPr sz="1600">
                <a:solidFill>
                  <a:schemeClr val="lt1"/>
                </a:solidFill>
                <a:latin typeface="Questrial"/>
                <a:ea typeface="Questrial"/>
                <a:cs typeface="Questrial"/>
                <a:sym typeface="Questrial"/>
              </a:defRPr>
            </a:lvl7pPr>
            <a:lvl8pPr indent="-88900" lvl="7" marL="2286000" rtl="0" algn="l">
              <a:spcBef>
                <a:spcPts val="320"/>
              </a:spcBef>
              <a:buClr>
                <a:srgbClr val="9DD3E1"/>
              </a:buClr>
              <a:buFont typeface="Questrial"/>
              <a:buChar char="⚫"/>
              <a:defRPr sz="1600">
                <a:solidFill>
                  <a:schemeClr val="lt1"/>
                </a:solidFill>
                <a:latin typeface="Questrial"/>
                <a:ea typeface="Questrial"/>
                <a:cs typeface="Questrial"/>
                <a:sym typeface="Questrial"/>
              </a:defRPr>
            </a:lvl8pPr>
            <a:lvl9pPr indent="-88900" lvl="8" marL="2514600" rtl="0" algn="l">
              <a:spcBef>
                <a:spcPts val="320"/>
              </a:spcBef>
              <a:buClr>
                <a:srgbClr val="9DD3E1"/>
              </a:buClr>
              <a:buFont typeface="Questrial"/>
              <a:buChar char="⚫"/>
              <a:defRPr sz="1600">
                <a:solidFill>
                  <a:schemeClr val="lt1"/>
                </a:solidFill>
                <a:latin typeface="Questrial"/>
                <a:ea typeface="Questrial"/>
                <a:cs typeface="Questrial"/>
                <a:sym typeface="Questrial"/>
              </a:defRPr>
            </a:lvl9pPr>
          </a:lstStyle>
          <a:p/>
        </p:txBody>
      </p:sp>
      <p:sp>
        <p:nvSpPr>
          <p:cNvPr id="89" name="Shape 89"/>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90" name="Shape 90"/>
          <p:cNvSpPr txBox="1"/>
          <p:nvPr>
            <p:ph idx="11" type="ftr"/>
          </p:nvPr>
        </p:nvSpPr>
        <p:spPr>
          <a:xfrm>
            <a:off x="457200" y="648188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91" name="Shape 91"/>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457200" y="267493"/>
            <a:ext cx="8229600" cy="1399031"/>
          </a:xfrm>
          <a:prstGeom prst="rect">
            <a:avLst/>
          </a:prstGeom>
          <a:noFill/>
          <a:ln>
            <a:noFill/>
          </a:ln>
        </p:spPr>
        <p:txBody>
          <a:bodyPr anchorCtr="0" anchor="ctr" bIns="91425" lIns="91425" rIns="91425" tIns="91425"/>
          <a:lstStyle>
            <a:lvl1pPr lvl="0" marL="484632" rtl="0" algn="l">
              <a:spcBef>
                <a:spcPts val="0"/>
              </a:spcBef>
              <a:buClr>
                <a:srgbClr val="76D7EF"/>
              </a:buClr>
              <a:buFont typeface="Questrial"/>
              <a:buNone/>
              <a:defRPr sz="4200">
                <a:solidFill>
                  <a:srgbClr val="76D7EF"/>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457200" y="1882808"/>
            <a:ext cx="8229600" cy="4572000"/>
          </a:xfrm>
          <a:prstGeom prst="rect">
            <a:avLst/>
          </a:prstGeom>
          <a:noFill/>
          <a:ln>
            <a:noFill/>
          </a:ln>
        </p:spPr>
        <p:txBody>
          <a:bodyPr anchorCtr="0" anchor="t" bIns="91425" lIns="91425" rIns="91425" tIns="91425"/>
          <a:lstStyle>
            <a:lvl1pPr indent="-232155" lvl="0" marL="448056" rtl="0" algn="l">
              <a:spcBef>
                <a:spcPts val="600"/>
              </a:spcBef>
              <a:buClr>
                <a:schemeClr val="accent1"/>
              </a:buClr>
              <a:buFont typeface="Questrial"/>
              <a:buChar char="⦿"/>
              <a:defRPr sz="3000">
                <a:solidFill>
                  <a:schemeClr val="lt1"/>
                </a:solidFill>
                <a:latin typeface="Questrial"/>
                <a:ea typeface="Questrial"/>
                <a:cs typeface="Questrial"/>
                <a:sym typeface="Questrial"/>
              </a:defRPr>
            </a:lvl1pPr>
            <a:lvl2pPr indent="-132715" lvl="1" marL="822960" rtl="0" algn="l">
              <a:spcBef>
                <a:spcPts val="520"/>
              </a:spcBef>
              <a:buClr>
                <a:schemeClr val="accent1"/>
              </a:buClr>
              <a:buFont typeface="Questrial"/>
              <a:buChar char="›"/>
              <a:defRPr sz="2600">
                <a:solidFill>
                  <a:schemeClr val="lt1"/>
                </a:solidFill>
                <a:latin typeface="Questrial"/>
                <a:ea typeface="Questrial"/>
                <a:cs typeface="Questrial"/>
                <a:sym typeface="Questrial"/>
              </a:defRPr>
            </a:lvl2pPr>
            <a:lvl3pPr indent="-77724" lvl="2" marL="1106424" rtl="0" algn="l">
              <a:spcBef>
                <a:spcPts val="480"/>
              </a:spcBef>
              <a:buClr>
                <a:schemeClr val="accent1"/>
              </a:buClr>
              <a:buFont typeface="Questrial"/>
              <a:buChar char="⚫"/>
              <a:defRPr sz="2400">
                <a:solidFill>
                  <a:schemeClr val="lt1"/>
                </a:solidFill>
                <a:latin typeface="Questrial"/>
                <a:ea typeface="Questrial"/>
                <a:cs typeface="Questrial"/>
                <a:sym typeface="Questrial"/>
              </a:defRPr>
            </a:lvl3pPr>
            <a:lvl4pPr indent="-88900" lvl="3" marL="1371600" rtl="0" algn="l">
              <a:spcBef>
                <a:spcPts val="400"/>
              </a:spcBef>
              <a:buClr>
                <a:schemeClr val="accent1"/>
              </a:buClr>
              <a:buFont typeface="Questrial"/>
              <a:buChar char="⚫"/>
              <a:defRPr sz="2000">
                <a:solidFill>
                  <a:schemeClr val="lt1"/>
                </a:solidFill>
                <a:latin typeface="Questrial"/>
                <a:ea typeface="Questrial"/>
                <a:cs typeface="Questrial"/>
                <a:sym typeface="Questrial"/>
              </a:defRPr>
            </a:lvl4pPr>
            <a:lvl5pPr indent="-95250" lvl="4" marL="1600200" rtl="0" algn="l">
              <a:spcBef>
                <a:spcPts val="380"/>
              </a:spcBef>
              <a:buClr>
                <a:srgbClr val="9DD3E1"/>
              </a:buClr>
              <a:buFont typeface="Questrial"/>
              <a:buChar char="⚫"/>
              <a:defRPr sz="1900">
                <a:solidFill>
                  <a:schemeClr val="lt1"/>
                </a:solidFill>
                <a:latin typeface="Questrial"/>
                <a:ea typeface="Questrial"/>
                <a:cs typeface="Questrial"/>
                <a:sym typeface="Questrial"/>
              </a:defRPr>
            </a:lvl5pPr>
            <a:lvl6pPr indent="-101600" lvl="5" marL="1828800" rtl="0" algn="l">
              <a:spcBef>
                <a:spcPts val="360"/>
              </a:spcBef>
              <a:buClr>
                <a:srgbClr val="9DD3E1"/>
              </a:buClr>
              <a:buFont typeface="Questrial"/>
              <a:buChar char="⚫"/>
              <a:defRPr sz="1800">
                <a:solidFill>
                  <a:schemeClr val="lt1"/>
                </a:solidFill>
                <a:latin typeface="Questrial"/>
                <a:ea typeface="Questrial"/>
                <a:cs typeface="Questrial"/>
                <a:sym typeface="Questrial"/>
              </a:defRPr>
            </a:lvl6pPr>
            <a:lvl7pPr indent="-116332" lvl="6" marL="2084832" rtl="0" algn="l">
              <a:spcBef>
                <a:spcPts val="320"/>
              </a:spcBef>
              <a:buClr>
                <a:srgbClr val="9DD3E1"/>
              </a:buClr>
              <a:buFont typeface="Questrial"/>
              <a:buChar char="⚫"/>
              <a:defRPr sz="1600">
                <a:solidFill>
                  <a:schemeClr val="lt1"/>
                </a:solidFill>
                <a:latin typeface="Questrial"/>
                <a:ea typeface="Questrial"/>
                <a:cs typeface="Questrial"/>
                <a:sym typeface="Questrial"/>
              </a:defRPr>
            </a:lvl7pPr>
            <a:lvl8pPr indent="-88900" lvl="7" marL="2286000" rtl="0" algn="l">
              <a:spcBef>
                <a:spcPts val="320"/>
              </a:spcBef>
              <a:buClr>
                <a:srgbClr val="9DD3E1"/>
              </a:buClr>
              <a:buFont typeface="Questrial"/>
              <a:buChar char="⚫"/>
              <a:defRPr sz="1600">
                <a:solidFill>
                  <a:schemeClr val="lt1"/>
                </a:solidFill>
                <a:latin typeface="Questrial"/>
                <a:ea typeface="Questrial"/>
                <a:cs typeface="Questrial"/>
                <a:sym typeface="Questrial"/>
              </a:defRPr>
            </a:lvl8pPr>
            <a:lvl9pPr indent="-88900" lvl="8" marL="2514600" rtl="0" algn="l">
              <a:spcBef>
                <a:spcPts val="320"/>
              </a:spcBef>
              <a:buClr>
                <a:srgbClr val="9DD3E1"/>
              </a:buClr>
              <a:buFont typeface="Questrial"/>
              <a:buChar char="⚫"/>
              <a:defRPr sz="1600">
                <a:solidFill>
                  <a:schemeClr val="lt1"/>
                </a:solidFill>
                <a:latin typeface="Questrial"/>
                <a:ea typeface="Questrial"/>
                <a:cs typeface="Questrial"/>
                <a:sym typeface="Questrial"/>
              </a:defRPr>
            </a:lvl9pPr>
          </a:lstStyle>
          <a:p/>
        </p:txBody>
      </p:sp>
      <p:sp>
        <p:nvSpPr>
          <p:cNvPr id="28" name="Shape 28"/>
          <p:cNvSpPr txBox="1"/>
          <p:nvPr>
            <p:ph idx="10" type="dt"/>
          </p:nvPr>
        </p:nvSpPr>
        <p:spPr>
          <a:xfrm>
            <a:off x="4791455" y="6480048"/>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29" name="Shape 29"/>
          <p:cNvSpPr txBox="1"/>
          <p:nvPr>
            <p:ph idx="11" type="ftr"/>
          </p:nvPr>
        </p:nvSpPr>
        <p:spPr>
          <a:xfrm>
            <a:off x="457200" y="648096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30" name="Shape 30"/>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chemeClr val="dk1"/>
            </a:gs>
            <a:gs pos="60000">
              <a:schemeClr val="dk1"/>
            </a:gs>
            <a:gs pos="100000">
              <a:srgbClr val="6C6C6C"/>
            </a:gs>
          </a:gsLst>
          <a:lin ang="5400000" scaled="0"/>
        </a:gradFill>
      </p:bgPr>
    </p:bg>
    <p:spTree>
      <p:nvGrpSpPr>
        <p:cNvPr id="31" name="Shape 31"/>
        <p:cNvGrpSpPr/>
        <p:nvPr/>
      </p:nvGrpSpPr>
      <p:grpSpPr>
        <a:xfrm>
          <a:off x="0" y="0"/>
          <a:ext cx="0" cy="0"/>
          <a:chOff x="0" y="0"/>
          <a:chExt cx="0" cy="0"/>
        </a:xfrm>
      </p:grpSpPr>
      <p:sp>
        <p:nvSpPr>
          <p:cNvPr id="32" name="Shape 32"/>
          <p:cNvSpPr/>
          <p:nvPr/>
        </p:nvSpPr>
        <p:spPr>
          <a:xfrm flipH="1" rot="10800000">
            <a:off x="7033" y="7033"/>
            <a:ext cx="9129931" cy="6836899"/>
          </a:xfrm>
          <a:prstGeom prst="rtTriangle">
            <a:avLst/>
          </a:prstGeom>
          <a:gradFill>
            <a:gsLst>
              <a:gs pos="0">
                <a:srgbClr val="DEF5FA">
                  <a:alpha val="9803"/>
                </a:srgbClr>
              </a:gs>
              <a:gs pos="70000">
                <a:srgbClr val="DEF5FA">
                  <a:alpha val="7843"/>
                </a:srgbClr>
              </a:gs>
              <a:gs pos="100000">
                <a:srgbClr val="DEF5FA">
                  <a:alpha val="784"/>
                </a:srgbClr>
              </a:gs>
            </a:gsLst>
            <a:lin ang="8000000" scaled="0"/>
          </a:gradFill>
          <a:ln>
            <a:noFill/>
          </a:ln>
        </p:spPr>
        <p:txBody>
          <a:bodyPr anchorCtr="0" anchor="ctr" bIns="45700" lIns="91425" rIns="91425" tIns="45700">
            <a:noAutofit/>
          </a:bodyPr>
          <a:lstStyle/>
          <a:p>
            <a:pPr lvl="0">
              <a:spcBef>
                <a:spcPts val="0"/>
              </a:spcBef>
              <a:buNone/>
            </a:pPr>
            <a:r>
              <a:t/>
            </a:r>
            <a:endParaRPr/>
          </a:p>
        </p:txBody>
      </p:sp>
      <p:sp>
        <p:nvSpPr>
          <p:cNvPr id="33" name="Shape 33"/>
          <p:cNvSpPr/>
          <p:nvPr/>
        </p:nvSpPr>
        <p:spPr>
          <a:xfrm flipH="1" rot="-5400000">
            <a:off x="7554352" y="309489"/>
            <a:ext cx="1892948" cy="1294227"/>
          </a:xfrm>
          <a:prstGeom prst="triangle">
            <a:avLst>
              <a:gd fmla="val 51323" name="adj"/>
            </a:avLst>
          </a:prstGeom>
          <a:gradFill>
            <a:gsLst>
              <a:gs pos="0">
                <a:srgbClr val="026C86"/>
              </a:gs>
              <a:gs pos="60000">
                <a:srgbClr val="01BCEA"/>
              </a:gs>
              <a:gs pos="100000">
                <a:srgbClr val="8BE8FF"/>
              </a:gs>
            </a:gsLst>
            <a:lin ang="15500000" scaled="0"/>
          </a:gradFill>
          <a:ln>
            <a:noFill/>
          </a:ln>
        </p:spPr>
        <p:txBody>
          <a:bodyPr anchorCtr="0" anchor="ctr" bIns="45700" lIns="91425" rIns="91425" tIns="45700">
            <a:noAutofit/>
          </a:bodyPr>
          <a:lstStyle/>
          <a:p>
            <a:pPr lvl="0">
              <a:spcBef>
                <a:spcPts val="0"/>
              </a:spcBef>
              <a:buNone/>
            </a:pPr>
            <a:r>
              <a:t/>
            </a:r>
            <a:endParaRPr/>
          </a:p>
        </p:txBody>
      </p:sp>
      <p:sp>
        <p:nvSpPr>
          <p:cNvPr id="34" name="Shape 34"/>
          <p:cNvSpPr txBox="1"/>
          <p:nvPr>
            <p:ph idx="10" type="dt"/>
          </p:nvPr>
        </p:nvSpPr>
        <p:spPr>
          <a:xfrm>
            <a:off x="6955632" y="6477000"/>
            <a:ext cx="2133599" cy="304799"/>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35" name="Shape 35"/>
          <p:cNvSpPr txBox="1"/>
          <p:nvPr>
            <p:ph idx="11" type="ftr"/>
          </p:nvPr>
        </p:nvSpPr>
        <p:spPr>
          <a:xfrm>
            <a:off x="2619375" y="648096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36" name="Shape 36"/>
          <p:cNvSpPr txBox="1"/>
          <p:nvPr>
            <p:ph idx="12" type="sldNum"/>
          </p:nvPr>
        </p:nvSpPr>
        <p:spPr>
          <a:xfrm>
            <a:off x="8451056" y="809624"/>
            <a:ext cx="502920" cy="300830"/>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cxnSp>
        <p:nvCxnSpPr>
          <p:cNvPr id="37" name="Shape 37"/>
          <p:cNvCxnSpPr/>
          <p:nvPr/>
        </p:nvCxnSpPr>
        <p:spPr>
          <a:xfrm rot="10800000">
            <a:off x="6468793" y="9380"/>
            <a:ext cx="2672860" cy="1900210"/>
          </a:xfrm>
          <a:prstGeom prst="straightConnector1">
            <a:avLst/>
          </a:prstGeom>
          <a:noFill/>
          <a:ln cap="rnd" cmpd="sng" w="9525">
            <a:solidFill>
              <a:srgbClr val="CDCDCD">
                <a:alpha val="44705"/>
              </a:srgbClr>
            </a:solidFill>
            <a:prstDash val="solid"/>
            <a:round/>
            <a:headEnd len="med" w="med" type="none"/>
            <a:tailEnd len="med" w="med" type="none"/>
          </a:ln>
        </p:spPr>
      </p:cxnSp>
      <p:cxnSp>
        <p:nvCxnSpPr>
          <p:cNvPr id="38" name="Shape 38"/>
          <p:cNvCxnSpPr/>
          <p:nvPr/>
        </p:nvCxnSpPr>
        <p:spPr>
          <a:xfrm flipH="1" rot="10800000">
            <a:off x="0" y="7034"/>
            <a:ext cx="9136965" cy="6843933"/>
          </a:xfrm>
          <a:prstGeom prst="straightConnector1">
            <a:avLst/>
          </a:prstGeom>
          <a:noFill/>
          <a:ln cap="rnd" cmpd="sng" w="9525">
            <a:solidFill>
              <a:srgbClr val="C7C7C7">
                <a:alpha val="34901"/>
              </a:srgbClr>
            </a:solidFill>
            <a:prstDash val="solid"/>
            <a:round/>
            <a:headEnd len="med" w="med" type="none"/>
            <a:tailEnd len="med" w="med" type="none"/>
          </a:ln>
        </p:spPr>
      </p:cxnSp>
      <p:sp>
        <p:nvSpPr>
          <p:cNvPr id="39" name="Shape 39"/>
          <p:cNvSpPr txBox="1"/>
          <p:nvPr>
            <p:ph type="title"/>
          </p:nvPr>
        </p:nvSpPr>
        <p:spPr>
          <a:xfrm>
            <a:off x="381000" y="271463"/>
            <a:ext cx="7239000" cy="1362075"/>
          </a:xfrm>
          <a:prstGeom prst="rect">
            <a:avLst/>
          </a:prstGeom>
          <a:noFill/>
          <a:ln>
            <a:noFill/>
          </a:ln>
        </p:spPr>
        <p:txBody>
          <a:bodyPr anchorCtr="0" anchor="ctr" bIns="91425" lIns="91425" rIns="91425" tIns="91425"/>
          <a:lstStyle>
            <a:lvl1pPr lvl="0" marL="0" rtl="0" algn="l">
              <a:spcBef>
                <a:spcPts val="0"/>
              </a:spcBef>
              <a:buFont typeface="Questrial"/>
              <a:buNone/>
              <a:defRPr b="1" sz="36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381000" y="1633536"/>
            <a:ext cx="3886200" cy="2286000"/>
          </a:xfrm>
          <a:prstGeom prst="rect">
            <a:avLst/>
          </a:prstGeom>
          <a:noFill/>
          <a:ln>
            <a:noFill/>
          </a:ln>
        </p:spPr>
        <p:txBody>
          <a:bodyPr anchorCtr="0" anchor="t" bIns="91425" lIns="91425" rIns="91425" tIns="91425"/>
          <a:lstStyle>
            <a:lvl1pPr indent="-4064" lvl="0" marL="54864" rtl="0" algn="l">
              <a:spcBef>
                <a:spcPts val="0"/>
              </a:spcBef>
              <a:buClr>
                <a:schemeClr val="lt1"/>
              </a:buClr>
              <a:buFont typeface="Questrial"/>
              <a:buNone/>
              <a:defRPr sz="2000">
                <a:solidFill>
                  <a:schemeClr val="lt1"/>
                </a:solidFill>
              </a:defRPr>
            </a:lvl1pPr>
            <a:lvl2pPr lvl="1" rtl="0">
              <a:spcBef>
                <a:spcPts val="0"/>
              </a:spcBef>
              <a:buClr>
                <a:schemeClr val="lt1"/>
              </a:buClr>
              <a:buFont typeface="Questrial"/>
              <a:buNone/>
              <a:defRPr sz="1800">
                <a:solidFill>
                  <a:schemeClr val="lt1"/>
                </a:solidFill>
              </a:defRPr>
            </a:lvl2pPr>
            <a:lvl3pPr lvl="2" rtl="0">
              <a:spcBef>
                <a:spcPts val="0"/>
              </a:spcBef>
              <a:buClr>
                <a:schemeClr val="lt1"/>
              </a:buClr>
              <a:buFont typeface="Questrial"/>
              <a:buNone/>
              <a:defRPr sz="1600">
                <a:solidFill>
                  <a:schemeClr val="lt1"/>
                </a:solidFill>
              </a:defRPr>
            </a:lvl3pPr>
            <a:lvl4pPr lvl="3" rtl="0">
              <a:spcBef>
                <a:spcPts val="0"/>
              </a:spcBef>
              <a:buClr>
                <a:schemeClr val="lt1"/>
              </a:buClr>
              <a:buFont typeface="Questrial"/>
              <a:buNone/>
              <a:defRPr sz="1400">
                <a:solidFill>
                  <a:schemeClr val="lt1"/>
                </a:solidFill>
              </a:defRPr>
            </a:lvl4pPr>
            <a:lvl5pPr lvl="4" rtl="0">
              <a:spcBef>
                <a:spcPts val="0"/>
              </a:spcBef>
              <a:buClr>
                <a:schemeClr val="lt1"/>
              </a:buClr>
              <a:buFont typeface="Questrial"/>
              <a:buNone/>
              <a:defRPr sz="1400">
                <a:solidFill>
                  <a:schemeClr val="lt1"/>
                </a:solidFill>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457200" y="267493"/>
            <a:ext cx="8229600" cy="1399031"/>
          </a:xfrm>
          <a:prstGeom prst="rect">
            <a:avLst/>
          </a:prstGeom>
          <a:noFill/>
          <a:ln>
            <a:noFill/>
          </a:ln>
        </p:spPr>
        <p:txBody>
          <a:bodyPr anchorCtr="0" anchor="ctr" bIns="91425" lIns="91425" rIns="91425" tIns="91425"/>
          <a:lstStyle>
            <a:lvl1pPr lvl="0" mar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 type="body"/>
          </p:nvPr>
        </p:nvSpPr>
        <p:spPr>
          <a:xfrm>
            <a:off x="457200" y="1722436"/>
            <a:ext cx="4038599" cy="4525963"/>
          </a:xfrm>
          <a:prstGeom prst="rect">
            <a:avLst/>
          </a:prstGeom>
          <a:noFill/>
          <a:ln>
            <a:noFill/>
          </a:ln>
        </p:spPr>
        <p:txBody>
          <a:bodyPr anchorCtr="0" anchor="t" bIns="91425" lIns="91425" rIns="91425" tIns="91425"/>
          <a:lstStyle>
            <a:lvl1pPr lvl="0" rtl="0">
              <a:spcBef>
                <a:spcPts val="0"/>
              </a:spcBef>
              <a:defRPr sz="26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2" type="body"/>
          </p:nvPr>
        </p:nvSpPr>
        <p:spPr>
          <a:xfrm>
            <a:off x="4648200" y="1722436"/>
            <a:ext cx="4038599" cy="4525963"/>
          </a:xfrm>
          <a:prstGeom prst="rect">
            <a:avLst/>
          </a:prstGeom>
          <a:noFill/>
          <a:ln>
            <a:noFill/>
          </a:ln>
        </p:spPr>
        <p:txBody>
          <a:bodyPr anchorCtr="0" anchor="t" bIns="91425" lIns="91425" rIns="91425" tIns="91425"/>
          <a:lstStyle>
            <a:lvl1pPr lvl="0" rtl="0">
              <a:spcBef>
                <a:spcPts val="0"/>
              </a:spcBef>
              <a:defRPr sz="26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46" name="Shape 46"/>
          <p:cNvSpPr txBox="1"/>
          <p:nvPr>
            <p:ph idx="11" type="ftr"/>
          </p:nvPr>
        </p:nvSpPr>
        <p:spPr>
          <a:xfrm>
            <a:off x="457200" y="6480969"/>
            <a:ext cx="4260056" cy="301752"/>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47" name="Shape 47"/>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bg>
      <p:bgPr>
        <a:gradFill>
          <a:gsLst>
            <a:gs pos="0">
              <a:srgbClr val="323232"/>
            </a:gs>
            <a:gs pos="60000">
              <a:srgbClr val="434343"/>
            </a:gs>
            <a:gs pos="100000">
              <a:srgbClr val="949494"/>
            </a:gs>
          </a:gsLst>
          <a:lin ang="5400000" scaled="0"/>
        </a:gradFill>
      </p:bgPr>
    </p:bg>
    <p:spTree>
      <p:nvGrpSpPr>
        <p:cNvPr id="48" name="Shape 48"/>
        <p:cNvGrpSpPr/>
        <p:nvPr/>
      </p:nvGrpSpPr>
      <p:grpSpPr>
        <a:xfrm>
          <a:off x="0" y="0"/>
          <a:ext cx="0" cy="0"/>
          <a:chOff x="0" y="0"/>
          <a:chExt cx="0" cy="0"/>
        </a:xfrm>
      </p:grpSpPr>
      <p:sp>
        <p:nvSpPr>
          <p:cNvPr id="49" name="Shape 49"/>
          <p:cNvSpPr txBox="1"/>
          <p:nvPr>
            <p:ph type="title"/>
          </p:nvPr>
        </p:nvSpPr>
        <p:spPr>
          <a:xfrm rot="-5400000">
            <a:off x="-2295358" y="2834287"/>
            <a:ext cx="6153912" cy="1066799"/>
          </a:xfrm>
          <a:prstGeom prst="rect">
            <a:avLst/>
          </a:prstGeom>
          <a:noFill/>
          <a:ln>
            <a:noFill/>
          </a:ln>
        </p:spPr>
        <p:txBody>
          <a:bodyPr anchorCtr="0" anchor="b" bIns="91425" lIns="91425" rIns="91425" tIns="91425"/>
          <a:lstStyle>
            <a:lvl1pPr lvl="0" marL="0" rtl="0" algn="ctr">
              <a:spcBef>
                <a:spcPts val="0"/>
              </a:spcBef>
              <a:defRPr b="1" sz="3300">
                <a:solidFill>
                  <a:schemeClr val="lt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1" type="body"/>
          </p:nvPr>
        </p:nvSpPr>
        <p:spPr>
          <a:xfrm rot="-5400000">
            <a:off x="146758" y="1508980"/>
            <a:ext cx="3017519" cy="581024"/>
          </a:xfrm>
          <a:prstGeom prst="rect">
            <a:avLst/>
          </a:prstGeom>
          <a:solidFill>
            <a:schemeClr val="dk1"/>
          </a:solidFill>
          <a:ln>
            <a:noFill/>
          </a:ln>
        </p:spPr>
        <p:txBody>
          <a:bodyPr anchorCtr="0" anchor="ctr" bIns="91425" lIns="91425" rIns="91425" tIns="91425"/>
          <a:lstStyle>
            <a:lvl1pPr indent="0" lvl="0" marL="0" rtl="0" algn="ctr">
              <a:spcBef>
                <a:spcPts val="0"/>
              </a:spcBef>
              <a:buClr>
                <a:schemeClr val="lt1"/>
              </a:buClr>
              <a:buFont typeface="Questrial"/>
              <a:buNone/>
              <a:defRPr b="0" sz="1600">
                <a:solidFill>
                  <a:schemeClr val="lt1"/>
                </a:solidFill>
              </a:defRPr>
            </a:lvl1pPr>
            <a:lvl2pPr lvl="1" rtl="0">
              <a:spcBef>
                <a:spcPts val="0"/>
              </a:spcBef>
              <a:buFont typeface="Questrial"/>
              <a:buNone/>
              <a:defRPr b="1" sz="2000"/>
            </a:lvl2pPr>
            <a:lvl3pPr lvl="2" rtl="0">
              <a:spcBef>
                <a:spcPts val="0"/>
              </a:spcBef>
              <a:buFont typeface="Questrial"/>
              <a:buNone/>
              <a:defRPr b="1" sz="1800"/>
            </a:lvl3pPr>
            <a:lvl4pPr lvl="3" rtl="0">
              <a:spcBef>
                <a:spcPts val="0"/>
              </a:spcBef>
              <a:buFont typeface="Questrial"/>
              <a:buNone/>
              <a:defRPr b="1" sz="1600"/>
            </a:lvl4pPr>
            <a:lvl5pPr lvl="4" rtl="0">
              <a:spcBef>
                <a:spcPts val="0"/>
              </a:spcBef>
              <a:buFont typeface="Questrial"/>
              <a:buNone/>
              <a:defRPr b="1" sz="16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2" type="body"/>
          </p:nvPr>
        </p:nvSpPr>
        <p:spPr>
          <a:xfrm rot="-5400000">
            <a:off x="146758" y="4645372"/>
            <a:ext cx="3017519" cy="581024"/>
          </a:xfrm>
          <a:prstGeom prst="rect">
            <a:avLst/>
          </a:prstGeom>
          <a:solidFill>
            <a:schemeClr val="dk1"/>
          </a:solidFill>
          <a:ln>
            <a:noFill/>
          </a:ln>
        </p:spPr>
        <p:txBody>
          <a:bodyPr anchorCtr="0" anchor="ctr" bIns="91425" lIns="91425" rIns="91425" tIns="91425"/>
          <a:lstStyle>
            <a:lvl1pPr indent="0" lvl="0" marL="0" rtl="0" algn="ctr">
              <a:spcBef>
                <a:spcPts val="0"/>
              </a:spcBef>
              <a:buClr>
                <a:schemeClr val="lt1"/>
              </a:buClr>
              <a:buFont typeface="Questrial"/>
              <a:buNone/>
              <a:defRPr b="0" sz="1600">
                <a:solidFill>
                  <a:schemeClr val="lt1"/>
                </a:solidFill>
              </a:defRPr>
            </a:lvl1pPr>
            <a:lvl2pPr lvl="1" rtl="0">
              <a:spcBef>
                <a:spcPts val="0"/>
              </a:spcBef>
              <a:buFont typeface="Questrial"/>
              <a:buNone/>
              <a:defRPr b="1" sz="2000"/>
            </a:lvl2pPr>
            <a:lvl3pPr lvl="2" rtl="0">
              <a:spcBef>
                <a:spcPts val="0"/>
              </a:spcBef>
              <a:buFont typeface="Questrial"/>
              <a:buNone/>
              <a:defRPr b="1" sz="1800"/>
            </a:lvl3pPr>
            <a:lvl4pPr lvl="3" rtl="0">
              <a:spcBef>
                <a:spcPts val="0"/>
              </a:spcBef>
              <a:buFont typeface="Questrial"/>
              <a:buNone/>
              <a:defRPr b="1" sz="1600"/>
            </a:lvl4pPr>
            <a:lvl5pPr lvl="4" rtl="0">
              <a:spcBef>
                <a:spcPts val="0"/>
              </a:spcBef>
              <a:buFont typeface="Questrial"/>
              <a:buNone/>
              <a:defRPr b="1" sz="16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3" type="body"/>
          </p:nvPr>
        </p:nvSpPr>
        <p:spPr>
          <a:xfrm>
            <a:off x="2022230" y="290732"/>
            <a:ext cx="6858000" cy="3017519"/>
          </a:xfrm>
          <a:prstGeom prst="rect">
            <a:avLst/>
          </a:prstGeom>
          <a:noFill/>
          <a:ln>
            <a:noFill/>
          </a:ln>
        </p:spPr>
        <p:txBody>
          <a:bodyPr anchorCtr="0" anchor="t" bIns="91425" lIns="91425" rIns="91425" tIns="91425"/>
          <a:lstStyle>
            <a:lvl1pPr lvl="0" rtl="0" algn="l">
              <a:spcBef>
                <a:spcPts val="0"/>
              </a:spcBef>
              <a:defRPr sz="2400"/>
            </a:lvl1pPr>
            <a:lvl2pPr lvl="1" rtl="0" algn="l">
              <a:spcBef>
                <a:spcPts val="0"/>
              </a:spcBef>
              <a:defRPr sz="2000"/>
            </a:lvl2pPr>
            <a:lvl3pPr lvl="2" rtl="0" algn="l">
              <a:spcBef>
                <a:spcPts val="0"/>
              </a:spcBef>
              <a:defRPr sz="1800"/>
            </a:lvl3pPr>
            <a:lvl4pPr lvl="3" rtl="0" algn="l">
              <a:spcBef>
                <a:spcPts val="0"/>
              </a:spcBef>
              <a:defRPr sz="1600"/>
            </a:lvl4pPr>
            <a:lvl5pPr lvl="4" rtl="0" algn="l">
              <a:spcBef>
                <a:spcPts val="0"/>
              </a:spcBef>
              <a:defRPr sz="16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4" type="body"/>
          </p:nvPr>
        </p:nvSpPr>
        <p:spPr>
          <a:xfrm>
            <a:off x="2022230" y="3427123"/>
            <a:ext cx="6858000" cy="3017519"/>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10" type="dt"/>
          </p:nvPr>
        </p:nvSpPr>
        <p:spPr>
          <a:xfrm>
            <a:off x="4791455" y="6480969"/>
            <a:ext cx="2130551"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55" name="Shape 55"/>
          <p:cNvSpPr txBox="1"/>
          <p:nvPr>
            <p:ph idx="11" type="ftr"/>
          </p:nvPr>
        </p:nvSpPr>
        <p:spPr>
          <a:xfrm>
            <a:off x="457200" y="6480969"/>
            <a:ext cx="4261103" cy="301752"/>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56" name="Shape 56"/>
          <p:cNvSpPr txBox="1"/>
          <p:nvPr>
            <p:ph idx="12" type="sldNum"/>
          </p:nvPr>
        </p:nvSpPr>
        <p:spPr>
          <a:xfrm>
            <a:off x="7589520" y="6483096"/>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457200" y="267493"/>
            <a:ext cx="8229600" cy="1399031"/>
          </a:xfrm>
          <a:prstGeom prst="rect">
            <a:avLst/>
          </a:prstGeom>
          <a:noFill/>
          <a:ln>
            <a:noFill/>
          </a:ln>
        </p:spPr>
        <p:txBody>
          <a:bodyPr anchorCtr="0" anchor="ctr" bIns="91425" lIns="91425" rIns="91425" tIns="91425"/>
          <a:lstStyle>
            <a:lvl1pPr lvl="0" rtl="0">
              <a:spcBef>
                <a:spcPts val="0"/>
              </a:spcBef>
              <a:defRPr b="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60" name="Shape 60"/>
          <p:cNvSpPr txBox="1"/>
          <p:nvPr>
            <p:ph idx="11" type="ftr"/>
          </p:nvPr>
        </p:nvSpPr>
        <p:spPr>
          <a:xfrm>
            <a:off x="457200" y="648188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61" name="Shape 61"/>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x="0" y="0"/>
          <a:ext cx="0" cy="0"/>
          <a:chOff x="0" y="0"/>
          <a:chExt cx="0" cy="0"/>
        </a:xfrm>
      </p:grpSpPr>
      <p:sp>
        <p:nvSpPr>
          <p:cNvPr id="63" name="Shape 63"/>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64" name="Shape 64"/>
          <p:cNvSpPr txBox="1"/>
          <p:nvPr>
            <p:ph idx="11" type="ftr"/>
          </p:nvPr>
        </p:nvSpPr>
        <p:spPr>
          <a:xfrm>
            <a:off x="457200" y="648188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65" name="Shape 65"/>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gradFill>
          <a:gsLst>
            <a:gs pos="0">
              <a:srgbClr val="323232"/>
            </a:gs>
            <a:gs pos="60000">
              <a:srgbClr val="434343"/>
            </a:gs>
            <a:gs pos="100000">
              <a:srgbClr val="949494"/>
            </a:gs>
          </a:gsLst>
          <a:lin ang="5400000" scaled="0"/>
        </a:gradFill>
      </p:bgPr>
    </p:bg>
    <p:spTree>
      <p:nvGrpSpPr>
        <p:cNvPr id="66" name="Shape 66"/>
        <p:cNvGrpSpPr/>
        <p:nvPr/>
      </p:nvGrpSpPr>
      <p:grpSpPr>
        <a:xfrm>
          <a:off x="0" y="0"/>
          <a:ext cx="0" cy="0"/>
          <a:chOff x="0" y="0"/>
          <a:chExt cx="0" cy="0"/>
        </a:xfrm>
      </p:grpSpPr>
      <p:sp>
        <p:nvSpPr>
          <p:cNvPr id="67" name="Shape 67"/>
          <p:cNvSpPr txBox="1"/>
          <p:nvPr>
            <p:ph type="title"/>
          </p:nvPr>
        </p:nvSpPr>
        <p:spPr>
          <a:xfrm rot="-5400000">
            <a:off x="-2295143" y="2882264"/>
            <a:ext cx="5943599" cy="914400"/>
          </a:xfrm>
          <a:prstGeom prst="rect">
            <a:avLst/>
          </a:prstGeom>
          <a:noFill/>
          <a:ln>
            <a:noFill/>
          </a:ln>
        </p:spPr>
        <p:txBody>
          <a:bodyPr anchorCtr="0" anchor="b" bIns="91425" lIns="91425" rIns="91425" tIns="91425"/>
          <a:lstStyle>
            <a:lvl1pPr lvl="0" marL="0" marR="18288" rtl="0" algn="r">
              <a:spcBef>
                <a:spcPts val="0"/>
              </a:spcBef>
              <a:buFont typeface="Questrial"/>
              <a:buNone/>
              <a:defRPr b="0" sz="29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 type="body"/>
          </p:nvPr>
        </p:nvSpPr>
        <p:spPr>
          <a:xfrm>
            <a:off x="1135855" y="367663"/>
            <a:ext cx="2438399" cy="5943599"/>
          </a:xfrm>
          <a:prstGeom prst="rect">
            <a:avLst/>
          </a:prstGeom>
          <a:noFill/>
          <a:ln>
            <a:noFill/>
          </a:ln>
        </p:spPr>
        <p:txBody>
          <a:bodyPr anchorCtr="0" anchor="t" bIns="91425" lIns="91425" rIns="91425" tIns="91425"/>
          <a:lstStyle>
            <a:lvl1pPr indent="0" lvl="0" marL="0" rtl="0">
              <a:spcBef>
                <a:spcPts val="0"/>
              </a:spcBef>
              <a:buFont typeface="Questrial"/>
              <a:buNone/>
              <a:defRPr sz="1400"/>
            </a:lvl1pPr>
            <a:lvl2pPr lvl="1" rtl="0">
              <a:spcBef>
                <a:spcPts val="0"/>
              </a:spcBef>
              <a:buFont typeface="Questrial"/>
              <a:buNone/>
              <a:defRPr sz="1200"/>
            </a:lvl2pPr>
            <a:lvl3pPr lvl="2" rtl="0">
              <a:spcBef>
                <a:spcPts val="0"/>
              </a:spcBef>
              <a:buFont typeface="Questrial"/>
              <a:buNone/>
              <a:defRPr sz="1000"/>
            </a:lvl3pPr>
            <a:lvl4pPr lvl="3" rtl="0">
              <a:spcBef>
                <a:spcPts val="0"/>
              </a:spcBef>
              <a:buFont typeface="Questrial"/>
              <a:buNone/>
              <a:defRPr sz="900"/>
            </a:lvl4pPr>
            <a:lvl5pPr lvl="4" rtl="0">
              <a:spcBef>
                <a:spcPts val="0"/>
              </a:spcBef>
              <a:buFont typeface="Questrial"/>
              <a:buNone/>
              <a:defRPr sz="9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2" type="body"/>
          </p:nvPr>
        </p:nvSpPr>
        <p:spPr>
          <a:xfrm>
            <a:off x="3651250" y="320039"/>
            <a:ext cx="5276087" cy="5989320"/>
          </a:xfrm>
          <a:prstGeom prst="rect">
            <a:avLst/>
          </a:prstGeom>
          <a:noFill/>
          <a:ln>
            <a:noFill/>
          </a:ln>
        </p:spPr>
        <p:txBody>
          <a:bodyPr anchorCtr="0" anchor="t" bIns="91425" lIns="91425" rIns="91425" tIns="91425"/>
          <a:lstStyle>
            <a:lvl1pPr lvl="0" rtl="0">
              <a:spcBef>
                <a:spcPts val="0"/>
              </a:spcBef>
              <a:defRPr sz="3000"/>
            </a:lvl1pPr>
            <a:lvl2pPr lvl="1" rtl="0">
              <a:spcBef>
                <a:spcPts val="0"/>
              </a:spcBef>
              <a:defRPr sz="26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0" type="dt"/>
          </p:nvPr>
        </p:nvSpPr>
        <p:spPr>
          <a:xfrm>
            <a:off x="6278976" y="6556247"/>
            <a:ext cx="2133599" cy="301752"/>
          </a:xfrm>
          <a:prstGeom prst="rect">
            <a:avLst/>
          </a:prstGeom>
          <a:noFill/>
          <a:ln>
            <a:noFill/>
          </a:ln>
        </p:spPr>
        <p:txBody>
          <a:bodyPr anchorCtr="0" anchor="b" bIns="91425" lIns="91425" rIns="91425" tIns="91425"/>
          <a:lstStyle>
            <a:lvl1pPr indent="0" lvl="0" marL="0" marR="0" rtl="0" algn="l">
              <a:spcBef>
                <a:spcPts val="0"/>
              </a:spcBef>
              <a:defRPr b="0" i="0" sz="9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71" name="Shape 71"/>
          <p:cNvSpPr txBox="1"/>
          <p:nvPr>
            <p:ph idx="11" type="ftr"/>
          </p:nvPr>
        </p:nvSpPr>
        <p:spPr>
          <a:xfrm>
            <a:off x="1135855" y="6556247"/>
            <a:ext cx="5143120" cy="301752"/>
          </a:xfrm>
          <a:prstGeom prst="rect">
            <a:avLst/>
          </a:prstGeom>
          <a:noFill/>
          <a:ln>
            <a:noFill/>
          </a:ln>
        </p:spPr>
        <p:txBody>
          <a:bodyPr anchorCtr="0" anchor="b" bIns="91425" lIns="91425" rIns="91425" tIns="91425"/>
          <a:lstStyle>
            <a:lvl1pPr indent="0" lvl="0" marL="0" marR="0" rtl="0" algn="r">
              <a:spcBef>
                <a:spcPts val="0"/>
              </a:spcBef>
              <a:defRPr b="0" i="0" sz="9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72" name="Shape 72"/>
          <p:cNvSpPr txBox="1"/>
          <p:nvPr>
            <p:ph idx="12" type="sldNum"/>
          </p:nvPr>
        </p:nvSpPr>
        <p:spPr>
          <a:xfrm>
            <a:off x="8410575" y="6556247"/>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9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gradFill>
          <a:gsLst>
            <a:gs pos="0">
              <a:schemeClr val="dk1"/>
            </a:gs>
            <a:gs pos="60000">
              <a:schemeClr val="dk1"/>
            </a:gs>
            <a:gs pos="100000">
              <a:srgbClr val="6C6C6C"/>
            </a:gs>
          </a:gsLst>
          <a:lin ang="5400000" scaled="0"/>
        </a:gradFill>
      </p:bgPr>
    </p:bg>
    <p:spTree>
      <p:nvGrpSpPr>
        <p:cNvPr id="73" name="Shape 73"/>
        <p:cNvGrpSpPr/>
        <p:nvPr/>
      </p:nvGrpSpPr>
      <p:grpSpPr>
        <a:xfrm>
          <a:off x="0" y="0"/>
          <a:ext cx="0" cy="0"/>
          <a:chOff x="0" y="0"/>
          <a:chExt cx="0" cy="0"/>
        </a:xfrm>
      </p:grpSpPr>
      <p:sp>
        <p:nvSpPr>
          <p:cNvPr id="74" name="Shape 74"/>
          <p:cNvSpPr txBox="1"/>
          <p:nvPr>
            <p:ph type="title"/>
          </p:nvPr>
        </p:nvSpPr>
        <p:spPr>
          <a:xfrm rot="-5400000">
            <a:off x="-2523743" y="2894096"/>
            <a:ext cx="6400799" cy="914400"/>
          </a:xfrm>
          <a:prstGeom prst="rect">
            <a:avLst/>
          </a:prstGeom>
          <a:noFill/>
          <a:ln>
            <a:noFill/>
          </a:ln>
        </p:spPr>
        <p:txBody>
          <a:bodyPr anchorCtr="0" anchor="b" bIns="91425" lIns="91425" rIns="91425" tIns="91425"/>
          <a:lstStyle>
            <a:lvl1pPr lvl="0" marL="0" rtl="0" algn="l">
              <a:spcBef>
                <a:spcPts val="0"/>
              </a:spcBef>
              <a:buFont typeface="Questrial"/>
              <a:buNone/>
              <a:defRPr b="0" sz="3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p:nvPr>
            <p:ph idx="2" type="pic"/>
          </p:nvPr>
        </p:nvSpPr>
        <p:spPr>
          <a:xfrm>
            <a:off x="1138237" y="373965"/>
            <a:ext cx="7333487" cy="5486399"/>
          </a:xfrm>
          <a:prstGeom prst="rect">
            <a:avLst/>
          </a:prstGeom>
          <a:solidFill>
            <a:srgbClr val="333333"/>
          </a:solidFill>
          <a:ln>
            <a:noFill/>
          </a:ln>
        </p:spPr>
        <p:txBody>
          <a:bodyPr anchorCtr="0" anchor="b" bIns="91425" lIns="91425" rIns="91425" tIns="91425"/>
          <a:lstStyle>
            <a:lvl1pPr indent="0" lvl="0" marL="0" marR="0" rtl="0" algn="l">
              <a:spcBef>
                <a:spcPts val="0"/>
              </a:spcBef>
              <a:buClr>
                <a:schemeClr val="lt1"/>
              </a:buClr>
              <a:buFont typeface="Questrial"/>
              <a:buNone/>
              <a:defRPr b="0" i="0" sz="32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76" name="Shape 76"/>
          <p:cNvSpPr txBox="1"/>
          <p:nvPr>
            <p:ph idx="1" type="body"/>
          </p:nvPr>
        </p:nvSpPr>
        <p:spPr>
          <a:xfrm>
            <a:off x="1143000" y="5867400"/>
            <a:ext cx="7333487" cy="685799"/>
          </a:xfrm>
          <a:prstGeom prst="rect">
            <a:avLst/>
          </a:prstGeom>
          <a:solidFill>
            <a:schemeClr val="accent1">
              <a:alpha val="14901"/>
            </a:schemeClr>
          </a:solidFill>
          <a:ln cap="flat" cmpd="sng" w="9525">
            <a:solidFill>
              <a:schemeClr val="accent1"/>
            </a:solidFill>
            <a:prstDash val="solid"/>
            <a:miter/>
            <a:headEnd len="med" w="med" type="none"/>
            <a:tailEnd len="med" w="med" type="none"/>
          </a:ln>
        </p:spPr>
        <p:txBody>
          <a:bodyPr anchorCtr="0" anchor="t" bIns="91425" lIns="91425" rIns="91425" tIns="91425"/>
          <a:lstStyle>
            <a:lvl1pPr indent="0" lvl="0" marL="0" rtl="0">
              <a:spcBef>
                <a:spcPts val="0"/>
              </a:spcBef>
              <a:buFont typeface="Questrial"/>
              <a:buNone/>
              <a:defRPr sz="1400"/>
            </a:lvl1pPr>
            <a:lvl2pPr lvl="1" rtl="0">
              <a:spcBef>
                <a:spcPts val="0"/>
              </a:spcBef>
              <a:defRPr sz="1200"/>
            </a:lvl2pPr>
            <a:lvl3pPr lvl="2" rtl="0">
              <a:spcBef>
                <a:spcPts val="0"/>
              </a:spcBef>
              <a:defRPr sz="1000"/>
            </a:lvl3pPr>
            <a:lvl4pPr lvl="3" rtl="0">
              <a:spcBef>
                <a:spcPts val="0"/>
              </a:spcBef>
              <a:defRPr sz="900"/>
            </a:lvl4pPr>
            <a:lvl5pPr lvl="4" rtl="0">
              <a:spcBef>
                <a:spcPts val="0"/>
              </a:spcBef>
              <a:defRPr sz="900"/>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0" type="dt"/>
          </p:nvPr>
        </p:nvSpPr>
        <p:spPr>
          <a:xfrm>
            <a:off x="6108192" y="6556247"/>
            <a:ext cx="2103120" cy="301752"/>
          </a:xfrm>
          <a:prstGeom prst="rect">
            <a:avLst/>
          </a:prstGeom>
          <a:noFill/>
          <a:ln>
            <a:noFill/>
          </a:ln>
        </p:spPr>
        <p:txBody>
          <a:bodyPr anchorCtr="0" anchor="b" bIns="91425" lIns="91425" rIns="91425" tIns="91425"/>
          <a:lstStyle>
            <a:lvl1pPr indent="0" lvl="0" marL="0" marR="0" rtl="0" algn="l">
              <a:spcBef>
                <a:spcPts val="0"/>
              </a:spcBef>
              <a:defRPr b="0" i="0" sz="9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78" name="Shape 78"/>
          <p:cNvSpPr txBox="1"/>
          <p:nvPr>
            <p:ph idx="11" type="ftr"/>
          </p:nvPr>
        </p:nvSpPr>
        <p:spPr>
          <a:xfrm>
            <a:off x="1170432" y="6557168"/>
            <a:ext cx="4948071" cy="301752"/>
          </a:xfrm>
          <a:prstGeom prst="rect">
            <a:avLst/>
          </a:prstGeom>
          <a:noFill/>
          <a:ln>
            <a:noFill/>
          </a:ln>
        </p:spPr>
        <p:txBody>
          <a:bodyPr anchorCtr="0" anchor="b" bIns="91425" lIns="91425" rIns="91425" tIns="91425"/>
          <a:lstStyle>
            <a:lvl1pPr indent="0" lvl="0" marL="0" marR="0" rtl="0" algn="r">
              <a:spcBef>
                <a:spcPts val="0"/>
              </a:spcBef>
              <a:defRPr b="0" i="0" sz="9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79" name="Shape 79"/>
          <p:cNvSpPr txBox="1"/>
          <p:nvPr>
            <p:ph idx="12" type="sldNum"/>
          </p:nvPr>
        </p:nvSpPr>
        <p:spPr>
          <a:xfrm>
            <a:off x="8217192" y="6556247"/>
            <a:ext cx="365759"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9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323232"/>
            </a:gs>
            <a:gs pos="60000">
              <a:srgbClr val="434343"/>
            </a:gs>
            <a:gs pos="100000">
              <a:srgbClr val="949494"/>
            </a:gs>
          </a:gsLst>
          <a:lin ang="5400000" scaled="0"/>
        </a:gradFill>
      </p:bgPr>
    </p:bg>
    <p:spTree>
      <p:nvGrpSpPr>
        <p:cNvPr id="9" name="Shape 9"/>
        <p:cNvGrpSpPr/>
        <p:nvPr/>
      </p:nvGrpSpPr>
      <p:grpSpPr>
        <a:xfrm>
          <a:off x="0" y="0"/>
          <a:ext cx="0" cy="0"/>
          <a:chOff x="0" y="0"/>
          <a:chExt cx="0" cy="0"/>
        </a:xfrm>
      </p:grpSpPr>
      <p:sp>
        <p:nvSpPr>
          <p:cNvPr id="10" name="Shape 10"/>
          <p:cNvSpPr/>
          <p:nvPr/>
        </p:nvSpPr>
        <p:spPr>
          <a:xfrm>
            <a:off x="7033" y="14067"/>
            <a:ext cx="9129931" cy="6836899"/>
          </a:xfrm>
          <a:prstGeom prst="rtTriangle">
            <a:avLst/>
          </a:prstGeom>
          <a:gradFill>
            <a:gsLst>
              <a:gs pos="0">
                <a:srgbClr val="DEF5FA">
                  <a:alpha val="9803"/>
                </a:srgbClr>
              </a:gs>
              <a:gs pos="70000">
                <a:srgbClr val="DEF5FA">
                  <a:alpha val="7843"/>
                </a:srgbClr>
              </a:gs>
              <a:gs pos="100000">
                <a:srgbClr val="DEF5FA">
                  <a:alpha val="784"/>
                </a:srgbClr>
              </a:gs>
            </a:gsLst>
            <a:lin ang="8000000" scaled="0"/>
          </a:gra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7033"/>
            <a:ext cx="9136965" cy="6843933"/>
          </a:xfrm>
          <a:prstGeom prst="straightConnector1">
            <a:avLst/>
          </a:prstGeom>
          <a:noFill/>
          <a:ln cap="rnd" cmpd="sng" w="9525">
            <a:solidFill>
              <a:srgbClr val="C7C7C7">
                <a:alpha val="34901"/>
              </a:srgbClr>
            </a:solidFill>
            <a:prstDash val="solid"/>
            <a:round/>
            <a:headEnd len="med" w="med" type="none"/>
            <a:tailEnd len="med" w="med" type="none"/>
          </a:ln>
        </p:spPr>
      </p:cxnSp>
      <p:cxnSp>
        <p:nvCxnSpPr>
          <p:cNvPr id="12" name="Shape 12"/>
          <p:cNvCxnSpPr/>
          <p:nvPr/>
        </p:nvCxnSpPr>
        <p:spPr>
          <a:xfrm flipH="1">
            <a:off x="6468793" y="4948410"/>
            <a:ext cx="2672860" cy="1900210"/>
          </a:xfrm>
          <a:prstGeom prst="straightConnector1">
            <a:avLst/>
          </a:prstGeom>
          <a:noFill/>
          <a:ln cap="rnd" cmpd="sng" w="9525">
            <a:solidFill>
              <a:srgbClr val="CDCDCD">
                <a:alpha val="44705"/>
              </a:srgbClr>
            </a:solidFill>
            <a:prstDash val="solid"/>
            <a:round/>
            <a:headEnd len="med" w="med" type="none"/>
            <a:tailEnd len="med" w="med" type="none"/>
          </a:ln>
        </p:spPr>
      </p:cxnSp>
      <p:sp>
        <p:nvSpPr>
          <p:cNvPr id="13" name="Shape 13"/>
          <p:cNvSpPr txBox="1"/>
          <p:nvPr>
            <p:ph type="title"/>
          </p:nvPr>
        </p:nvSpPr>
        <p:spPr>
          <a:xfrm>
            <a:off x="457200" y="267493"/>
            <a:ext cx="8229600" cy="1399031"/>
          </a:xfrm>
          <a:prstGeom prst="rect">
            <a:avLst/>
          </a:prstGeom>
          <a:noFill/>
          <a:ln>
            <a:noFill/>
          </a:ln>
        </p:spPr>
        <p:txBody>
          <a:bodyPr anchorCtr="0" anchor="ctr" bIns="91425" lIns="91425" rIns="91425" tIns="91425"/>
          <a:lstStyle>
            <a:lvl1pPr indent="-2031" lvl="0" marL="484632" marR="0" rtl="0" algn="l">
              <a:spcBef>
                <a:spcPts val="0"/>
              </a:spcBef>
              <a:buClr>
                <a:srgbClr val="76D7EF"/>
              </a:buClr>
              <a:buFont typeface="Questrial"/>
              <a:buNone/>
              <a:defRPr b="0" i="0" sz="4200" u="none" cap="none" strike="noStrike">
                <a:solidFill>
                  <a:srgbClr val="76D7EF"/>
                </a:solidFill>
                <a:latin typeface="Questrial"/>
                <a:ea typeface="Questrial"/>
                <a:cs typeface="Questrial"/>
                <a:sym typeface="Questrial"/>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4" name="Shape 14"/>
          <p:cNvSpPr txBox="1"/>
          <p:nvPr>
            <p:ph idx="1" type="body"/>
          </p:nvPr>
        </p:nvSpPr>
        <p:spPr>
          <a:xfrm>
            <a:off x="457200" y="1882808"/>
            <a:ext cx="8229600" cy="4572000"/>
          </a:xfrm>
          <a:prstGeom prst="rect">
            <a:avLst/>
          </a:prstGeom>
          <a:noFill/>
          <a:ln>
            <a:noFill/>
          </a:ln>
        </p:spPr>
        <p:txBody>
          <a:bodyPr anchorCtr="0" anchor="t" bIns="91425" lIns="91425" rIns="91425" tIns="91425"/>
          <a:lstStyle>
            <a:lvl1pPr indent="-232155" lvl="0" marL="448056" marR="0" rtl="0" algn="l">
              <a:spcBef>
                <a:spcPts val="600"/>
              </a:spcBef>
              <a:buClr>
                <a:schemeClr val="accent1"/>
              </a:buClr>
              <a:buFont typeface="Questrial"/>
              <a:buChar char="⦿"/>
              <a:defRPr b="0" i="0" sz="3000" u="none" cap="none" strike="noStrike">
                <a:solidFill>
                  <a:schemeClr val="lt1"/>
                </a:solidFill>
                <a:latin typeface="Questrial"/>
                <a:ea typeface="Questrial"/>
                <a:cs typeface="Questrial"/>
                <a:sym typeface="Questrial"/>
              </a:defRPr>
            </a:lvl1pPr>
            <a:lvl2pPr indent="-132715" lvl="1" marL="822960" marR="0" rtl="0" algn="l">
              <a:spcBef>
                <a:spcPts val="520"/>
              </a:spcBef>
              <a:buClr>
                <a:schemeClr val="accent1"/>
              </a:buClr>
              <a:buFont typeface="Questrial"/>
              <a:buChar char="›"/>
              <a:defRPr b="0" i="0" sz="2600" u="none" cap="none" strike="noStrike">
                <a:solidFill>
                  <a:schemeClr val="lt1"/>
                </a:solidFill>
                <a:latin typeface="Questrial"/>
                <a:ea typeface="Questrial"/>
                <a:cs typeface="Questrial"/>
                <a:sym typeface="Questrial"/>
              </a:defRPr>
            </a:lvl2pPr>
            <a:lvl3pPr indent="-77724" lvl="2" marL="1106424" marR="0" rtl="0" algn="l">
              <a:spcBef>
                <a:spcPts val="480"/>
              </a:spcBef>
              <a:buClr>
                <a:schemeClr val="accent1"/>
              </a:buClr>
              <a:buFont typeface="Questrial"/>
              <a:buChar char="⚫"/>
              <a:defRPr b="0" i="0" sz="2400" u="none" cap="none" strike="noStrike">
                <a:solidFill>
                  <a:schemeClr val="lt1"/>
                </a:solidFill>
                <a:latin typeface="Questrial"/>
                <a:ea typeface="Questrial"/>
                <a:cs typeface="Questrial"/>
                <a:sym typeface="Questrial"/>
              </a:defRPr>
            </a:lvl3pPr>
            <a:lvl4pPr indent="-88900" lvl="3" marL="1371600" marR="0" rtl="0" algn="l">
              <a:spcBef>
                <a:spcPts val="400"/>
              </a:spcBef>
              <a:buClr>
                <a:schemeClr val="accent1"/>
              </a:buClr>
              <a:buFont typeface="Questrial"/>
              <a:buChar char="⚫"/>
              <a:defRPr b="0" i="0" sz="2000" u="none" cap="none" strike="noStrike">
                <a:solidFill>
                  <a:schemeClr val="lt1"/>
                </a:solidFill>
                <a:latin typeface="Questrial"/>
                <a:ea typeface="Questrial"/>
                <a:cs typeface="Questrial"/>
                <a:sym typeface="Questrial"/>
              </a:defRPr>
            </a:lvl4pPr>
            <a:lvl5pPr indent="-95250" lvl="4" marL="1600200" marR="0" rtl="0" algn="l">
              <a:spcBef>
                <a:spcPts val="380"/>
              </a:spcBef>
              <a:buClr>
                <a:srgbClr val="9DD3E1"/>
              </a:buClr>
              <a:buFont typeface="Questrial"/>
              <a:buChar char="⚫"/>
              <a:defRPr b="0" i="0" sz="1900" u="none" cap="none" strike="noStrike">
                <a:solidFill>
                  <a:schemeClr val="lt1"/>
                </a:solidFill>
                <a:latin typeface="Questrial"/>
                <a:ea typeface="Questrial"/>
                <a:cs typeface="Questrial"/>
                <a:sym typeface="Questrial"/>
              </a:defRPr>
            </a:lvl5pPr>
            <a:lvl6pPr indent="-101600" lvl="5" marL="1828800" marR="0" rtl="0" algn="l">
              <a:spcBef>
                <a:spcPts val="360"/>
              </a:spcBef>
              <a:buClr>
                <a:srgbClr val="9DD3E1"/>
              </a:buClr>
              <a:buFont typeface="Questrial"/>
              <a:buChar char="⚫"/>
              <a:defRPr b="0" i="0" sz="1800" u="none" cap="none" strike="noStrike">
                <a:solidFill>
                  <a:schemeClr val="lt1"/>
                </a:solidFill>
                <a:latin typeface="Questrial"/>
                <a:ea typeface="Questrial"/>
                <a:cs typeface="Questrial"/>
                <a:sym typeface="Questrial"/>
              </a:defRPr>
            </a:lvl6pPr>
            <a:lvl7pPr indent="-116332" lvl="6" marL="2084832" marR="0" rtl="0" algn="l">
              <a:spcBef>
                <a:spcPts val="320"/>
              </a:spcBef>
              <a:buClr>
                <a:srgbClr val="9DD3E1"/>
              </a:buClr>
              <a:buFont typeface="Questrial"/>
              <a:buChar char="⚫"/>
              <a:defRPr b="0" i="0" sz="1600" u="none" cap="none" strike="noStrike">
                <a:solidFill>
                  <a:schemeClr val="lt1"/>
                </a:solidFill>
                <a:latin typeface="Questrial"/>
                <a:ea typeface="Questrial"/>
                <a:cs typeface="Questrial"/>
                <a:sym typeface="Questrial"/>
              </a:defRPr>
            </a:lvl7pPr>
            <a:lvl8pPr indent="-88900" lvl="7" marL="2286000" marR="0" rtl="0" algn="l">
              <a:spcBef>
                <a:spcPts val="320"/>
              </a:spcBef>
              <a:buClr>
                <a:srgbClr val="9DD3E1"/>
              </a:buClr>
              <a:buFont typeface="Questrial"/>
              <a:buChar char="⚫"/>
              <a:defRPr b="0" i="0" sz="1600" u="none" cap="none" strike="noStrike">
                <a:solidFill>
                  <a:schemeClr val="lt1"/>
                </a:solidFill>
                <a:latin typeface="Questrial"/>
                <a:ea typeface="Questrial"/>
                <a:cs typeface="Questrial"/>
                <a:sym typeface="Questrial"/>
              </a:defRPr>
            </a:lvl8pPr>
            <a:lvl9pPr indent="-88900" lvl="8" marL="2514600" marR="0" rtl="0" algn="l">
              <a:spcBef>
                <a:spcPts val="320"/>
              </a:spcBef>
              <a:buClr>
                <a:srgbClr val="9DD3E1"/>
              </a:buClr>
              <a:buFont typeface="Questrial"/>
              <a:buChar char="⚫"/>
              <a:defRPr b="0" i="0" sz="1600" u="none" cap="none" strike="noStrike">
                <a:solidFill>
                  <a:schemeClr val="lt1"/>
                </a:solidFill>
                <a:latin typeface="Questrial"/>
                <a:ea typeface="Questrial"/>
                <a:cs typeface="Questrial"/>
                <a:sym typeface="Questrial"/>
              </a:defRPr>
            </a:lvl9pPr>
          </a:lstStyle>
          <a:p/>
        </p:txBody>
      </p:sp>
      <p:sp>
        <p:nvSpPr>
          <p:cNvPr id="15" name="Shape 15"/>
          <p:cNvSpPr txBox="1"/>
          <p:nvPr>
            <p:ph idx="10" type="dt"/>
          </p:nvPr>
        </p:nvSpPr>
        <p:spPr>
          <a:xfrm>
            <a:off x="4791455" y="6480969"/>
            <a:ext cx="2133599" cy="301752"/>
          </a:xfrm>
          <a:prstGeom prst="rect">
            <a:avLst/>
          </a:prstGeom>
          <a:noFill/>
          <a:ln>
            <a:noFill/>
          </a:ln>
        </p:spPr>
        <p:txBody>
          <a:bodyPr anchorCtr="0" anchor="b" bIns="91425" lIns="91425" rIns="91425" tIns="91425"/>
          <a:lstStyle>
            <a:lvl1pPr indent="0" lvl="0" marL="0" marR="0" rtl="0" algn="l">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16" name="Shape 16"/>
          <p:cNvSpPr txBox="1"/>
          <p:nvPr>
            <p:ph idx="11" type="ftr"/>
          </p:nvPr>
        </p:nvSpPr>
        <p:spPr>
          <a:xfrm>
            <a:off x="457200" y="6481889"/>
            <a:ext cx="4260056" cy="300830"/>
          </a:xfrm>
          <a:prstGeom prst="rect">
            <a:avLst/>
          </a:prstGeom>
          <a:noFill/>
          <a:ln>
            <a:noFill/>
          </a:ln>
        </p:spPr>
        <p:txBody>
          <a:bodyPr anchorCtr="0" anchor="b" bIns="91425" lIns="91425" rIns="91425" tIns="91425"/>
          <a:lstStyle>
            <a:lvl1pPr indent="0" lvl="0" marL="0" marR="0" rtl="0" algn="r">
              <a:spcBef>
                <a:spcPts val="0"/>
              </a:spcBef>
              <a:defRPr b="0" i="0" sz="1000" u="none" cap="none" strike="noStrike">
                <a:solidFill>
                  <a:schemeClr val="lt1"/>
                </a:solidFill>
                <a:latin typeface="Questrial"/>
                <a:ea typeface="Questrial"/>
                <a:cs typeface="Questrial"/>
                <a:sym typeface="Questrial"/>
              </a:defRPr>
            </a:lvl1pPr>
            <a:lvl2pPr indent="0" lvl="1" marL="457200" marR="0" rtl="0" algn="l">
              <a:spcBef>
                <a:spcPts val="0"/>
              </a:spcBef>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defRPr b="0" i="0" sz="1800" u="none" cap="none" strike="noStrike">
                <a:solidFill>
                  <a:schemeClr val="lt1"/>
                </a:solidFill>
                <a:latin typeface="Questrial"/>
                <a:ea typeface="Questrial"/>
                <a:cs typeface="Questrial"/>
                <a:sym typeface="Questrial"/>
              </a:defRPr>
            </a:lvl9pPr>
          </a:lstStyle>
          <a:p/>
        </p:txBody>
      </p:sp>
      <p:sp>
        <p:nvSpPr>
          <p:cNvPr id="17" name="Shape 17"/>
          <p:cNvSpPr txBox="1"/>
          <p:nvPr>
            <p:ph idx="12" type="sldNum"/>
          </p:nvPr>
        </p:nvSpPr>
        <p:spPr>
          <a:xfrm>
            <a:off x="7589520" y="6480969"/>
            <a:ext cx="502920" cy="301752"/>
          </a:xfrm>
          <a:prstGeom prst="rect">
            <a:avLst/>
          </a:prstGeom>
          <a:noFill/>
          <a:ln>
            <a:noFill/>
          </a:ln>
        </p:spPr>
        <p:txBody>
          <a:bodyPr anchorCtr="0" anchor="b" bIns="91425" lIns="91425" rIns="91425" tIns="91425">
            <a:noAutofit/>
          </a:bodyPr>
          <a:lstStyle/>
          <a:p>
            <a:pPr indent="0" lvl="0" marL="0" marR="0" rtl="0" algn="ctr">
              <a:spcBef>
                <a:spcPts val="0"/>
              </a:spcBef>
            </a:pPr>
            <a:r>
              <a:t/>
            </a:r>
            <a:endParaRPr b="0" i="0" sz="1200" u="none" cap="none" strike="noStrike">
              <a:solidFill>
                <a:schemeClr val="lt1"/>
              </a:solidFill>
              <a:latin typeface="Questrial"/>
              <a:ea typeface="Questrial"/>
              <a:cs typeface="Questrial"/>
              <a:sym typeface="Questrial"/>
            </a:endParaRPr>
          </a:p>
          <a:p>
            <a:pPr indent="0" lvl="1" marL="457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2" marL="914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3" marL="13716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4" marL="18288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5" marL="22860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6" marL="27432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7" marL="3200400" marR="0" rtl="0" algn="l">
              <a:spcBef>
                <a:spcPts val="0"/>
              </a:spcBef>
            </a:pPr>
            <a:r>
              <a:t/>
            </a:r>
            <a:endParaRPr b="0" i="0" sz="1800" u="none" cap="none" strike="noStrike">
              <a:solidFill>
                <a:schemeClr val="lt1"/>
              </a:solidFill>
              <a:latin typeface="Questrial"/>
              <a:ea typeface="Questrial"/>
              <a:cs typeface="Questrial"/>
              <a:sym typeface="Questrial"/>
            </a:endParaRPr>
          </a:p>
          <a:p>
            <a:pPr indent="0" lvl="8" marL="3657600" marR="0" rtl="0" algn="l">
              <a:spcBef>
                <a:spcPts val="0"/>
              </a:spcBef>
            </a:pPr>
            <a:r>
              <a:t/>
            </a:r>
            <a:endParaRPr b="0" i="0" sz="1800" u="none" cap="none" strike="noStrike">
              <a:solidFill>
                <a:schemeClr val="lt1"/>
              </a:solidFill>
              <a:latin typeface="Questrial"/>
              <a:ea typeface="Questrial"/>
              <a:cs typeface="Questrial"/>
              <a:sym typeface="Quest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youtube.com/watch?v=A_cftvNTxKA" TargetMode="External"/><Relationship Id="rId4" Type="http://schemas.openxmlformats.org/officeDocument/2006/relationships/hyperlink" Target="http://www.youtube.com/watch?v=jsFVhGlATAA" TargetMode="External"/><Relationship Id="rId5" Type="http://schemas.openxmlformats.org/officeDocument/2006/relationships/hyperlink" Target="http://www.youtube.com/watch?v=Iqe2B10tiY0" TargetMode="External"/><Relationship Id="rId6" Type="http://schemas.openxmlformats.org/officeDocument/2006/relationships/hyperlink" Target="http://www.youtube.com/watch?v=UCEn6bjZ8A8" TargetMode="External"/><Relationship Id="rId7" Type="http://schemas.openxmlformats.org/officeDocument/2006/relationships/hyperlink" Target="http://www.youtube.com/watch?v=InzE4poKjn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ctrTitle"/>
          </p:nvPr>
        </p:nvSpPr>
        <p:spPr>
          <a:xfrm>
            <a:off x="762000" y="457200"/>
            <a:ext cx="7680959" cy="2438399"/>
          </a:xfrm>
          <a:prstGeom prst="rect">
            <a:avLst/>
          </a:prstGeom>
          <a:noFill/>
          <a:ln>
            <a:noFill/>
          </a:ln>
        </p:spPr>
        <p:txBody>
          <a:bodyPr anchorCtr="0" anchor="b" bIns="45700" lIns="91425" rIns="91425" tIns="45700">
            <a:noAutofit/>
          </a:bodyPr>
          <a:lstStyle/>
          <a:p>
            <a:pPr indent="-2031" lvl="0" marL="484632" marR="0" rtl="0" algn="ctr">
              <a:spcBef>
                <a:spcPts val="0"/>
              </a:spcBef>
              <a:buClr>
                <a:srgbClr val="76D7EF"/>
              </a:buClr>
              <a:buSzPct val="25000"/>
              <a:buFont typeface="Questrial"/>
              <a:buNone/>
            </a:pPr>
            <a:r>
              <a:rPr b="0" i="0" lang="en-US" sz="8000" u="none" cap="none" strike="noStrike">
                <a:solidFill>
                  <a:srgbClr val="76D7EF"/>
                </a:solidFill>
                <a:latin typeface="Questrial"/>
                <a:ea typeface="Questrial"/>
                <a:cs typeface="Questrial"/>
                <a:sym typeface="Questrial"/>
              </a:rPr>
              <a:t>Hovercrafts</a:t>
            </a:r>
          </a:p>
        </p:txBody>
      </p:sp>
      <p:sp>
        <p:nvSpPr>
          <p:cNvPr id="97" name="Shape 97"/>
          <p:cNvSpPr txBox="1"/>
          <p:nvPr>
            <p:ph idx="1" type="subTitle"/>
          </p:nvPr>
        </p:nvSpPr>
        <p:spPr>
          <a:xfrm>
            <a:off x="2209800" y="3124200"/>
            <a:ext cx="4572000" cy="1368797"/>
          </a:xfrm>
          <a:prstGeom prst="rect">
            <a:avLst/>
          </a:prstGeom>
          <a:noFill/>
          <a:ln>
            <a:noFill/>
          </a:ln>
        </p:spPr>
        <p:txBody>
          <a:bodyPr anchorCtr="0" anchor="t" bIns="45700" lIns="91425" rIns="91425" tIns="45700">
            <a:noAutofit/>
          </a:bodyPr>
          <a:lstStyle/>
          <a:p>
            <a:pPr indent="0" lvl="0" marL="0" marR="36576" rtl="0" algn="ctr">
              <a:lnSpc>
                <a:spcPct val="90000"/>
              </a:lnSpc>
              <a:spcBef>
                <a:spcPts val="0"/>
              </a:spcBef>
              <a:buClr>
                <a:schemeClr val="accent1"/>
              </a:buClr>
              <a:buSzPct val="25000"/>
              <a:buFont typeface="Questrial"/>
              <a:buNone/>
            </a:pPr>
            <a:r>
              <a:rPr b="0" i="0" lang="en-US" sz="3000" u="none" cap="none" strike="noStrike">
                <a:solidFill>
                  <a:schemeClr val="lt1"/>
                </a:solidFill>
                <a:latin typeface="Questrial"/>
                <a:ea typeface="Questrial"/>
                <a:cs typeface="Questrial"/>
                <a:sym typeface="Questrial"/>
              </a:rPr>
              <a:t>By: Hunter Bergstrom, Matthew Gu, Evan Hu, Adhvayith Sriram</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Conclusion</a:t>
            </a:r>
          </a:p>
        </p:txBody>
      </p:sp>
      <p:sp>
        <p:nvSpPr>
          <p:cNvPr id="170" name="Shape 170"/>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accent1"/>
              </a:buClr>
              <a:buSzPct val="80000"/>
              <a:buFont typeface="Questrial"/>
              <a:buChar char="•"/>
            </a:pPr>
            <a:r>
              <a:rPr b="0" i="0" lang="en-US" sz="1600" u="none" cap="none" strike="noStrike">
                <a:solidFill>
                  <a:schemeClr val="lt1"/>
                </a:solidFill>
                <a:latin typeface="Questrial"/>
                <a:ea typeface="Questrial"/>
                <a:cs typeface="Questrial"/>
                <a:sym typeface="Questrial"/>
              </a:rPr>
              <a:t>Question: How will the weight of a hovercraft affect the speed of it?</a:t>
            </a:r>
          </a:p>
          <a:p>
            <a:pPr indent="-342900" lvl="0" marL="342900" marR="0" rtl="0" algn="l">
              <a:spcBef>
                <a:spcPts val="320"/>
              </a:spcBef>
              <a:buClr>
                <a:schemeClr val="accent1"/>
              </a:buClr>
              <a:buSzPct val="80000"/>
              <a:buFont typeface="Questrial"/>
              <a:buChar char="•"/>
            </a:pPr>
            <a:r>
              <a:rPr b="0" i="0" lang="en-US" sz="1600" u="none" cap="none" strike="noStrike">
                <a:solidFill>
                  <a:schemeClr val="lt1"/>
                </a:solidFill>
                <a:latin typeface="Questrial"/>
                <a:ea typeface="Questrial"/>
                <a:cs typeface="Questrial"/>
                <a:sym typeface="Questrial"/>
              </a:rPr>
              <a:t>Hypothesis: If the weight of the hovercraft increases, then the speed will decrease.</a:t>
            </a:r>
          </a:p>
          <a:p>
            <a:pPr indent="-342900" lvl="0" marL="342900" marR="0" rtl="0" algn="l">
              <a:spcBef>
                <a:spcPts val="320"/>
              </a:spcBef>
              <a:buClr>
                <a:schemeClr val="accent1"/>
              </a:buClr>
              <a:buSzPct val="80000"/>
              <a:buFont typeface="Questrial"/>
              <a:buChar char="•"/>
            </a:pPr>
            <a:r>
              <a:rPr b="0" i="0" lang="en-US" sz="1600" u="none" cap="none" strike="noStrike">
                <a:solidFill>
                  <a:schemeClr val="lt1"/>
                </a:solidFill>
                <a:latin typeface="Questrial"/>
                <a:ea typeface="Questrial"/>
                <a:cs typeface="Questrial"/>
                <a:sym typeface="Questrial"/>
              </a:rPr>
              <a:t>During the process of the experiment, we were nearly right about our hypothesis. We did find out that the more weight the hovercraft carried, the slower it traveled. For example the graph showed that in the control group it had an average time of 2.9575 seconds. In the 1 gram trial its average time was 3.345 seconds. The weight pushed down the air cushion slowing its speed down. We faced some technical difficulties along the way but we fixed it. Next time we could try with two motors and build our own customized hovercraft.</a:t>
            </a:r>
          </a:p>
          <a:p>
            <a:pPr indent="-342900" lvl="0" marL="342900" marR="0" rtl="0" algn="l">
              <a:spcBef>
                <a:spcPts val="320"/>
              </a:spcBef>
              <a:buClr>
                <a:schemeClr val="accent1"/>
              </a:buClr>
              <a:buSzPct val="80000"/>
              <a:buFont typeface="Questrial"/>
              <a:buChar char="•"/>
            </a:pPr>
            <a:r>
              <a:rPr b="0" i="0" lang="en-US" sz="1600" u="none" cap="none" strike="noStrike">
                <a:solidFill>
                  <a:schemeClr val="lt1"/>
                </a:solidFill>
                <a:latin typeface="Questrial"/>
                <a:ea typeface="Questrial"/>
                <a:cs typeface="Questrial"/>
                <a:sym typeface="Questrial"/>
              </a:rPr>
              <a:t>Problems and solutions: One problem we encountered was when we were testing the hovercraft, it would veer off in to a random direction. We fixed this by having a person lightly push it in the right direction, if needed. Another problem we faced was that the batteries in the hovercraft sometimes died, so we fixed that problem by  inserting new batteries that were the same kind.</a:t>
            </a:r>
          </a:p>
          <a:p>
            <a:pPr indent="-342900" lvl="0" marL="342900" marR="0" rtl="0" algn="l">
              <a:spcBef>
                <a:spcPts val="600"/>
              </a:spcBef>
              <a:buClr>
                <a:schemeClr val="accent1"/>
              </a:buClr>
              <a:buSzPct val="150000"/>
              <a:buFont typeface="Questrial"/>
              <a:buNone/>
            </a:pPr>
            <a:r>
              <a:t/>
            </a:r>
            <a:endParaRPr b="0" i="0" sz="1600" u="none" cap="none" strike="noStrike">
              <a:solidFill>
                <a:schemeClr val="lt1"/>
              </a:solidFill>
              <a:latin typeface="Questrial"/>
              <a:ea typeface="Questrial"/>
              <a:cs typeface="Questrial"/>
              <a:sym typeface="Questrial"/>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Better Science</a:t>
            </a:r>
          </a:p>
        </p:txBody>
      </p:sp>
      <p:sp>
        <p:nvSpPr>
          <p:cNvPr id="176" name="Shape 176"/>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84556" lvl="0" marL="448056" marR="0" rtl="0" algn="l">
              <a:spcBef>
                <a:spcPts val="0"/>
              </a:spcBef>
              <a:buClr>
                <a:schemeClr val="accent1"/>
              </a:buClr>
              <a:buSzPct val="80000"/>
              <a:buFont typeface="Questrial"/>
              <a:buChar char="⦿"/>
            </a:pPr>
            <a:r>
              <a:rPr b="0" i="0" lang="en-US" sz="2400" u="none" cap="none" strike="noStrike">
                <a:solidFill>
                  <a:schemeClr val="lt1"/>
                </a:solidFill>
                <a:latin typeface="Questrial"/>
                <a:ea typeface="Questrial"/>
                <a:cs typeface="Questrial"/>
                <a:sym typeface="Questrial"/>
              </a:rPr>
              <a:t>One way this project could have been better science is by controlling the cool down time slightly better as well as controlling the material of the weights because the cool down time is crucial to the speed and distance of the hovercraft. The weights were a rubber band for the 1 gram trial, a dime for the 2 gram trial, and a penny for the  gram trial.</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Other Related Questions</a:t>
            </a:r>
          </a:p>
        </p:txBody>
      </p:sp>
      <p:sp>
        <p:nvSpPr>
          <p:cNvPr id="182" name="Shape 182"/>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accent1"/>
              </a:buClr>
              <a:buSzPct val="80000"/>
              <a:buFont typeface="Questrial"/>
              <a:buChar char="•"/>
            </a:pPr>
            <a:r>
              <a:rPr b="0" i="0" lang="en-US" sz="2400" u="none" cap="none" strike="noStrike">
                <a:solidFill>
                  <a:schemeClr val="lt1"/>
                </a:solidFill>
                <a:latin typeface="Questrial"/>
                <a:ea typeface="Questrial"/>
                <a:cs typeface="Questrial"/>
                <a:sym typeface="Questrial"/>
              </a:rPr>
              <a:t>How does a hovercraft work?</a:t>
            </a:r>
          </a:p>
          <a:p>
            <a:pPr indent="-285750" lvl="0" marL="285750" marR="0" rtl="0" algn="l">
              <a:spcBef>
                <a:spcPts val="480"/>
              </a:spcBef>
              <a:buClr>
                <a:schemeClr val="accent1"/>
              </a:buClr>
              <a:buSzPct val="80000"/>
              <a:buFont typeface="Questrial"/>
              <a:buChar char="•"/>
            </a:pPr>
            <a:r>
              <a:rPr b="0" i="0" lang="en-US" sz="2400" u="none" cap="none" strike="noStrike">
                <a:solidFill>
                  <a:schemeClr val="lt1"/>
                </a:solidFill>
                <a:latin typeface="Questrial"/>
                <a:ea typeface="Questrial"/>
                <a:cs typeface="Questrial"/>
                <a:sym typeface="Questrial"/>
              </a:rPr>
              <a:t>How does the hovercraft insert a certain amount of pressure in the air to push it up?</a:t>
            </a:r>
          </a:p>
          <a:p>
            <a:pPr indent="-285750" lvl="0" marL="285750" marR="0" rtl="0" algn="l">
              <a:spcBef>
                <a:spcPts val="600"/>
              </a:spcBef>
              <a:buClr>
                <a:schemeClr val="accent1"/>
              </a:buClr>
              <a:buSzPct val="133333"/>
              <a:buFont typeface="Questrial"/>
              <a:buNone/>
            </a:pPr>
            <a:r>
              <a:t/>
            </a:r>
            <a:endParaRPr b="0" i="0" sz="1800" u="none" cap="none" strike="noStrike">
              <a:solidFill>
                <a:schemeClr val="lt1"/>
              </a:solidFill>
              <a:latin typeface="Questrial"/>
              <a:ea typeface="Questrial"/>
              <a:cs typeface="Questrial"/>
              <a:sym typeface="Quest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Real World Applications</a:t>
            </a:r>
          </a:p>
        </p:txBody>
      </p:sp>
      <p:sp>
        <p:nvSpPr>
          <p:cNvPr id="188" name="Shape 188"/>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84556" lvl="0" marL="448056" marR="0" rtl="0" algn="just">
              <a:spcBef>
                <a:spcPts val="0"/>
              </a:spcBef>
              <a:buClr>
                <a:schemeClr val="accent1"/>
              </a:buClr>
              <a:buSzPct val="80000"/>
              <a:buFont typeface="Questrial"/>
              <a:buChar char="⦿"/>
            </a:pPr>
            <a:r>
              <a:rPr b="0" i="0" lang="en-US" sz="2800" u="none" cap="none" strike="noStrike">
                <a:solidFill>
                  <a:schemeClr val="lt1"/>
                </a:solidFill>
                <a:latin typeface="Questrial"/>
                <a:ea typeface="Questrial"/>
                <a:cs typeface="Questrial"/>
                <a:sym typeface="Questrial"/>
              </a:rPr>
              <a:t>The heavier a vehicle is, the harder it is to get it going and keep it going at the same speed.</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Reference Links</a:t>
            </a:r>
          </a:p>
        </p:txBody>
      </p:sp>
      <p:sp>
        <p:nvSpPr>
          <p:cNvPr id="194" name="Shape 194"/>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84556" lvl="0" marL="448056" marR="0" rtl="0" algn="l">
              <a:lnSpc>
                <a:spcPct val="90000"/>
              </a:lnSpc>
              <a:spcBef>
                <a:spcPts val="0"/>
              </a:spcBef>
              <a:buClr>
                <a:schemeClr val="accent1"/>
              </a:buClr>
              <a:buSzPct val="80000"/>
              <a:buFont typeface="Questrial"/>
              <a:buChar char="⦿"/>
            </a:pPr>
            <a:r>
              <a:rPr b="0" i="0" lang="en-US" sz="3000" u="sng" cap="none" strike="noStrike">
                <a:solidFill>
                  <a:schemeClr val="hlink"/>
                </a:solidFill>
                <a:latin typeface="Questrial"/>
                <a:ea typeface="Questrial"/>
                <a:cs typeface="Questrial"/>
                <a:sym typeface="Questrial"/>
                <a:hlinkClick r:id="rId3"/>
              </a:rPr>
              <a:t>http://www.youtube.com/watch?v=A_cftvNTxKA</a:t>
            </a:r>
          </a:p>
          <a:p>
            <a:pPr indent="-384556" lvl="0" marL="448056" marR="0" rtl="0" algn="l">
              <a:lnSpc>
                <a:spcPct val="90000"/>
              </a:lnSpc>
              <a:spcBef>
                <a:spcPts val="600"/>
              </a:spcBef>
              <a:buClr>
                <a:schemeClr val="accent1"/>
              </a:buClr>
              <a:buSzPct val="80000"/>
              <a:buFont typeface="Questrial"/>
              <a:buChar char="⦿"/>
            </a:pPr>
            <a:r>
              <a:rPr b="0" i="0" lang="en-US" sz="3000" u="sng" cap="none" strike="noStrike">
                <a:solidFill>
                  <a:schemeClr val="hlink"/>
                </a:solidFill>
                <a:latin typeface="Questrial"/>
                <a:ea typeface="Questrial"/>
                <a:cs typeface="Questrial"/>
                <a:sym typeface="Questrial"/>
                <a:hlinkClick r:id="rId4"/>
              </a:rPr>
              <a:t>http://www.youtube.com/watch?v=jsFVhGlATAA</a:t>
            </a:r>
          </a:p>
          <a:p>
            <a:pPr indent="-384556" lvl="0" marL="448056" marR="0" rtl="0" algn="l">
              <a:lnSpc>
                <a:spcPct val="90000"/>
              </a:lnSpc>
              <a:spcBef>
                <a:spcPts val="600"/>
              </a:spcBef>
              <a:buClr>
                <a:schemeClr val="accent1"/>
              </a:buClr>
              <a:buSzPct val="80000"/>
              <a:buFont typeface="Questrial"/>
              <a:buChar char="⦿"/>
            </a:pPr>
            <a:r>
              <a:rPr b="0" i="0" lang="en-US" sz="3000" u="sng" cap="none" strike="noStrike">
                <a:solidFill>
                  <a:schemeClr val="hlink"/>
                </a:solidFill>
                <a:latin typeface="Questrial"/>
                <a:ea typeface="Questrial"/>
                <a:cs typeface="Questrial"/>
                <a:sym typeface="Questrial"/>
                <a:hlinkClick r:id="rId5"/>
              </a:rPr>
              <a:t>http://www.youtube.com/watch?v=Iqe2B10tiY0</a:t>
            </a:r>
          </a:p>
          <a:p>
            <a:pPr indent="-384556" lvl="0" marL="448056" marR="0" rtl="0" algn="l">
              <a:lnSpc>
                <a:spcPct val="90000"/>
              </a:lnSpc>
              <a:spcBef>
                <a:spcPts val="600"/>
              </a:spcBef>
              <a:buClr>
                <a:schemeClr val="accent1"/>
              </a:buClr>
              <a:buSzPct val="80000"/>
              <a:buFont typeface="Questrial"/>
              <a:buChar char="⦿"/>
            </a:pPr>
            <a:r>
              <a:rPr b="0" i="0" lang="en-US" sz="3000" u="sng" cap="none" strike="noStrike">
                <a:solidFill>
                  <a:schemeClr val="hlink"/>
                </a:solidFill>
                <a:latin typeface="Questrial"/>
                <a:ea typeface="Questrial"/>
                <a:cs typeface="Questrial"/>
                <a:sym typeface="Questrial"/>
                <a:hlinkClick r:id="rId6"/>
              </a:rPr>
              <a:t>http://www.youtube.com/watch?v=UCEn6bjZ8A8</a:t>
            </a:r>
          </a:p>
          <a:p>
            <a:pPr indent="-384556" lvl="0" marL="448056" marR="0" rtl="0" algn="l">
              <a:lnSpc>
                <a:spcPct val="90000"/>
              </a:lnSpc>
              <a:spcBef>
                <a:spcPts val="600"/>
              </a:spcBef>
              <a:buClr>
                <a:schemeClr val="accent1"/>
              </a:buClr>
              <a:buSzPct val="80000"/>
              <a:buFont typeface="Questrial"/>
              <a:buChar char="⦿"/>
            </a:pPr>
            <a:r>
              <a:rPr b="0" i="0" lang="en-US" sz="3000" u="sng" cap="none" strike="noStrike">
                <a:solidFill>
                  <a:schemeClr val="hlink"/>
                </a:solidFill>
                <a:latin typeface="Questrial"/>
                <a:ea typeface="Questrial"/>
                <a:cs typeface="Questrial"/>
                <a:sym typeface="Questrial"/>
                <a:hlinkClick r:id="rId7"/>
              </a:rPr>
              <a:t>http://www.youtube.com/watch?v=InzE4poKjnU</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85800" y="2895600"/>
            <a:ext cx="7680959" cy="1066799"/>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300" u="none" cap="none" strike="noStrike">
                <a:solidFill>
                  <a:srgbClr val="76D7EF"/>
                </a:solidFill>
                <a:latin typeface="Questrial"/>
                <a:ea typeface="Questrial"/>
                <a:cs typeface="Questrial"/>
                <a:sym typeface="Questrial"/>
              </a:rPr>
              <a:t>THANKS FOR WATCHING!</a:t>
            </a:r>
          </a:p>
        </p:txBody>
      </p:sp>
      <p:pic>
        <p:nvPicPr>
          <p:cNvPr id="200" name="Shape 200"/>
          <p:cNvPicPr preferRelativeResize="0"/>
          <p:nvPr/>
        </p:nvPicPr>
        <p:blipFill>
          <a:blip r:embed="rId3">
            <a:alphaModFix/>
          </a:blip>
          <a:stretch>
            <a:fillRect/>
          </a:stretch>
        </p:blipFill>
        <p:spPr>
          <a:xfrm>
            <a:off x="3657714" y="4191000"/>
            <a:ext cx="1828572" cy="1828572"/>
          </a:xfrm>
          <a:prstGeom prst="rect">
            <a:avLst/>
          </a:prstGeom>
          <a:noFill/>
          <a:ln>
            <a:noFill/>
          </a:ln>
        </p:spPr>
      </p:pic>
      <p:pic>
        <p:nvPicPr>
          <p:cNvPr id="201" name="Shape 201"/>
          <p:cNvPicPr preferRelativeResize="0"/>
          <p:nvPr/>
        </p:nvPicPr>
        <p:blipFill>
          <a:blip r:embed="rId4">
            <a:alphaModFix/>
          </a:blip>
          <a:stretch>
            <a:fillRect/>
          </a:stretch>
        </p:blipFill>
        <p:spPr>
          <a:xfrm>
            <a:off x="3619500" y="1524000"/>
            <a:ext cx="1905000" cy="137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38BDEC"/>
              </a:buClr>
              <a:buSzPct val="25000"/>
              <a:buFont typeface="Questrial"/>
              <a:buNone/>
            </a:pPr>
            <a:r>
              <a:rPr b="1" i="0" lang="en-US" sz="4200" u="none" cap="none" strike="noStrike">
                <a:solidFill>
                  <a:srgbClr val="38BDEC"/>
                </a:solidFill>
                <a:latin typeface="Questrial"/>
                <a:ea typeface="Questrial"/>
                <a:cs typeface="Questrial"/>
                <a:sym typeface="Questrial"/>
              </a:rPr>
              <a:t>QUESTION &amp; HYPOTHESIS</a:t>
            </a:r>
          </a:p>
        </p:txBody>
      </p:sp>
      <p:sp>
        <p:nvSpPr>
          <p:cNvPr id="103" name="Shape 103"/>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84556" lvl="0" marL="448056" marR="0" rtl="0" algn="ctr">
              <a:spcBef>
                <a:spcPts val="0"/>
              </a:spcBef>
              <a:buClr>
                <a:schemeClr val="accent1"/>
              </a:buClr>
              <a:buSzPct val="80000"/>
              <a:buFont typeface="Questrial"/>
              <a:buChar char="⦿"/>
            </a:pPr>
            <a:r>
              <a:rPr b="1" i="0" lang="en-US" sz="4400" u="none" cap="none" strike="noStrike">
                <a:solidFill>
                  <a:schemeClr val="accent3"/>
                </a:solidFill>
                <a:latin typeface="Questrial"/>
                <a:ea typeface="Questrial"/>
                <a:cs typeface="Questrial"/>
                <a:sym typeface="Questrial"/>
              </a:rPr>
              <a:t>Question: How does the weight of a hovercraft affect the speed of it?</a:t>
            </a:r>
          </a:p>
          <a:p>
            <a:pPr indent="-384556" lvl="0" marL="448056" marR="0" rtl="0" algn="ctr">
              <a:spcBef>
                <a:spcPts val="880"/>
              </a:spcBef>
              <a:buClr>
                <a:schemeClr val="accent1"/>
              </a:buClr>
              <a:buSzPct val="80000"/>
              <a:buFont typeface="Questrial"/>
              <a:buChar char="⦿"/>
            </a:pPr>
            <a:r>
              <a:rPr b="1" i="0" lang="en-US" sz="4400" u="none" cap="none" strike="noStrike">
                <a:solidFill>
                  <a:schemeClr val="accent3"/>
                </a:solidFill>
                <a:latin typeface="Questrial"/>
                <a:ea typeface="Questrial"/>
                <a:cs typeface="Questrial"/>
                <a:sym typeface="Questrial"/>
              </a:rPr>
              <a:t>Hypothesis: If the weight of the hovercraft increases, then the speed will decrease.</a:t>
            </a:r>
          </a:p>
          <a:p>
            <a:pPr indent="-384556" lvl="0" marL="448056" marR="0" rtl="0" algn="ctr">
              <a:spcBef>
                <a:spcPts val="600"/>
              </a:spcBef>
              <a:buClr>
                <a:schemeClr val="accent1"/>
              </a:buClr>
              <a:buSzPct val="72727"/>
              <a:buFont typeface="Questrial"/>
              <a:buNone/>
            </a:pPr>
            <a:r>
              <a:t/>
            </a:r>
            <a:endParaRPr b="1" i="0" sz="3300" u="none" cap="none" strike="noStrike">
              <a:solidFill>
                <a:schemeClr val="accent3"/>
              </a:solidFill>
              <a:latin typeface="Questrial"/>
              <a:ea typeface="Questrial"/>
              <a:cs typeface="Questrial"/>
              <a:sym typeface="Quest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MATERIALS</a:t>
            </a:r>
          </a:p>
        </p:txBody>
      </p:sp>
      <p:sp>
        <p:nvSpPr>
          <p:cNvPr id="109" name="Shape 109"/>
          <p:cNvSpPr txBox="1"/>
          <p:nvPr>
            <p:ph idx="1" type="body"/>
          </p:nvPr>
        </p:nvSpPr>
        <p:spPr>
          <a:xfrm>
            <a:off x="0" y="0"/>
            <a:ext cx="3276600" cy="2841591"/>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accent1"/>
              </a:buClr>
              <a:buSzPct val="80000"/>
              <a:buFont typeface="Questrial"/>
              <a:buChar char="•"/>
            </a:pPr>
            <a:r>
              <a:rPr b="0" i="0" lang="en-US" sz="3000" u="none" cap="none" strike="noStrike">
                <a:solidFill>
                  <a:schemeClr val="lt1"/>
                </a:solidFill>
                <a:latin typeface="Questrial"/>
                <a:ea typeface="Questrial"/>
                <a:cs typeface="Questrial"/>
                <a:sym typeface="Questrial"/>
              </a:rPr>
              <a:t>Props</a:t>
            </a:r>
          </a:p>
          <a:p>
            <a:pPr indent="-285750" lvl="0" marL="285750" marR="0" rtl="0" algn="l">
              <a:spcBef>
                <a:spcPts val="600"/>
              </a:spcBef>
              <a:buClr>
                <a:schemeClr val="accent1"/>
              </a:buClr>
              <a:buSzPct val="80000"/>
              <a:buFont typeface="Questrial"/>
              <a:buChar char="•"/>
            </a:pPr>
            <a:r>
              <a:rPr b="0" i="0" lang="en-US" sz="3000" u="none" cap="none" strike="noStrike">
                <a:solidFill>
                  <a:schemeClr val="lt1"/>
                </a:solidFill>
                <a:latin typeface="Questrial"/>
                <a:ea typeface="Questrial"/>
                <a:cs typeface="Questrial"/>
                <a:sym typeface="Questrial"/>
              </a:rPr>
              <a:t>Weights</a:t>
            </a:r>
          </a:p>
          <a:p>
            <a:pPr indent="-285750" lvl="0" marL="285750" marR="0" rtl="0" algn="l">
              <a:spcBef>
                <a:spcPts val="600"/>
              </a:spcBef>
              <a:buClr>
                <a:schemeClr val="accent1"/>
              </a:buClr>
              <a:buSzPct val="80000"/>
              <a:buFont typeface="Questrial"/>
              <a:buChar char="•"/>
            </a:pPr>
            <a:r>
              <a:rPr b="0" i="0" lang="en-US" sz="3000" u="none" cap="none" strike="noStrike">
                <a:solidFill>
                  <a:schemeClr val="lt1"/>
                </a:solidFill>
                <a:latin typeface="Questrial"/>
                <a:ea typeface="Questrial"/>
                <a:cs typeface="Questrial"/>
                <a:sym typeface="Questrial"/>
              </a:rPr>
              <a:t>Tape</a:t>
            </a:r>
          </a:p>
          <a:p>
            <a:pPr indent="-285750" lvl="0" marL="285750" marR="0" rtl="0" algn="l">
              <a:spcBef>
                <a:spcPts val="600"/>
              </a:spcBef>
              <a:buClr>
                <a:schemeClr val="accent1"/>
              </a:buClr>
              <a:buSzPct val="80000"/>
              <a:buFont typeface="Questrial"/>
              <a:buChar char="•"/>
            </a:pPr>
            <a:r>
              <a:rPr b="0" i="0" lang="en-US" sz="3000" u="none" cap="none" strike="noStrike">
                <a:solidFill>
                  <a:schemeClr val="lt1"/>
                </a:solidFill>
                <a:latin typeface="Questrial"/>
                <a:ea typeface="Questrial"/>
                <a:cs typeface="Questrial"/>
                <a:sym typeface="Questrial"/>
              </a:rPr>
              <a:t>Meter stick</a:t>
            </a:r>
          </a:p>
          <a:p>
            <a:pPr indent="-285750" lvl="0" marL="285750" marR="0" rtl="0" algn="l">
              <a:spcBef>
                <a:spcPts val="600"/>
              </a:spcBef>
              <a:buClr>
                <a:schemeClr val="accent1"/>
              </a:buClr>
              <a:buSzPct val="80000"/>
              <a:buFont typeface="Questrial"/>
              <a:buChar char="•"/>
            </a:pPr>
            <a:r>
              <a:rPr b="0" i="0" lang="en-US" sz="3000" u="none" cap="none" strike="noStrike">
                <a:solidFill>
                  <a:schemeClr val="lt1"/>
                </a:solidFill>
                <a:latin typeface="Questrial"/>
                <a:ea typeface="Questrial"/>
                <a:cs typeface="Questrial"/>
                <a:sym typeface="Questrial"/>
              </a:rPr>
              <a:t>Data Tables</a:t>
            </a:r>
          </a:p>
          <a:p>
            <a:pPr indent="-384556" lvl="0" marL="448056" marR="0" rtl="0" algn="l">
              <a:spcBef>
                <a:spcPts val="600"/>
              </a:spcBef>
              <a:buClr>
                <a:schemeClr val="accent1"/>
              </a:buClr>
              <a:buSzPct val="133333"/>
              <a:buFont typeface="Questrial"/>
              <a:buNone/>
            </a:pPr>
            <a:r>
              <a:t/>
            </a:r>
            <a:endParaRPr b="0" i="0" sz="1800" u="none" cap="none" strike="noStrike">
              <a:solidFill>
                <a:schemeClr val="lt1"/>
              </a:solidFill>
              <a:latin typeface="Questrial"/>
              <a:ea typeface="Questrial"/>
              <a:cs typeface="Questrial"/>
              <a:sym typeface="Questrial"/>
            </a:endParaRPr>
          </a:p>
        </p:txBody>
      </p:sp>
      <p:graphicFrame>
        <p:nvGraphicFramePr>
          <p:cNvPr id="110" name="Shape 110"/>
          <p:cNvGraphicFramePr/>
          <p:nvPr/>
        </p:nvGraphicFramePr>
        <p:xfrm>
          <a:off x="762000" y="3505200"/>
          <a:ext cx="3000000" cy="3000000"/>
        </p:xfrm>
        <a:graphic>
          <a:graphicData uri="http://schemas.openxmlformats.org/drawingml/2006/table">
            <a:tbl>
              <a:tblPr firstCol="1" firstRow="1">
                <a:noFill/>
                <a:tableStyleId>{4AB7629E-22C4-4DF9-BD00-753202CF112A}</a:tableStyleId>
              </a:tblPr>
              <a:tblGrid>
                <a:gridCol w="2006750"/>
                <a:gridCol w="1917550"/>
                <a:gridCol w="1962150"/>
                <a:gridCol w="1962150"/>
              </a:tblGrid>
              <a:tr h="561550">
                <a:tc>
                  <a:txBody>
                    <a:bodyPr>
                      <a:noAutofit/>
                    </a:bodyPr>
                    <a:lstStyle/>
                    <a:p>
                      <a:pPr lvl="0" marL="0" rtl="0" algn="l">
                        <a:spcBef>
                          <a:spcPts val="0"/>
                        </a:spcBef>
                        <a:buSzPct val="25000"/>
                        <a:buNone/>
                      </a:pPr>
                      <a:r>
                        <a:rPr lang="en-US"/>
                        <a:t>Item</a:t>
                      </a:r>
                      <a:r>
                        <a:rPr lang="en-US"/>
                        <a:t> Name</a:t>
                      </a:r>
                    </a:p>
                  </a:txBody>
                  <a:tcPr marT="45725" marB="45725" marR="91450" marL="91450"/>
                </a:tc>
                <a:tc>
                  <a:txBody>
                    <a:bodyPr>
                      <a:noAutofit/>
                    </a:bodyPr>
                    <a:lstStyle/>
                    <a:p>
                      <a:pPr lvl="0" marL="0" rtl="0" algn="l">
                        <a:spcBef>
                          <a:spcPts val="0"/>
                        </a:spcBef>
                        <a:buSzPct val="25000"/>
                        <a:buNone/>
                      </a:pPr>
                      <a:r>
                        <a:rPr lang="en-US"/>
                        <a:t>Quantity</a:t>
                      </a:r>
                    </a:p>
                  </a:txBody>
                  <a:tcPr marT="45725" marB="45725" marR="91450" marL="91450"/>
                </a:tc>
                <a:tc>
                  <a:txBody>
                    <a:bodyPr>
                      <a:noAutofit/>
                    </a:bodyPr>
                    <a:lstStyle/>
                    <a:p>
                      <a:pPr lvl="0" marL="0" rtl="0" algn="l">
                        <a:spcBef>
                          <a:spcPts val="0"/>
                        </a:spcBef>
                        <a:buSzPct val="25000"/>
                        <a:buNone/>
                      </a:pPr>
                      <a:r>
                        <a:rPr lang="en-US"/>
                        <a:t>Size</a:t>
                      </a:r>
                    </a:p>
                  </a:txBody>
                  <a:tcPr marT="45725" marB="45725" marR="91450" marL="91450"/>
                </a:tc>
                <a:tc>
                  <a:txBody>
                    <a:bodyPr>
                      <a:noAutofit/>
                    </a:bodyPr>
                    <a:lstStyle/>
                    <a:p>
                      <a:pPr lvl="0" marL="0" rtl="0" algn="l">
                        <a:spcBef>
                          <a:spcPts val="0"/>
                        </a:spcBef>
                        <a:buSzPct val="25000"/>
                        <a:buNone/>
                      </a:pPr>
                      <a:r>
                        <a:rPr lang="en-US"/>
                        <a:t>Type</a:t>
                      </a:r>
                    </a:p>
                  </a:txBody>
                  <a:tcPr marT="45725" marB="45725" marR="91450" marL="91450"/>
                </a:tc>
              </a:tr>
              <a:tr h="465150">
                <a:tc>
                  <a:txBody>
                    <a:bodyPr>
                      <a:noAutofit/>
                    </a:bodyPr>
                    <a:lstStyle/>
                    <a:p>
                      <a:pPr lvl="0" marL="0" rtl="0" algn="l">
                        <a:spcBef>
                          <a:spcPts val="0"/>
                        </a:spcBef>
                        <a:buSzPct val="25000"/>
                        <a:buNone/>
                      </a:pPr>
                      <a:r>
                        <a:rPr lang="en-US"/>
                        <a:t>Hovercraft</a:t>
                      </a:r>
                    </a:p>
                  </a:txBody>
                  <a:tcPr marT="45725" marB="45725" marR="91450" marL="91450"/>
                </a:tc>
                <a:tc>
                  <a:txBody>
                    <a:bodyPr>
                      <a:noAutofit/>
                    </a:bodyPr>
                    <a:lstStyle/>
                    <a:p>
                      <a:pPr lvl="0" marL="0" rtl="0" algn="l">
                        <a:spcBef>
                          <a:spcPts val="0"/>
                        </a:spcBef>
                        <a:buSzPct val="25000"/>
                        <a:buNone/>
                      </a:pPr>
                      <a:r>
                        <a:rPr lang="en-US"/>
                        <a:t>1</a:t>
                      </a:r>
                    </a:p>
                  </a:txBody>
                  <a:tcPr marT="45725" marB="45725" marR="91450" marL="91450">
                    <a:solidFill>
                      <a:srgbClr val="77D5EA"/>
                    </a:solidFill>
                  </a:tcPr>
                </a:tc>
                <a:tc>
                  <a:txBody>
                    <a:bodyPr>
                      <a:noAutofit/>
                    </a:bodyPr>
                    <a:lstStyle/>
                    <a:p>
                      <a:pPr lvl="0" marL="0" rtl="0" algn="l">
                        <a:spcBef>
                          <a:spcPts val="0"/>
                        </a:spcBef>
                        <a:buSzPct val="25000"/>
                        <a:buNone/>
                      </a:pPr>
                      <a:r>
                        <a:rPr lang="en-US"/>
                        <a:t>34 cm long</a:t>
                      </a:r>
                    </a:p>
                  </a:txBody>
                  <a:tcPr marT="45725" marB="45725" marR="91450" marL="91450">
                    <a:solidFill>
                      <a:srgbClr val="77D5EA"/>
                    </a:solidFill>
                  </a:tcPr>
                </a:tc>
                <a:tc>
                  <a:txBody>
                    <a:bodyPr>
                      <a:noAutofit/>
                    </a:bodyPr>
                    <a:lstStyle/>
                    <a:p>
                      <a:pPr lvl="0" marL="0" rtl="0" algn="l">
                        <a:spcBef>
                          <a:spcPts val="0"/>
                        </a:spcBef>
                        <a:buSzPct val="25000"/>
                        <a:buNone/>
                      </a:pPr>
                      <a:r>
                        <a:rPr lang="en-US"/>
                        <a:t>4M</a:t>
                      </a:r>
                    </a:p>
                  </a:txBody>
                  <a:tcPr marT="45725" marB="45725" marR="91450" marL="91450">
                    <a:solidFill>
                      <a:srgbClr val="77D5EA"/>
                    </a:solidFill>
                  </a:tcPr>
                </a:tc>
              </a:tr>
              <a:tr h="465150">
                <a:tc>
                  <a:txBody>
                    <a:bodyPr>
                      <a:noAutofit/>
                    </a:bodyPr>
                    <a:lstStyle/>
                    <a:p>
                      <a:pPr lvl="0" marL="0" rtl="0" algn="l">
                        <a:spcBef>
                          <a:spcPts val="0"/>
                        </a:spcBef>
                        <a:buSzPct val="25000"/>
                        <a:buNone/>
                      </a:pPr>
                      <a:r>
                        <a:rPr lang="en-US"/>
                        <a:t>Weights</a:t>
                      </a:r>
                    </a:p>
                  </a:txBody>
                  <a:tcPr marT="45725" marB="45725" marR="91450" marL="91450"/>
                </a:tc>
                <a:tc>
                  <a:txBody>
                    <a:bodyPr>
                      <a:noAutofit/>
                    </a:bodyPr>
                    <a:lstStyle/>
                    <a:p>
                      <a:pPr lvl="0" marL="0" rtl="0" algn="l">
                        <a:spcBef>
                          <a:spcPts val="0"/>
                        </a:spcBef>
                        <a:buSzPct val="25000"/>
                        <a:buNone/>
                      </a:pPr>
                      <a:r>
                        <a:rPr lang="en-US"/>
                        <a:t>3</a:t>
                      </a:r>
                    </a:p>
                  </a:txBody>
                  <a:tcPr marT="45725" marB="45725" marR="91450" marL="91450">
                    <a:solidFill>
                      <a:srgbClr val="77D5EA"/>
                    </a:solidFill>
                  </a:tcPr>
                </a:tc>
                <a:tc>
                  <a:txBody>
                    <a:bodyPr>
                      <a:noAutofit/>
                    </a:bodyPr>
                    <a:lstStyle/>
                    <a:p>
                      <a:pPr lvl="0" marL="0" rtl="0" algn="l">
                        <a:spcBef>
                          <a:spcPts val="0"/>
                        </a:spcBef>
                        <a:buSzPct val="25000"/>
                        <a:buNone/>
                      </a:pPr>
                      <a:r>
                        <a:rPr lang="en-US"/>
                        <a:t>1, 2,3 grams</a:t>
                      </a:r>
                    </a:p>
                  </a:txBody>
                  <a:tcPr marT="45725" marB="45725" marR="91450" marL="91450">
                    <a:solidFill>
                      <a:srgbClr val="77D5EA"/>
                    </a:solidFill>
                  </a:tcPr>
                </a:tc>
                <a:tc>
                  <a:txBody>
                    <a:bodyPr>
                      <a:noAutofit/>
                    </a:bodyPr>
                    <a:lstStyle/>
                    <a:p>
                      <a:pPr lvl="0" marL="0" rtl="0" algn="l">
                        <a:spcBef>
                          <a:spcPts val="0"/>
                        </a:spcBef>
                        <a:buSzPct val="25000"/>
                        <a:buNone/>
                      </a:pPr>
                      <a:r>
                        <a:rPr lang="en-US">
                          <a:latin typeface="Questrial"/>
                          <a:ea typeface="Questrial"/>
                          <a:cs typeface="Questrial"/>
                          <a:sym typeface="Questrial"/>
                        </a:rPr>
                        <a:t>Coin</a:t>
                      </a:r>
                    </a:p>
                  </a:txBody>
                  <a:tcPr marT="45725" marB="45725" marR="91450" marL="91450">
                    <a:solidFill>
                      <a:srgbClr val="77D5EA"/>
                    </a:solidFill>
                  </a:tcPr>
                </a:tc>
              </a:tr>
              <a:tr h="465150">
                <a:tc>
                  <a:txBody>
                    <a:bodyPr>
                      <a:noAutofit/>
                    </a:bodyPr>
                    <a:lstStyle/>
                    <a:p>
                      <a:pPr lvl="0" marL="0" rtl="0" algn="l">
                        <a:spcBef>
                          <a:spcPts val="0"/>
                        </a:spcBef>
                        <a:buSzPct val="25000"/>
                        <a:buNone/>
                      </a:pPr>
                      <a:r>
                        <a:rPr lang="en-US"/>
                        <a:t>Tape</a:t>
                      </a:r>
                    </a:p>
                  </a:txBody>
                  <a:tcPr marT="45725" marB="45725" marR="91450" marL="91450"/>
                </a:tc>
                <a:tc>
                  <a:txBody>
                    <a:bodyPr>
                      <a:noAutofit/>
                    </a:bodyPr>
                    <a:lstStyle/>
                    <a:p>
                      <a:pPr lvl="0" marL="0" rtl="0" algn="l">
                        <a:spcBef>
                          <a:spcPts val="0"/>
                        </a:spcBef>
                        <a:buSzPct val="25000"/>
                        <a:buNone/>
                      </a:pPr>
                      <a:r>
                        <a:rPr lang="en-US"/>
                        <a:t>1 </a:t>
                      </a:r>
                    </a:p>
                  </a:txBody>
                  <a:tcPr marT="45725" marB="45725" marR="91450" marL="91450">
                    <a:solidFill>
                      <a:srgbClr val="77D5EA"/>
                    </a:solidFill>
                  </a:tcPr>
                </a:tc>
                <a:tc>
                  <a:txBody>
                    <a:bodyPr>
                      <a:noAutofit/>
                    </a:bodyPr>
                    <a:lstStyle/>
                    <a:p>
                      <a:pPr lvl="0" marL="0" rtl="0" algn="l">
                        <a:spcBef>
                          <a:spcPts val="0"/>
                        </a:spcBef>
                        <a:buSzPct val="25000"/>
                        <a:buNone/>
                      </a:pPr>
                      <a:r>
                        <a:rPr lang="en-US">
                          <a:latin typeface="Questrial"/>
                          <a:ea typeface="Questrial"/>
                          <a:cs typeface="Questrial"/>
                          <a:sym typeface="Questrial"/>
                        </a:rPr>
                        <a:t>Unknown</a:t>
                      </a:r>
                    </a:p>
                  </a:txBody>
                  <a:tcPr marT="45725" marB="45725" marR="91450" marL="91450">
                    <a:solidFill>
                      <a:srgbClr val="77D5EA"/>
                    </a:solidFill>
                  </a:tcPr>
                </a:tc>
                <a:tc>
                  <a:txBody>
                    <a:bodyPr>
                      <a:noAutofit/>
                    </a:bodyPr>
                    <a:lstStyle/>
                    <a:p>
                      <a:pPr lvl="0" marL="0" rtl="0" algn="l">
                        <a:spcBef>
                          <a:spcPts val="0"/>
                        </a:spcBef>
                        <a:buSzPct val="25000"/>
                        <a:buNone/>
                      </a:pPr>
                      <a:r>
                        <a:rPr lang="en-US"/>
                        <a:t>Adhesive</a:t>
                      </a:r>
                      <a:r>
                        <a:rPr lang="en-US"/>
                        <a:t> tape</a:t>
                      </a:r>
                    </a:p>
                  </a:txBody>
                  <a:tcPr marT="45725" marB="45725" marR="91450" marL="91450">
                    <a:solidFill>
                      <a:srgbClr val="77D5EA"/>
                    </a:solidFill>
                  </a:tcPr>
                </a:tc>
              </a:tr>
              <a:tr h="786175">
                <a:tc>
                  <a:txBody>
                    <a:bodyPr>
                      <a:noAutofit/>
                    </a:bodyPr>
                    <a:lstStyle/>
                    <a:p>
                      <a:pPr lvl="0" marL="0" rtl="0" algn="l">
                        <a:spcBef>
                          <a:spcPts val="0"/>
                        </a:spcBef>
                        <a:buSzPct val="25000"/>
                        <a:buNone/>
                      </a:pPr>
                      <a:r>
                        <a:rPr lang="en-US"/>
                        <a:t>Meter stick</a:t>
                      </a:r>
                    </a:p>
                  </a:txBody>
                  <a:tcPr marT="45725" marB="45725" marR="91450" marL="91450"/>
                </a:tc>
                <a:tc>
                  <a:txBody>
                    <a:bodyPr>
                      <a:noAutofit/>
                    </a:bodyPr>
                    <a:lstStyle/>
                    <a:p>
                      <a:pPr lvl="0" marL="0" rtl="0" algn="l">
                        <a:spcBef>
                          <a:spcPts val="0"/>
                        </a:spcBef>
                        <a:buSzPct val="25000"/>
                        <a:buNone/>
                      </a:pPr>
                      <a:r>
                        <a:rPr lang="en-US"/>
                        <a:t>1</a:t>
                      </a:r>
                    </a:p>
                  </a:txBody>
                  <a:tcPr marT="45725" marB="45725" marR="91450" marL="91450">
                    <a:solidFill>
                      <a:srgbClr val="77D5EA"/>
                    </a:solidFill>
                  </a:tcPr>
                </a:tc>
                <a:tc>
                  <a:txBody>
                    <a:bodyPr>
                      <a:noAutofit/>
                    </a:bodyPr>
                    <a:lstStyle/>
                    <a:p>
                      <a:pPr lvl="0" marL="0" rtl="0" algn="l">
                        <a:spcBef>
                          <a:spcPts val="0"/>
                        </a:spcBef>
                        <a:buSzPct val="25000"/>
                        <a:buNone/>
                      </a:pPr>
                      <a:r>
                        <a:rPr lang="en-US"/>
                        <a:t>1 meter</a:t>
                      </a:r>
                    </a:p>
                  </a:txBody>
                  <a:tcPr marT="45725" marB="45725" marR="91450" marL="91450">
                    <a:solidFill>
                      <a:srgbClr val="77D5EA"/>
                    </a:solidFill>
                  </a:tcPr>
                </a:tc>
                <a:tc>
                  <a:txBody>
                    <a:bodyPr>
                      <a:noAutofit/>
                    </a:bodyPr>
                    <a:lstStyle/>
                    <a:p>
                      <a:pPr lvl="0" marL="0" rtl="0" algn="l">
                        <a:spcBef>
                          <a:spcPts val="0"/>
                        </a:spcBef>
                        <a:buSzPct val="25000"/>
                        <a:buNone/>
                      </a:pPr>
                      <a:r>
                        <a:rPr lang="en-US"/>
                        <a:t>Metric</a:t>
                      </a:r>
                    </a:p>
                  </a:txBody>
                  <a:tcPr marT="45725" marB="45725" marR="91450" marL="91450">
                    <a:solidFill>
                      <a:srgbClr val="77D5EA"/>
                    </a:solidFill>
                  </a:tcPr>
                </a:tc>
              </a:tr>
            </a:tbl>
          </a:graphicData>
        </a:graphic>
      </p:graphicFrame>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l">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Variables</a:t>
            </a:r>
          </a:p>
        </p:txBody>
      </p:sp>
      <p:graphicFrame>
        <p:nvGraphicFramePr>
          <p:cNvPr id="116" name="Shape 116"/>
          <p:cNvGraphicFramePr/>
          <p:nvPr/>
        </p:nvGraphicFramePr>
        <p:xfrm>
          <a:off x="1295400" y="1371600"/>
          <a:ext cx="3000000" cy="3000000"/>
        </p:xfrm>
        <a:graphic>
          <a:graphicData uri="http://schemas.openxmlformats.org/drawingml/2006/table">
            <a:tbl>
              <a:tblPr firstCol="1">
                <a:noFill/>
                <a:tableStyleId>{DB1184E1-7903-40CE-87CB-A95A55D3F3B2}</a:tableStyleId>
              </a:tblPr>
              <a:tblGrid>
                <a:gridCol w="3352800"/>
                <a:gridCol w="3352800"/>
              </a:tblGrid>
              <a:tr h="833600">
                <a:tc>
                  <a:txBody>
                    <a:bodyPr>
                      <a:noAutofit/>
                    </a:bodyPr>
                    <a:lstStyle/>
                    <a:p>
                      <a:pPr lvl="0" rtl="0" algn="ctr">
                        <a:spcBef>
                          <a:spcPts val="0"/>
                        </a:spcBef>
                        <a:buSzPct val="25000"/>
                        <a:buNone/>
                      </a:pPr>
                      <a:r>
                        <a:rPr lang="en-US" sz="1600"/>
                        <a:t>Independent</a:t>
                      </a:r>
                    </a:p>
                    <a:p>
                      <a:pPr lvl="0" rtl="0" algn="ctr">
                        <a:spcBef>
                          <a:spcPts val="0"/>
                        </a:spcBef>
                        <a:buSzPct val="25000"/>
                        <a:buNone/>
                      </a:pPr>
                      <a:r>
                        <a:rPr lang="en-US" sz="1600"/>
                        <a:t>Variable</a:t>
                      </a:r>
                    </a:p>
                  </a:txBody>
                  <a:tcPr marT="45725" marB="45725" marR="91450" marL="91450">
                    <a:solidFill>
                      <a:srgbClr val="1FADCC"/>
                    </a:solidFill>
                  </a:tcPr>
                </a:tc>
                <a:tc>
                  <a:txBody>
                    <a:bodyPr>
                      <a:noAutofit/>
                    </a:bodyPr>
                    <a:lstStyle/>
                    <a:p>
                      <a:pPr indent="0" lvl="0" marL="0" marR="0" rtl="0" algn="ctr">
                        <a:lnSpc>
                          <a:spcPct val="100000"/>
                        </a:lnSpc>
                        <a:spcBef>
                          <a:spcPts val="0"/>
                        </a:spcBef>
                        <a:spcAft>
                          <a:spcPts val="0"/>
                        </a:spcAft>
                        <a:buClr>
                          <a:schemeClr val="lt1"/>
                        </a:buClr>
                        <a:buSzPct val="25000"/>
                        <a:buFont typeface="Questrial"/>
                        <a:buNone/>
                      </a:pPr>
                      <a:r>
                        <a:rPr lang="en-US"/>
                        <a:t>Weight applied</a:t>
                      </a:r>
                      <a:r>
                        <a:rPr lang="en-US"/>
                        <a:t> to hovercraft</a:t>
                      </a:r>
                    </a:p>
                    <a:p>
                      <a:pPr lvl="0" rtl="0" algn="ctr">
                        <a:spcBef>
                          <a:spcPts val="0"/>
                        </a:spcBef>
                        <a:buSzPct val="25000"/>
                        <a:buNone/>
                      </a:pPr>
                      <a:r>
                        <a:t/>
                      </a:r>
                      <a:endParaRPr/>
                    </a:p>
                  </a:txBody>
                  <a:tcPr marT="45725" marB="45725" marR="91450" marL="91450">
                    <a:solidFill>
                      <a:srgbClr val="A3171E"/>
                    </a:solidFill>
                  </a:tcPr>
                </a:tc>
              </a:tr>
              <a:tr h="990600">
                <a:tc>
                  <a:txBody>
                    <a:bodyPr>
                      <a:noAutofit/>
                    </a:bodyPr>
                    <a:lstStyle/>
                    <a:p>
                      <a:pPr lvl="0" rtl="0" algn="ctr">
                        <a:spcBef>
                          <a:spcPts val="0"/>
                        </a:spcBef>
                        <a:buSzPct val="25000"/>
                        <a:buNone/>
                      </a:pPr>
                      <a:r>
                        <a:rPr lang="en-US"/>
                        <a:t>Levels</a:t>
                      </a:r>
                      <a:r>
                        <a:rPr lang="en-US"/>
                        <a:t> of IV</a:t>
                      </a:r>
                    </a:p>
                  </a:txBody>
                  <a:tcPr marT="45725" marB="45725" marR="91450" marL="91450">
                    <a:solidFill>
                      <a:srgbClr val="1FADCC"/>
                    </a:solidFill>
                  </a:tcPr>
                </a:tc>
                <a:tc>
                  <a:txBody>
                    <a:bodyPr>
                      <a:noAutofit/>
                    </a:bodyPr>
                    <a:lstStyle/>
                    <a:p>
                      <a:pPr lvl="0" marL="0" rtl="0" algn="l">
                        <a:spcBef>
                          <a:spcPts val="0"/>
                        </a:spcBef>
                        <a:buSzPct val="25000"/>
                        <a:buNone/>
                      </a:pPr>
                      <a:r>
                        <a:rPr lang="en-US"/>
                        <a:t>Og(control),</a:t>
                      </a:r>
                      <a:r>
                        <a:rPr lang="en-US"/>
                        <a:t> 1g,</a:t>
                      </a:r>
                    </a:p>
                    <a:p>
                      <a:pPr lvl="0" marL="0" rtl="0" algn="l">
                        <a:spcBef>
                          <a:spcPts val="0"/>
                        </a:spcBef>
                        <a:buSzPct val="25000"/>
                        <a:buNone/>
                      </a:pPr>
                      <a:r>
                        <a:rPr lang="en-US"/>
                        <a:t>2g</a:t>
                      </a:r>
                    </a:p>
                    <a:p>
                      <a:pPr lvl="0" marL="0" rtl="0" algn="l">
                        <a:spcBef>
                          <a:spcPts val="0"/>
                        </a:spcBef>
                        <a:buSzPct val="25000"/>
                        <a:buNone/>
                      </a:pPr>
                      <a:r>
                        <a:rPr lang="en-US"/>
                        <a:t>3g</a:t>
                      </a:r>
                    </a:p>
                    <a:p>
                      <a:pPr lvl="0" rtl="0" algn="ctr">
                        <a:spcBef>
                          <a:spcPts val="0"/>
                        </a:spcBef>
                        <a:buSzPct val="25000"/>
                        <a:buNone/>
                      </a:pPr>
                      <a:r>
                        <a:t/>
                      </a:r>
                      <a:endParaRPr/>
                    </a:p>
                  </a:txBody>
                  <a:tcPr marT="45725" marB="45725" marR="91450" marL="91450">
                    <a:solidFill>
                      <a:srgbClr val="A3171E"/>
                    </a:solidFill>
                  </a:tcPr>
                </a:tc>
              </a:tr>
              <a:tr h="487675">
                <a:tc>
                  <a:txBody>
                    <a:bodyPr>
                      <a:noAutofit/>
                    </a:bodyPr>
                    <a:lstStyle/>
                    <a:p>
                      <a:pPr lvl="0" rtl="0" algn="ctr">
                        <a:spcBef>
                          <a:spcPts val="0"/>
                        </a:spcBef>
                        <a:buSzPct val="25000"/>
                        <a:buNone/>
                      </a:pPr>
                      <a:r>
                        <a:rPr lang="en-US"/>
                        <a:t>Dependent</a:t>
                      </a:r>
                      <a:r>
                        <a:rPr lang="en-US"/>
                        <a:t> Variable </a:t>
                      </a:r>
                    </a:p>
                  </a:txBody>
                  <a:tcPr marT="45725" marB="45725" marR="91450" marL="91450">
                    <a:solidFill>
                      <a:srgbClr val="1FADCC"/>
                    </a:solidFill>
                  </a:tcPr>
                </a:tc>
                <a:tc>
                  <a:txBody>
                    <a:bodyPr>
                      <a:noAutofit/>
                    </a:bodyPr>
                    <a:lstStyle/>
                    <a:p>
                      <a:pPr indent="0" lvl="0" marL="0" marR="0" rtl="0" algn="l">
                        <a:lnSpc>
                          <a:spcPct val="100000"/>
                        </a:lnSpc>
                        <a:spcBef>
                          <a:spcPts val="0"/>
                        </a:spcBef>
                        <a:spcAft>
                          <a:spcPts val="0"/>
                        </a:spcAft>
                        <a:buClr>
                          <a:schemeClr val="lt1"/>
                        </a:buClr>
                        <a:buSzPct val="25000"/>
                        <a:buFont typeface="Questrial"/>
                        <a:buNone/>
                      </a:pPr>
                      <a:r>
                        <a:rPr lang="en-US"/>
                        <a:t>Speed of hovercraft</a:t>
                      </a:r>
                    </a:p>
                    <a:p>
                      <a:pPr lvl="0" marL="0" rtl="0" algn="l">
                        <a:spcBef>
                          <a:spcPts val="0"/>
                        </a:spcBef>
                        <a:buSzPct val="25000"/>
                        <a:buNone/>
                      </a:pPr>
                      <a:r>
                        <a:t/>
                      </a:r>
                      <a:endParaRPr sz="1800">
                        <a:solidFill>
                          <a:schemeClr val="lt1"/>
                        </a:solidFill>
                        <a:latin typeface="Questrial"/>
                        <a:ea typeface="Questrial"/>
                        <a:cs typeface="Questrial"/>
                        <a:sym typeface="Questrial"/>
                      </a:endParaRPr>
                    </a:p>
                  </a:txBody>
                  <a:tcPr marT="45725" marB="45725" marR="91450" marL="91450">
                    <a:solidFill>
                      <a:srgbClr val="A3171E"/>
                    </a:solidFill>
                  </a:tcPr>
                </a:tc>
              </a:tr>
              <a:tr h="483650">
                <a:tc>
                  <a:txBody>
                    <a:bodyPr>
                      <a:noAutofit/>
                    </a:bodyPr>
                    <a:lstStyle/>
                    <a:p>
                      <a:pPr lvl="0" rtl="0" algn="ctr">
                        <a:spcBef>
                          <a:spcPts val="0"/>
                        </a:spcBef>
                        <a:buSzPct val="25000"/>
                        <a:buNone/>
                      </a:pPr>
                      <a:r>
                        <a:rPr lang="en-US"/>
                        <a:t>#</a:t>
                      </a:r>
                      <a:r>
                        <a:rPr lang="en-US"/>
                        <a:t> of trials</a:t>
                      </a:r>
                    </a:p>
                  </a:txBody>
                  <a:tcPr marT="45725" marB="45725" marR="91450" marL="91450">
                    <a:solidFill>
                      <a:srgbClr val="1FADCC"/>
                    </a:solidFill>
                  </a:tcPr>
                </a:tc>
                <a:tc>
                  <a:txBody>
                    <a:bodyPr>
                      <a:noAutofit/>
                    </a:bodyPr>
                    <a:lstStyle/>
                    <a:p>
                      <a:pPr lvl="0" rtl="0" algn="ctr">
                        <a:spcBef>
                          <a:spcPts val="0"/>
                        </a:spcBef>
                        <a:buSzPct val="25000"/>
                        <a:buNone/>
                      </a:pPr>
                      <a:r>
                        <a:rPr lang="en-US"/>
                        <a:t>4 for each level</a:t>
                      </a:r>
                    </a:p>
                  </a:txBody>
                  <a:tcPr marT="45725" marB="45725" marR="91450" marL="91450">
                    <a:solidFill>
                      <a:srgbClr val="A3171E"/>
                    </a:solidFill>
                  </a:tcPr>
                </a:tc>
              </a:tr>
              <a:tr h="1583875">
                <a:tc>
                  <a:txBody>
                    <a:bodyPr>
                      <a:noAutofit/>
                    </a:bodyPr>
                    <a:lstStyle/>
                    <a:p>
                      <a:pPr indent="0" lvl="0" marL="0" marR="0" rtl="0" algn="ctr">
                        <a:lnSpc>
                          <a:spcPct val="100000"/>
                        </a:lnSpc>
                        <a:spcBef>
                          <a:spcPts val="0"/>
                        </a:spcBef>
                        <a:spcAft>
                          <a:spcPts val="0"/>
                        </a:spcAft>
                        <a:buClr>
                          <a:schemeClr val="lt1"/>
                        </a:buClr>
                        <a:buSzPct val="25000"/>
                        <a:buFont typeface="Questrial"/>
                        <a:buNone/>
                      </a:pPr>
                      <a:r>
                        <a:rPr lang="en-US"/>
                        <a:t>Controlled</a:t>
                      </a:r>
                      <a:r>
                        <a:rPr lang="en-US"/>
                        <a:t> Variables</a:t>
                      </a:r>
                    </a:p>
                    <a:p>
                      <a:pPr lvl="0" rtl="0" algn="ctr">
                        <a:spcBef>
                          <a:spcPts val="0"/>
                        </a:spcBef>
                        <a:buSzPct val="25000"/>
                        <a:buNone/>
                      </a:pPr>
                      <a:r>
                        <a:t/>
                      </a:r>
                      <a:endParaRPr/>
                    </a:p>
                  </a:txBody>
                  <a:tcPr marT="45725" marB="45725" marR="91450" marL="91450">
                    <a:solidFill>
                      <a:srgbClr val="1FADCC"/>
                    </a:solidFill>
                  </a:tcPr>
                </a:tc>
                <a:tc>
                  <a:txBody>
                    <a:bodyPr>
                      <a:noAutofit/>
                    </a:bodyPr>
                    <a:lstStyle/>
                    <a:p>
                      <a:pPr indent="-285750" lvl="0" marL="285750" rtl="0">
                        <a:spcBef>
                          <a:spcPts val="0"/>
                        </a:spcBef>
                        <a:buClr>
                          <a:schemeClr val="lt1"/>
                        </a:buClr>
                        <a:buSzPct val="128571"/>
                        <a:buFont typeface="Questrial"/>
                        <a:buChar char="•"/>
                      </a:pPr>
                      <a:r>
                        <a:rPr lang="en-US"/>
                        <a:t>Type of</a:t>
                      </a:r>
                      <a:r>
                        <a:rPr lang="en-US"/>
                        <a:t> Hovercraft</a:t>
                      </a:r>
                    </a:p>
                    <a:p>
                      <a:pPr indent="-285750" lvl="0" marL="285750" rtl="0">
                        <a:spcBef>
                          <a:spcPts val="0"/>
                        </a:spcBef>
                        <a:buClr>
                          <a:schemeClr val="lt1"/>
                        </a:buClr>
                        <a:buSzPct val="128571"/>
                        <a:buFont typeface="Questrial"/>
                        <a:buChar char="•"/>
                      </a:pPr>
                      <a:r>
                        <a:rPr lang="en-US"/>
                        <a:t>Cool Down</a:t>
                      </a:r>
                      <a:r>
                        <a:rPr lang="en-US"/>
                        <a:t> Time (5 min)</a:t>
                      </a:r>
                    </a:p>
                    <a:p>
                      <a:pPr indent="-285750" lvl="0" marL="285750" rtl="0">
                        <a:spcBef>
                          <a:spcPts val="0"/>
                        </a:spcBef>
                        <a:buClr>
                          <a:schemeClr val="lt1"/>
                        </a:buClr>
                        <a:buSzPct val="128571"/>
                        <a:buFont typeface="Questrial"/>
                        <a:buChar char="•"/>
                      </a:pPr>
                      <a:r>
                        <a:rPr lang="en-US"/>
                        <a:t>Distance</a:t>
                      </a:r>
                    </a:p>
                    <a:p>
                      <a:pPr lvl="0" marL="0" rtl="0" algn="l">
                        <a:spcBef>
                          <a:spcPts val="0"/>
                        </a:spcBef>
                        <a:buSzPct val="25000"/>
                        <a:buNone/>
                      </a:pPr>
                      <a:r>
                        <a:t/>
                      </a:r>
                      <a:endParaRPr sz="1800">
                        <a:solidFill>
                          <a:schemeClr val="lt1"/>
                        </a:solidFill>
                        <a:latin typeface="Questrial"/>
                        <a:ea typeface="Questrial"/>
                        <a:cs typeface="Questrial"/>
                        <a:sym typeface="Questrial"/>
                      </a:endParaRPr>
                    </a:p>
                  </a:txBody>
                  <a:tcPr marT="45725" marB="45725" marR="91450" marL="91450">
                    <a:solidFill>
                      <a:srgbClr val="A3171E"/>
                    </a:solidFill>
                  </a:tcPr>
                </a:tc>
              </a:tr>
            </a:tbl>
          </a:graphicData>
        </a:graphic>
      </p:graphicFrame>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67493"/>
            <a:ext cx="8229600" cy="1399031"/>
          </a:xfrm>
          <a:prstGeom prst="rect">
            <a:avLst/>
          </a:prstGeom>
          <a:noFill/>
          <a:ln>
            <a:noFill/>
          </a:ln>
        </p:spPr>
        <p:txBody>
          <a:bodyPr anchorCtr="0" anchor="ctr" bIns="45700" lIns="91425" rIns="91425" tIns="45700">
            <a:noAutofit/>
          </a:bodyPr>
          <a:lstStyle/>
          <a:p>
            <a:pPr indent="-2031" lvl="0" marL="484632" marR="0" rtl="0" algn="ctr">
              <a:spcBef>
                <a:spcPts val="0"/>
              </a:spcBef>
              <a:buClr>
                <a:srgbClr val="76D7EF"/>
              </a:buClr>
              <a:buSzPct val="25000"/>
              <a:buFont typeface="Questrial"/>
              <a:buNone/>
            </a:pPr>
            <a:r>
              <a:rPr b="0" i="0" lang="en-US" sz="4200" u="none" cap="none" strike="noStrike">
                <a:solidFill>
                  <a:srgbClr val="76D7EF"/>
                </a:solidFill>
                <a:latin typeface="Questrial"/>
                <a:ea typeface="Questrial"/>
                <a:cs typeface="Questrial"/>
                <a:sym typeface="Questrial"/>
              </a:rPr>
              <a:t>PROCEDURES</a:t>
            </a:r>
          </a:p>
        </p:txBody>
      </p:sp>
      <p:sp>
        <p:nvSpPr>
          <p:cNvPr id="122" name="Shape 122"/>
          <p:cNvSpPr txBox="1"/>
          <p:nvPr>
            <p:ph idx="1" type="body"/>
          </p:nvPr>
        </p:nvSpPr>
        <p:spPr>
          <a:xfrm>
            <a:off x="457200" y="1882808"/>
            <a:ext cx="8229600" cy="45720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Build hovercraft with steps</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Test to check for flaws</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Set up the course with a start and a finish 3 meters away.</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Do the trial for the 0 gram weight.</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Record Data for  0 gram weight.</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Do the trial for 1 gram weight.</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Repeat step 6 for the rest variables (2, 3) </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Repeat step 5 for the 1,2,3 gram weights.</a:t>
            </a:r>
          </a:p>
          <a:p>
            <a:pPr indent="-342900" lvl="0" marL="342900" marR="0" rtl="0" algn="l">
              <a:lnSpc>
                <a:spcPct val="80000"/>
              </a:lnSpc>
              <a:spcBef>
                <a:spcPts val="560"/>
              </a:spcBef>
              <a:buClr>
                <a:schemeClr val="accent1"/>
              </a:buClr>
              <a:buSzPct val="80000"/>
              <a:buFont typeface="Questrial"/>
              <a:buAutoNum type="arabicPeriod"/>
            </a:pPr>
            <a:r>
              <a:rPr b="0" i="0" lang="en-US" sz="2800" u="none" cap="none" strike="noStrike">
                <a:solidFill>
                  <a:schemeClr val="lt1"/>
                </a:solidFill>
                <a:latin typeface="Questrial"/>
                <a:ea typeface="Questrial"/>
                <a:cs typeface="Questrial"/>
                <a:sym typeface="Questrial"/>
              </a:rPr>
              <a:t>Analyze the data.</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nvSpPr>
        <p:spPr>
          <a:xfrm>
            <a:off x="1866900" y="914400"/>
            <a:ext cx="5410200"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4800" u="none" cap="none" strike="noStrike">
                <a:solidFill>
                  <a:srgbClr val="949494"/>
                </a:solidFill>
                <a:latin typeface="Questrial"/>
                <a:ea typeface="Questrial"/>
                <a:cs typeface="Questrial"/>
                <a:sym typeface="Questrial"/>
              </a:rPr>
              <a:t>Photos</a:t>
            </a:r>
          </a:p>
        </p:txBody>
      </p:sp>
      <p:pic>
        <p:nvPicPr>
          <p:cNvPr id="128" name="Shape 128"/>
          <p:cNvPicPr preferRelativeResize="0"/>
          <p:nvPr/>
        </p:nvPicPr>
        <p:blipFill>
          <a:blip r:embed="rId3">
            <a:alphaModFix/>
          </a:blip>
          <a:stretch>
            <a:fillRect/>
          </a:stretch>
        </p:blipFill>
        <p:spPr>
          <a:xfrm rot="10337350">
            <a:off x="839380" y="2209799"/>
            <a:ext cx="3759199" cy="2819399"/>
          </a:xfrm>
          <a:prstGeom prst="rect">
            <a:avLst/>
          </a:prstGeom>
          <a:noFill/>
          <a:ln>
            <a:noFill/>
          </a:ln>
        </p:spPr>
      </p:pic>
      <p:sp>
        <p:nvSpPr>
          <p:cNvPr id="129" name="Shape 129"/>
          <p:cNvSpPr/>
          <p:nvPr/>
        </p:nvSpPr>
        <p:spPr>
          <a:xfrm rot="10337350">
            <a:off x="839380" y="2209799"/>
            <a:ext cx="3759200" cy="2819400"/>
          </a:xfrm>
          <a:prstGeom prst="ellipse">
            <a:avLst/>
          </a:prstGeom>
          <a:noFill/>
          <a:ln cap="rnd" cmpd="sng" w="190500">
            <a:solidFill>
              <a:srgbClr val="C8C6B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30" name="Shape 130"/>
          <p:cNvPicPr preferRelativeResize="0"/>
          <p:nvPr/>
        </p:nvPicPr>
        <p:blipFill>
          <a:blip r:embed="rId4">
            <a:alphaModFix/>
          </a:blip>
          <a:stretch>
            <a:fillRect/>
          </a:stretch>
        </p:blipFill>
        <p:spPr>
          <a:xfrm rot="-10386132">
            <a:off x="5528026" y="3657600"/>
            <a:ext cx="2844800" cy="2133600"/>
          </a:xfrm>
          <a:prstGeom prst="rect">
            <a:avLst/>
          </a:prstGeom>
          <a:noFill/>
          <a:ln>
            <a:noFill/>
          </a:ln>
        </p:spPr>
      </p:pic>
      <p:sp>
        <p:nvSpPr>
          <p:cNvPr id="131" name="Shape 131"/>
          <p:cNvSpPr/>
          <p:nvPr/>
        </p:nvSpPr>
        <p:spPr>
          <a:xfrm rot="-10386132">
            <a:off x="5528026" y="3657600"/>
            <a:ext cx="2844800" cy="2133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2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graphicFrame>
        <p:nvGraphicFramePr>
          <p:cNvPr id="136" name="Shape 136"/>
          <p:cNvGraphicFramePr/>
          <p:nvPr/>
        </p:nvGraphicFramePr>
        <p:xfrm>
          <a:off x="685800" y="1676400"/>
          <a:ext cx="3000000" cy="3000000"/>
        </p:xfrm>
        <a:graphic>
          <a:graphicData uri="http://schemas.openxmlformats.org/drawingml/2006/table">
            <a:tbl>
              <a:tblPr bandRow="1" firstRow="1">
                <a:noFill/>
                <a:tableStyleId>{5AB85CA7-E372-4FA1-8738-0B6BDC11693A}</a:tableStyleId>
              </a:tblPr>
              <a:tblGrid>
                <a:gridCol w="1244600"/>
                <a:gridCol w="982950"/>
                <a:gridCol w="1113775"/>
                <a:gridCol w="1113775"/>
                <a:gridCol w="1113775"/>
                <a:gridCol w="1159225"/>
                <a:gridCol w="1272875"/>
              </a:tblGrid>
              <a:tr h="741675">
                <a:tc>
                  <a:txBody>
                    <a:bodyPr>
                      <a:noAutofit/>
                    </a:bodyPr>
                    <a:lstStyle/>
                    <a:p>
                      <a:pPr lvl="0" marL="0" rtl="0" algn="l">
                        <a:spcBef>
                          <a:spcPts val="0"/>
                        </a:spcBef>
                        <a:buSzPct val="25000"/>
                        <a:buNone/>
                      </a:pPr>
                      <a:r>
                        <a:rPr lang="en-US"/>
                        <a:t>Weight</a:t>
                      </a:r>
                      <a:r>
                        <a:rPr lang="en-US"/>
                        <a:t> </a:t>
                      </a:r>
                    </a:p>
                  </a:txBody>
                  <a:tcPr marT="45725" marB="45725" marR="91450" marL="91450">
                    <a:solidFill>
                      <a:srgbClr val="1FADCC"/>
                    </a:solidFill>
                  </a:tcPr>
                </a:tc>
                <a:tc>
                  <a:txBody>
                    <a:bodyPr>
                      <a:noAutofit/>
                    </a:bodyPr>
                    <a:lstStyle/>
                    <a:p>
                      <a:pPr lvl="0" marL="0" rtl="0" algn="l">
                        <a:spcBef>
                          <a:spcPts val="0"/>
                        </a:spcBef>
                        <a:buSzPct val="25000"/>
                        <a:buNone/>
                      </a:pPr>
                      <a:r>
                        <a:rPr lang="en-US"/>
                        <a:t>Trial 1</a:t>
                      </a:r>
                    </a:p>
                  </a:txBody>
                  <a:tcPr marT="45725" marB="45725" marR="91450" marL="91450">
                    <a:solidFill>
                      <a:srgbClr val="1FADCC"/>
                    </a:solidFill>
                  </a:tcPr>
                </a:tc>
                <a:tc>
                  <a:txBody>
                    <a:bodyPr>
                      <a:noAutofit/>
                    </a:bodyPr>
                    <a:lstStyle/>
                    <a:p>
                      <a:pPr lvl="0" marL="0" rtl="0" algn="l">
                        <a:spcBef>
                          <a:spcPts val="0"/>
                        </a:spcBef>
                        <a:buSzPct val="25000"/>
                        <a:buNone/>
                      </a:pPr>
                      <a:r>
                        <a:rPr lang="en-US"/>
                        <a:t>Trial</a:t>
                      </a:r>
                      <a:r>
                        <a:rPr lang="en-US"/>
                        <a:t> 2</a:t>
                      </a:r>
                    </a:p>
                  </a:txBody>
                  <a:tcPr marT="45725" marB="45725" marR="91450" marL="91450">
                    <a:solidFill>
                      <a:srgbClr val="1FADCC"/>
                    </a:solidFill>
                  </a:tcPr>
                </a:tc>
                <a:tc>
                  <a:txBody>
                    <a:bodyPr>
                      <a:noAutofit/>
                    </a:bodyPr>
                    <a:lstStyle/>
                    <a:p>
                      <a:pPr lvl="0" marL="0" rtl="0" algn="l">
                        <a:spcBef>
                          <a:spcPts val="0"/>
                        </a:spcBef>
                        <a:buSzPct val="25000"/>
                        <a:buNone/>
                      </a:pPr>
                      <a:r>
                        <a:rPr lang="en-US"/>
                        <a:t>Trial 3</a:t>
                      </a:r>
                    </a:p>
                  </a:txBody>
                  <a:tcPr marT="45725" marB="45725" marR="91450" marL="91450">
                    <a:solidFill>
                      <a:srgbClr val="1FADCC"/>
                    </a:solidFill>
                  </a:tcPr>
                </a:tc>
                <a:tc>
                  <a:txBody>
                    <a:bodyPr>
                      <a:noAutofit/>
                    </a:bodyPr>
                    <a:lstStyle/>
                    <a:p>
                      <a:pPr lvl="0" marL="0" rtl="0" algn="l">
                        <a:spcBef>
                          <a:spcPts val="0"/>
                        </a:spcBef>
                        <a:buSzPct val="25000"/>
                        <a:buNone/>
                      </a:pPr>
                      <a:r>
                        <a:rPr lang="en-US"/>
                        <a:t>Trial</a:t>
                      </a:r>
                      <a:r>
                        <a:rPr lang="en-US"/>
                        <a:t> 4</a:t>
                      </a:r>
                    </a:p>
                  </a:txBody>
                  <a:tcPr marT="45725" marB="45725" marR="91450" marL="91450">
                    <a:solidFill>
                      <a:srgbClr val="1FADCC"/>
                    </a:solidFill>
                  </a:tcPr>
                </a:tc>
                <a:tc>
                  <a:txBody>
                    <a:bodyPr>
                      <a:noAutofit/>
                    </a:bodyPr>
                    <a:lstStyle/>
                    <a:p>
                      <a:pPr lvl="0" marL="0" rtl="0" algn="l">
                        <a:spcBef>
                          <a:spcPts val="0"/>
                        </a:spcBef>
                        <a:buSzPct val="25000"/>
                        <a:buNone/>
                      </a:pPr>
                      <a:r>
                        <a:rPr lang="en-US"/>
                        <a:t>Average time</a:t>
                      </a:r>
                    </a:p>
                  </a:txBody>
                  <a:tcPr marT="45725" marB="45725" marR="91450" marL="91450">
                    <a:solidFill>
                      <a:srgbClr val="1FADCC"/>
                    </a:solidFill>
                  </a:tcPr>
                </a:tc>
                <a:tc>
                  <a:txBody>
                    <a:bodyPr>
                      <a:noAutofit/>
                    </a:bodyPr>
                    <a:lstStyle/>
                    <a:p>
                      <a:pPr lvl="0" marL="0" rtl="0" algn="l">
                        <a:spcBef>
                          <a:spcPts val="0"/>
                        </a:spcBef>
                        <a:buSzPct val="25000"/>
                        <a:buNone/>
                      </a:pPr>
                      <a:r>
                        <a:rPr lang="en-US"/>
                        <a:t>Average speed </a:t>
                      </a:r>
                    </a:p>
                  </a:txBody>
                  <a:tcPr marT="45725" marB="45725" marR="91450" marL="91450">
                    <a:solidFill>
                      <a:srgbClr val="1FADCC"/>
                    </a:solidFill>
                  </a:tcPr>
                </a:tc>
              </a:tr>
              <a:tr h="741675">
                <a:tc>
                  <a:txBody>
                    <a:bodyPr>
                      <a:noAutofit/>
                    </a:bodyPr>
                    <a:lstStyle/>
                    <a:p>
                      <a:pPr lvl="0" marL="0" rtl="0" algn="l">
                        <a:spcBef>
                          <a:spcPts val="0"/>
                        </a:spcBef>
                        <a:buSzPct val="25000"/>
                        <a:buNone/>
                      </a:pPr>
                      <a:r>
                        <a:rPr lang="en-US"/>
                        <a:t>0</a:t>
                      </a:r>
                      <a:r>
                        <a:rPr lang="en-US"/>
                        <a:t> </a:t>
                      </a:r>
                      <a:r>
                        <a:rPr lang="en-US"/>
                        <a:t>grams</a:t>
                      </a:r>
                    </a:p>
                  </a:txBody>
                  <a:tcPr marT="45725" marB="45725" marR="91450" marL="91450">
                    <a:solidFill>
                      <a:srgbClr val="F3A074"/>
                    </a:solidFill>
                  </a:tcPr>
                </a:tc>
                <a:tc>
                  <a:txBody>
                    <a:bodyPr>
                      <a:noAutofit/>
                    </a:bodyPr>
                    <a:lstStyle/>
                    <a:p>
                      <a:pPr lvl="0" marL="0" rtl="0" algn="l">
                        <a:spcBef>
                          <a:spcPts val="0"/>
                        </a:spcBef>
                        <a:buSzPct val="25000"/>
                        <a:buNone/>
                      </a:pPr>
                      <a:r>
                        <a:rPr lang="en-US"/>
                        <a:t>3.06</a:t>
                      </a:r>
                      <a:r>
                        <a:rPr lang="en-US"/>
                        <a:t> s</a:t>
                      </a:r>
                    </a:p>
                  </a:txBody>
                  <a:tcPr marT="45725" marB="45725" marR="91450" marL="91450">
                    <a:solidFill>
                      <a:srgbClr val="F3A074"/>
                    </a:solidFill>
                  </a:tcPr>
                </a:tc>
                <a:tc>
                  <a:txBody>
                    <a:bodyPr>
                      <a:noAutofit/>
                    </a:bodyPr>
                    <a:lstStyle/>
                    <a:p>
                      <a:pPr lvl="0" marL="0" rtl="0" algn="l">
                        <a:spcBef>
                          <a:spcPts val="0"/>
                        </a:spcBef>
                        <a:buSzPct val="25000"/>
                        <a:buNone/>
                      </a:pPr>
                      <a:r>
                        <a:rPr lang="en-US"/>
                        <a:t>2.57 s</a:t>
                      </a:r>
                    </a:p>
                  </a:txBody>
                  <a:tcPr marT="45725" marB="45725" marR="91450" marL="91450">
                    <a:solidFill>
                      <a:srgbClr val="F3A074"/>
                    </a:solidFill>
                  </a:tcPr>
                </a:tc>
                <a:tc>
                  <a:txBody>
                    <a:bodyPr>
                      <a:noAutofit/>
                    </a:bodyPr>
                    <a:lstStyle/>
                    <a:p>
                      <a:pPr lvl="0" marL="0" rtl="0" algn="l">
                        <a:spcBef>
                          <a:spcPts val="0"/>
                        </a:spcBef>
                        <a:buSzPct val="25000"/>
                        <a:buNone/>
                      </a:pPr>
                      <a:r>
                        <a:rPr lang="en-US"/>
                        <a:t>3.17 s</a:t>
                      </a:r>
                    </a:p>
                  </a:txBody>
                  <a:tcPr marT="45725" marB="45725" marR="91450" marL="91450">
                    <a:solidFill>
                      <a:srgbClr val="F3A074"/>
                    </a:solidFill>
                  </a:tcPr>
                </a:tc>
                <a:tc>
                  <a:txBody>
                    <a:bodyPr>
                      <a:noAutofit/>
                    </a:bodyPr>
                    <a:lstStyle/>
                    <a:p>
                      <a:pPr lvl="0" marL="0" rtl="0" algn="l">
                        <a:spcBef>
                          <a:spcPts val="0"/>
                        </a:spcBef>
                        <a:buSzPct val="25000"/>
                        <a:buNone/>
                      </a:pPr>
                      <a:r>
                        <a:rPr lang="en-US"/>
                        <a:t> 3.03 s</a:t>
                      </a:r>
                    </a:p>
                  </a:txBody>
                  <a:tcPr marT="45725" marB="45725" marR="91450" marL="91450">
                    <a:solidFill>
                      <a:srgbClr val="F3A074"/>
                    </a:solidFill>
                  </a:tcPr>
                </a:tc>
                <a:tc>
                  <a:txBody>
                    <a:bodyPr>
                      <a:noAutofit/>
                    </a:bodyPr>
                    <a:lstStyle/>
                    <a:p>
                      <a:pPr lvl="0" marL="0" rtl="0" algn="l">
                        <a:spcBef>
                          <a:spcPts val="0"/>
                        </a:spcBef>
                        <a:buSzPct val="25000"/>
                        <a:buNone/>
                      </a:pPr>
                      <a:r>
                        <a:rPr lang="en-US"/>
                        <a:t>2.9575 s</a:t>
                      </a:r>
                    </a:p>
                  </a:txBody>
                  <a:tcPr marT="45725" marB="45725" marR="91450" marL="91450">
                    <a:solidFill>
                      <a:srgbClr val="F3A074"/>
                    </a:solidFill>
                  </a:tcPr>
                </a:tc>
                <a:tc>
                  <a:txBody>
                    <a:bodyPr>
                      <a:noAutofit/>
                    </a:bodyPr>
                    <a:lstStyle/>
                    <a:p>
                      <a:pPr lvl="0" marL="0" rtl="0" algn="l">
                        <a:spcBef>
                          <a:spcPts val="0"/>
                        </a:spcBef>
                        <a:buSzPct val="25000"/>
                        <a:buNone/>
                      </a:pPr>
                      <a:r>
                        <a:rPr lang="en-US"/>
                        <a:t>1.014</a:t>
                      </a:r>
                      <a:r>
                        <a:rPr lang="en-US"/>
                        <a:t> m/s</a:t>
                      </a:r>
                    </a:p>
                  </a:txBody>
                  <a:tcPr marT="45725" marB="45725" marR="91450" marL="91450">
                    <a:solidFill>
                      <a:srgbClr val="F3A074"/>
                    </a:solidFill>
                  </a:tcPr>
                </a:tc>
              </a:tr>
              <a:tr h="594350">
                <a:tc>
                  <a:txBody>
                    <a:bodyPr>
                      <a:noAutofit/>
                    </a:bodyPr>
                    <a:lstStyle/>
                    <a:p>
                      <a:pPr lvl="0" marL="0" rtl="0" algn="l">
                        <a:spcBef>
                          <a:spcPts val="0"/>
                        </a:spcBef>
                        <a:buSzPct val="25000"/>
                        <a:buNone/>
                      </a:pPr>
                      <a:r>
                        <a:rPr lang="en-US"/>
                        <a:t>1 gram</a:t>
                      </a:r>
                    </a:p>
                  </a:txBody>
                  <a:tcPr marT="45725" marB="45725" marR="91450" marL="91450">
                    <a:solidFill>
                      <a:srgbClr val="F3A074"/>
                    </a:solidFill>
                  </a:tcPr>
                </a:tc>
                <a:tc>
                  <a:txBody>
                    <a:bodyPr>
                      <a:noAutofit/>
                    </a:bodyPr>
                    <a:lstStyle/>
                    <a:p>
                      <a:pPr lvl="0" marL="0" rtl="0" algn="l">
                        <a:spcBef>
                          <a:spcPts val="0"/>
                        </a:spcBef>
                        <a:buSzPct val="25000"/>
                        <a:buNone/>
                      </a:pPr>
                      <a:r>
                        <a:rPr lang="en-US"/>
                        <a:t>3.09 s</a:t>
                      </a:r>
                    </a:p>
                  </a:txBody>
                  <a:tcPr marT="45725" marB="45725" marR="91450" marL="91450">
                    <a:solidFill>
                      <a:srgbClr val="F3A074"/>
                    </a:solidFill>
                  </a:tcPr>
                </a:tc>
                <a:tc>
                  <a:txBody>
                    <a:bodyPr>
                      <a:noAutofit/>
                    </a:bodyPr>
                    <a:lstStyle/>
                    <a:p>
                      <a:pPr lvl="0" marL="0" rtl="0" algn="l">
                        <a:spcBef>
                          <a:spcPts val="0"/>
                        </a:spcBef>
                        <a:buSzPct val="25000"/>
                        <a:buNone/>
                      </a:pPr>
                      <a:r>
                        <a:rPr lang="en-US"/>
                        <a:t>3.73 s</a:t>
                      </a:r>
                    </a:p>
                  </a:txBody>
                  <a:tcPr marT="45725" marB="45725" marR="91450" marL="91450">
                    <a:solidFill>
                      <a:srgbClr val="F3A074"/>
                    </a:solidFill>
                  </a:tcPr>
                </a:tc>
                <a:tc>
                  <a:txBody>
                    <a:bodyPr>
                      <a:noAutofit/>
                    </a:bodyPr>
                    <a:lstStyle/>
                    <a:p>
                      <a:pPr lvl="0" marL="0" rtl="0" algn="l">
                        <a:spcBef>
                          <a:spcPts val="0"/>
                        </a:spcBef>
                        <a:buSzPct val="25000"/>
                        <a:buNone/>
                      </a:pPr>
                      <a:r>
                        <a:rPr lang="en-US"/>
                        <a:t>3.37 s</a:t>
                      </a:r>
                    </a:p>
                  </a:txBody>
                  <a:tcPr marT="45725" marB="45725" marR="91450" marL="91450">
                    <a:solidFill>
                      <a:srgbClr val="F3A074"/>
                    </a:solidFill>
                  </a:tcPr>
                </a:tc>
                <a:tc>
                  <a:txBody>
                    <a:bodyPr>
                      <a:noAutofit/>
                    </a:bodyPr>
                    <a:lstStyle/>
                    <a:p>
                      <a:pPr lvl="0" marL="0" rtl="0" algn="l">
                        <a:spcBef>
                          <a:spcPts val="0"/>
                        </a:spcBef>
                        <a:buSzPct val="25000"/>
                        <a:buNone/>
                      </a:pPr>
                      <a:r>
                        <a:rPr lang="en-US"/>
                        <a:t>3.19 s</a:t>
                      </a:r>
                    </a:p>
                  </a:txBody>
                  <a:tcPr marT="45725" marB="45725" marR="91450" marL="91450">
                    <a:solidFill>
                      <a:srgbClr val="F3A074"/>
                    </a:solidFill>
                  </a:tcPr>
                </a:tc>
                <a:tc>
                  <a:txBody>
                    <a:bodyPr>
                      <a:noAutofit/>
                    </a:bodyPr>
                    <a:lstStyle/>
                    <a:p>
                      <a:pPr lvl="0" marL="0" rtl="0" algn="l">
                        <a:spcBef>
                          <a:spcPts val="0"/>
                        </a:spcBef>
                        <a:buSzPct val="25000"/>
                        <a:buNone/>
                      </a:pPr>
                      <a:r>
                        <a:rPr lang="en-US"/>
                        <a:t>3.345</a:t>
                      </a:r>
                      <a:r>
                        <a:rPr lang="en-US"/>
                        <a:t> s</a:t>
                      </a:r>
                    </a:p>
                  </a:txBody>
                  <a:tcPr marT="45725" marB="45725" marR="91450" marL="91450">
                    <a:solidFill>
                      <a:srgbClr val="F3A074"/>
                    </a:solidFill>
                  </a:tcPr>
                </a:tc>
                <a:tc>
                  <a:txBody>
                    <a:bodyPr>
                      <a:noAutofit/>
                    </a:bodyPr>
                    <a:lstStyle/>
                    <a:p>
                      <a:pPr lvl="0" marL="0" rtl="0" algn="l">
                        <a:spcBef>
                          <a:spcPts val="0"/>
                        </a:spcBef>
                        <a:buSzPct val="25000"/>
                        <a:buNone/>
                      </a:pPr>
                      <a:r>
                        <a:rPr lang="en-US"/>
                        <a:t>.897</a:t>
                      </a:r>
                      <a:r>
                        <a:rPr lang="en-US"/>
                        <a:t> </a:t>
                      </a:r>
                      <a:r>
                        <a:rPr lang="en-US"/>
                        <a:t>m/s</a:t>
                      </a:r>
                    </a:p>
                  </a:txBody>
                  <a:tcPr marT="45725" marB="45725" marR="91450" marL="91450">
                    <a:solidFill>
                      <a:srgbClr val="F3A074"/>
                    </a:solidFill>
                  </a:tcPr>
                </a:tc>
              </a:tr>
              <a:tr h="741675">
                <a:tc>
                  <a:txBody>
                    <a:bodyPr>
                      <a:noAutofit/>
                    </a:bodyPr>
                    <a:lstStyle/>
                    <a:p>
                      <a:pPr lvl="0" marL="0" rtl="0" algn="l">
                        <a:spcBef>
                          <a:spcPts val="0"/>
                        </a:spcBef>
                        <a:buSzPct val="25000"/>
                        <a:buNone/>
                      </a:pPr>
                      <a:r>
                        <a:rPr lang="en-US"/>
                        <a:t>2</a:t>
                      </a:r>
                      <a:r>
                        <a:rPr lang="en-US"/>
                        <a:t> </a:t>
                      </a:r>
                      <a:r>
                        <a:rPr lang="en-US"/>
                        <a:t>grams</a:t>
                      </a:r>
                    </a:p>
                  </a:txBody>
                  <a:tcPr marT="45725" marB="45725" marR="91450" marL="91450">
                    <a:solidFill>
                      <a:srgbClr val="F3A074"/>
                    </a:solidFill>
                  </a:tcPr>
                </a:tc>
                <a:tc>
                  <a:txBody>
                    <a:bodyPr>
                      <a:noAutofit/>
                    </a:bodyPr>
                    <a:lstStyle/>
                    <a:p>
                      <a:pPr indent="0" lvl="0" marL="0" marR="0" rtl="0" algn="l">
                        <a:lnSpc>
                          <a:spcPct val="100000"/>
                        </a:lnSpc>
                        <a:spcBef>
                          <a:spcPts val="0"/>
                        </a:spcBef>
                        <a:spcAft>
                          <a:spcPts val="0"/>
                        </a:spcAft>
                        <a:buClr>
                          <a:schemeClr val="lt1"/>
                        </a:buClr>
                        <a:buSzPct val="25000"/>
                        <a:buFont typeface="Questrial"/>
                        <a:buNone/>
                      </a:pPr>
                      <a:r>
                        <a:rPr lang="en-US"/>
                        <a:t>3.07 s</a:t>
                      </a:r>
                    </a:p>
                  </a:txBody>
                  <a:tcPr marT="45725" marB="45725" marR="91450" marL="91450">
                    <a:solidFill>
                      <a:srgbClr val="F3A074"/>
                    </a:solidFill>
                  </a:tcPr>
                </a:tc>
                <a:tc>
                  <a:txBody>
                    <a:bodyPr>
                      <a:noAutofit/>
                    </a:bodyPr>
                    <a:lstStyle/>
                    <a:p>
                      <a:pPr lvl="0" marL="0" rtl="0" algn="l">
                        <a:spcBef>
                          <a:spcPts val="0"/>
                        </a:spcBef>
                        <a:buSzPct val="25000"/>
                        <a:buNone/>
                      </a:pPr>
                      <a:r>
                        <a:rPr lang="en-US"/>
                        <a:t>3.31</a:t>
                      </a:r>
                      <a:r>
                        <a:rPr lang="en-US"/>
                        <a:t> s</a:t>
                      </a:r>
                    </a:p>
                  </a:txBody>
                  <a:tcPr marT="45725" marB="45725" marR="91450" marL="91450">
                    <a:solidFill>
                      <a:srgbClr val="F3A074"/>
                    </a:solidFill>
                  </a:tcPr>
                </a:tc>
                <a:tc>
                  <a:txBody>
                    <a:bodyPr>
                      <a:noAutofit/>
                    </a:bodyPr>
                    <a:lstStyle/>
                    <a:p>
                      <a:pPr lvl="0" marL="0" rtl="0" algn="l">
                        <a:spcBef>
                          <a:spcPts val="0"/>
                        </a:spcBef>
                        <a:buSzPct val="25000"/>
                        <a:buNone/>
                      </a:pPr>
                      <a:r>
                        <a:rPr lang="en-US"/>
                        <a:t>3.39</a:t>
                      </a:r>
                      <a:r>
                        <a:rPr lang="en-US"/>
                        <a:t> s</a:t>
                      </a:r>
                    </a:p>
                  </a:txBody>
                  <a:tcPr marT="45725" marB="45725" marR="91450" marL="91450">
                    <a:solidFill>
                      <a:srgbClr val="F3A074"/>
                    </a:solidFill>
                  </a:tcPr>
                </a:tc>
                <a:tc>
                  <a:txBody>
                    <a:bodyPr>
                      <a:noAutofit/>
                    </a:bodyPr>
                    <a:lstStyle/>
                    <a:p>
                      <a:pPr lvl="0" marL="0" rtl="0" algn="l">
                        <a:spcBef>
                          <a:spcPts val="0"/>
                        </a:spcBef>
                        <a:buSzPct val="25000"/>
                        <a:buNone/>
                      </a:pPr>
                      <a:r>
                        <a:rPr lang="en-US"/>
                        <a:t>4.14 s</a:t>
                      </a:r>
                    </a:p>
                  </a:txBody>
                  <a:tcPr marT="45725" marB="45725" marR="91450" marL="91450">
                    <a:solidFill>
                      <a:srgbClr val="F3A074"/>
                    </a:solidFill>
                  </a:tcPr>
                </a:tc>
                <a:tc>
                  <a:txBody>
                    <a:bodyPr>
                      <a:noAutofit/>
                    </a:bodyPr>
                    <a:lstStyle/>
                    <a:p>
                      <a:pPr lvl="0" marL="0" rtl="0" algn="l">
                        <a:spcBef>
                          <a:spcPts val="0"/>
                        </a:spcBef>
                        <a:buSzPct val="25000"/>
                        <a:buNone/>
                      </a:pPr>
                      <a:r>
                        <a:rPr lang="en-US"/>
                        <a:t>3.4775 s</a:t>
                      </a:r>
                    </a:p>
                  </a:txBody>
                  <a:tcPr marT="45725" marB="45725" marR="91450" marL="91450">
                    <a:solidFill>
                      <a:srgbClr val="F3A074"/>
                    </a:solidFill>
                  </a:tcPr>
                </a:tc>
                <a:tc>
                  <a:txBody>
                    <a:bodyPr>
                      <a:noAutofit/>
                    </a:bodyPr>
                    <a:lstStyle/>
                    <a:p>
                      <a:pPr lvl="0" marL="0" rtl="0" algn="l">
                        <a:spcBef>
                          <a:spcPts val="0"/>
                        </a:spcBef>
                        <a:buSzPct val="25000"/>
                        <a:buNone/>
                      </a:pPr>
                      <a:r>
                        <a:rPr lang="en-US"/>
                        <a:t>.863 m/s</a:t>
                      </a:r>
                    </a:p>
                  </a:txBody>
                  <a:tcPr marT="45725" marB="45725" marR="91450" marL="91450">
                    <a:solidFill>
                      <a:srgbClr val="F3A074"/>
                    </a:solidFill>
                  </a:tcPr>
                </a:tc>
              </a:tr>
              <a:tr h="741675">
                <a:tc>
                  <a:txBody>
                    <a:bodyPr>
                      <a:noAutofit/>
                    </a:bodyPr>
                    <a:lstStyle/>
                    <a:p>
                      <a:pPr lvl="0" marL="0" rtl="0" algn="l">
                        <a:spcBef>
                          <a:spcPts val="0"/>
                        </a:spcBef>
                        <a:buSzPct val="25000"/>
                        <a:buNone/>
                      </a:pPr>
                      <a:r>
                        <a:rPr lang="en-US"/>
                        <a:t>3 grams</a:t>
                      </a:r>
                    </a:p>
                  </a:txBody>
                  <a:tcPr marT="45725" marB="45725" marR="91450" marL="91450">
                    <a:solidFill>
                      <a:srgbClr val="F3A074"/>
                    </a:solidFill>
                  </a:tcPr>
                </a:tc>
                <a:tc>
                  <a:txBody>
                    <a:bodyPr>
                      <a:noAutofit/>
                    </a:bodyPr>
                    <a:lstStyle/>
                    <a:p>
                      <a:pPr indent="0" lvl="0" marL="0" marR="0" rtl="0" algn="l">
                        <a:lnSpc>
                          <a:spcPct val="100000"/>
                        </a:lnSpc>
                        <a:spcBef>
                          <a:spcPts val="0"/>
                        </a:spcBef>
                        <a:spcAft>
                          <a:spcPts val="0"/>
                        </a:spcAft>
                        <a:buClr>
                          <a:schemeClr val="lt1"/>
                        </a:buClr>
                        <a:buSzPct val="25000"/>
                        <a:buFont typeface="Questrial"/>
                        <a:buNone/>
                      </a:pPr>
                      <a:r>
                        <a:rPr lang="en-US"/>
                        <a:t>3.27 s</a:t>
                      </a:r>
                    </a:p>
                    <a:p>
                      <a:pPr lvl="0" marL="0" rtl="0" algn="l">
                        <a:spcBef>
                          <a:spcPts val="0"/>
                        </a:spcBef>
                        <a:buSzPct val="25000"/>
                        <a:buNone/>
                      </a:pPr>
                      <a:r>
                        <a:t/>
                      </a:r>
                      <a:endParaRPr sz="1800">
                        <a:solidFill>
                          <a:schemeClr val="lt1"/>
                        </a:solidFill>
                        <a:latin typeface="Questrial"/>
                        <a:ea typeface="Questrial"/>
                        <a:cs typeface="Questrial"/>
                        <a:sym typeface="Questrial"/>
                      </a:endParaRPr>
                    </a:p>
                  </a:txBody>
                  <a:tcPr marT="45725" marB="45725" marR="91450" marL="91450">
                    <a:solidFill>
                      <a:srgbClr val="F3A074"/>
                    </a:solidFill>
                  </a:tcPr>
                </a:tc>
                <a:tc>
                  <a:txBody>
                    <a:bodyPr>
                      <a:noAutofit/>
                    </a:bodyPr>
                    <a:lstStyle/>
                    <a:p>
                      <a:pPr lvl="0" marL="0" rtl="0" algn="l">
                        <a:spcBef>
                          <a:spcPts val="0"/>
                        </a:spcBef>
                        <a:buSzPct val="25000"/>
                        <a:buNone/>
                      </a:pPr>
                      <a:r>
                        <a:rPr lang="en-US"/>
                        <a:t>3.69 s</a:t>
                      </a:r>
                    </a:p>
                  </a:txBody>
                  <a:tcPr marT="45725" marB="45725" marR="91450" marL="91450">
                    <a:solidFill>
                      <a:srgbClr val="F3A074"/>
                    </a:solidFill>
                  </a:tcPr>
                </a:tc>
                <a:tc>
                  <a:txBody>
                    <a:bodyPr>
                      <a:noAutofit/>
                    </a:bodyPr>
                    <a:lstStyle/>
                    <a:p>
                      <a:pPr lvl="0" marL="0" rtl="0" algn="l">
                        <a:spcBef>
                          <a:spcPts val="0"/>
                        </a:spcBef>
                        <a:buSzPct val="25000"/>
                        <a:buNone/>
                      </a:pPr>
                      <a:r>
                        <a:rPr lang="en-US"/>
                        <a:t>3.18</a:t>
                      </a:r>
                      <a:r>
                        <a:rPr lang="en-US"/>
                        <a:t> </a:t>
                      </a:r>
                      <a:r>
                        <a:rPr lang="en-US"/>
                        <a:t>s</a:t>
                      </a:r>
                    </a:p>
                  </a:txBody>
                  <a:tcPr marT="45725" marB="45725" marR="91450" marL="91450">
                    <a:solidFill>
                      <a:srgbClr val="F3A074"/>
                    </a:solidFill>
                  </a:tcPr>
                </a:tc>
                <a:tc>
                  <a:txBody>
                    <a:bodyPr>
                      <a:noAutofit/>
                    </a:bodyPr>
                    <a:lstStyle/>
                    <a:p>
                      <a:pPr lvl="0" marL="0" rtl="0" algn="l">
                        <a:spcBef>
                          <a:spcPts val="0"/>
                        </a:spcBef>
                        <a:buSzPct val="25000"/>
                        <a:buNone/>
                      </a:pPr>
                      <a:r>
                        <a:rPr lang="en-US"/>
                        <a:t>3.51s</a:t>
                      </a:r>
                    </a:p>
                  </a:txBody>
                  <a:tcPr marT="45725" marB="45725" marR="91450" marL="91450">
                    <a:solidFill>
                      <a:srgbClr val="F3A074"/>
                    </a:solidFill>
                  </a:tcPr>
                </a:tc>
                <a:tc>
                  <a:txBody>
                    <a:bodyPr>
                      <a:noAutofit/>
                    </a:bodyPr>
                    <a:lstStyle/>
                    <a:p>
                      <a:pPr lvl="0" marL="0" rtl="0" algn="l">
                        <a:spcBef>
                          <a:spcPts val="0"/>
                        </a:spcBef>
                        <a:buSzPct val="25000"/>
                        <a:buNone/>
                      </a:pPr>
                      <a:r>
                        <a:rPr lang="en-US"/>
                        <a:t>3.4125</a:t>
                      </a:r>
                      <a:r>
                        <a:rPr lang="en-US"/>
                        <a:t> s</a:t>
                      </a:r>
                    </a:p>
                  </a:txBody>
                  <a:tcPr marT="45725" marB="45725" marR="91450" marL="91450">
                    <a:solidFill>
                      <a:srgbClr val="F3A074"/>
                    </a:solidFill>
                  </a:tcPr>
                </a:tc>
                <a:tc>
                  <a:txBody>
                    <a:bodyPr>
                      <a:noAutofit/>
                    </a:bodyPr>
                    <a:lstStyle/>
                    <a:p>
                      <a:pPr lvl="0" marL="0" rtl="0" algn="l">
                        <a:spcBef>
                          <a:spcPts val="0"/>
                        </a:spcBef>
                        <a:buSzPct val="25000"/>
                        <a:buNone/>
                      </a:pPr>
                      <a:r>
                        <a:rPr lang="en-US"/>
                        <a:t>.879 m/s</a:t>
                      </a:r>
                    </a:p>
                  </a:txBody>
                  <a:tcPr marT="45725" marB="45725" marR="91450" marL="91450">
                    <a:solidFill>
                      <a:srgbClr val="F3A074"/>
                    </a:solidFill>
                  </a:tcPr>
                </a:tc>
              </a:tr>
            </a:tbl>
          </a:graphicData>
        </a:graphic>
      </p:graphicFrame>
      <p:sp>
        <p:nvSpPr>
          <p:cNvPr id="137" name="Shape 137"/>
          <p:cNvSpPr txBox="1"/>
          <p:nvPr/>
        </p:nvSpPr>
        <p:spPr>
          <a:xfrm>
            <a:off x="2362200" y="457200"/>
            <a:ext cx="4267199"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3200" u="none" cap="none" strike="noStrike">
                <a:solidFill>
                  <a:schemeClr val="lt1"/>
                </a:solidFill>
                <a:latin typeface="Questrial"/>
                <a:ea typeface="Questrial"/>
                <a:cs typeface="Questrial"/>
                <a:sym typeface="Questrial"/>
              </a:rPr>
              <a:t>DATA TABLE</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3814191" y="316467"/>
            <a:ext cx="90601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lt1"/>
                </a:solidFill>
                <a:latin typeface="Questrial"/>
                <a:ea typeface="Questrial"/>
                <a:cs typeface="Questrial"/>
                <a:sym typeface="Questrial"/>
              </a:rPr>
              <a:t>GRAPH</a:t>
            </a:r>
          </a:p>
        </p:txBody>
      </p:sp>
      <p:sp>
        <p:nvSpPr>
          <p:cNvPr id="143" name="Shape 143"/>
          <p:cNvSpPr/>
          <p:nvPr/>
        </p:nvSpPr>
        <p:spPr>
          <a:xfrm>
            <a:off x="533400" y="914400"/>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nvSpPr>
        <p:spPr>
          <a:xfrm>
            <a:off x="2838933" y="609600"/>
            <a:ext cx="4068933"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3600" u="none" cap="none" strike="noStrike">
                <a:solidFill>
                  <a:schemeClr val="lt1"/>
                </a:solidFill>
                <a:latin typeface="Questrial"/>
                <a:ea typeface="Questrial"/>
                <a:cs typeface="Questrial"/>
                <a:sym typeface="Questrial"/>
              </a:rPr>
              <a:t>Summary Of Results</a:t>
            </a:r>
          </a:p>
        </p:txBody>
      </p:sp>
      <p:sp>
        <p:nvSpPr>
          <p:cNvPr id="149" name="Shape 149"/>
          <p:cNvSpPr txBox="1"/>
          <p:nvPr/>
        </p:nvSpPr>
        <p:spPr>
          <a:xfrm>
            <a:off x="609600" y="1531937"/>
            <a:ext cx="8077199" cy="138499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2800" u="none" cap="none" strike="noStrike">
                <a:solidFill>
                  <a:schemeClr val="lt1"/>
                </a:solidFill>
                <a:latin typeface="Questrial"/>
                <a:ea typeface="Questrial"/>
                <a:cs typeface="Questrial"/>
                <a:sym typeface="Questrial"/>
              </a:rPr>
              <a:t>The more weight there was on the hovercraft, mainly, the slower it went. The results of our 2 gram trials were surprisingly slower than the 3 gram trials.</a:t>
            </a:r>
          </a:p>
        </p:txBody>
      </p:sp>
      <p:sp>
        <p:nvSpPr>
          <p:cNvPr id="150" name="Shape 150"/>
          <p:cNvSpPr/>
          <p:nvPr/>
        </p:nvSpPr>
        <p:spPr>
          <a:xfrm>
            <a:off x="155575" y="-144463"/>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1" name="Shape 151"/>
          <p:cNvSpPr/>
          <p:nvPr/>
        </p:nvSpPr>
        <p:spPr>
          <a:xfrm>
            <a:off x="307975" y="79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2" name="Shape 152"/>
          <p:cNvSpPr/>
          <p:nvPr/>
        </p:nvSpPr>
        <p:spPr>
          <a:xfrm>
            <a:off x="460375" y="160336"/>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3" name="Shape 153"/>
          <p:cNvSpPr/>
          <p:nvPr/>
        </p:nvSpPr>
        <p:spPr>
          <a:xfrm>
            <a:off x="612775" y="3127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4" name="Shape 154"/>
          <p:cNvSpPr/>
          <p:nvPr/>
        </p:nvSpPr>
        <p:spPr>
          <a:xfrm>
            <a:off x="765175" y="4651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5" name="Shape 155"/>
          <p:cNvSpPr/>
          <p:nvPr/>
        </p:nvSpPr>
        <p:spPr>
          <a:xfrm>
            <a:off x="917575" y="6175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6" name="Shape 156"/>
          <p:cNvSpPr/>
          <p:nvPr/>
        </p:nvSpPr>
        <p:spPr>
          <a:xfrm>
            <a:off x="1069975" y="7699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7" name="Shape 157"/>
          <p:cNvSpPr/>
          <p:nvPr/>
        </p:nvSpPr>
        <p:spPr>
          <a:xfrm>
            <a:off x="1222375" y="9223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8" name="Shape 158"/>
          <p:cNvSpPr/>
          <p:nvPr/>
        </p:nvSpPr>
        <p:spPr>
          <a:xfrm>
            <a:off x="1374775" y="10747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59" name="Shape 159"/>
          <p:cNvSpPr/>
          <p:nvPr/>
        </p:nvSpPr>
        <p:spPr>
          <a:xfrm>
            <a:off x="1527175" y="12271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60" name="Shape 160"/>
          <p:cNvSpPr/>
          <p:nvPr/>
        </p:nvSpPr>
        <p:spPr>
          <a:xfrm>
            <a:off x="1679575" y="13795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61" name="Shape 161"/>
          <p:cNvSpPr/>
          <p:nvPr/>
        </p:nvSpPr>
        <p:spPr>
          <a:xfrm>
            <a:off x="1831975" y="1531937"/>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62" name="Shape 162"/>
          <p:cNvSpPr/>
          <p:nvPr/>
        </p:nvSpPr>
        <p:spPr>
          <a:xfrm>
            <a:off x="1984375" y="1684336"/>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63" name="Shape 163"/>
          <p:cNvSpPr/>
          <p:nvPr/>
        </p:nvSpPr>
        <p:spPr>
          <a:xfrm>
            <a:off x="2136775" y="1836736"/>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164" name="Shape 164"/>
          <p:cNvSpPr/>
          <p:nvPr/>
        </p:nvSpPr>
        <p:spPr>
          <a:xfrm>
            <a:off x="2289175" y="1989136"/>
            <a:ext cx="304799" cy="304801"/>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v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