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41" Target="slides/slide19.xml" Type="http://schemas.openxmlformats.org/officeDocument/2006/relationships/slide"/><Relationship Id="rId42" Target="slides/slide20.xml" Type="http://schemas.openxmlformats.org/officeDocument/2006/relationships/slide"/><Relationship Id="rId43" Target="slides/slide21.xml" Type="http://schemas.openxmlformats.org/officeDocument/2006/relationships/slide"/><Relationship Id="rId44" Target="slides/slide22.xml" Type="http://schemas.openxmlformats.org/officeDocument/2006/relationships/slide"/><Relationship Id="rId45" Target="slides/slide23.xml" Type="http://schemas.openxmlformats.org/officeDocument/2006/relationships/slide"/><Relationship Id="rId46" Target="slides/slide24.xml" Type="http://schemas.openxmlformats.org/officeDocument/2006/relationships/slide"/><Relationship Id="rId47" Target="slides/slide25.xml" Type="http://schemas.openxmlformats.org/officeDocument/2006/relationships/slide"/><Relationship Id="rId48" Target="slides/slide26.xml" Type="http://schemas.openxmlformats.org/officeDocument/2006/relationships/slide"/><Relationship Id="rId49" Target="slides/slide2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3045721"/>
            <a:ext cx="14950738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GAME ANALYSIS: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6672482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Matthew Adenyo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99457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Mentorness Internship | 2024 | Batch Name: MIP-DA-06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68631" y="4853253"/>
            <a:ext cx="1495073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Nunito"/>
              </a:rPr>
              <a:t>Decoding Gaming Behavior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4350" y="3276927"/>
            <a:ext cx="13331612" cy="2457199"/>
          </a:xfrm>
          <a:custGeom>
            <a:avLst/>
            <a:gdLst/>
            <a:ahLst/>
            <a:cxnLst/>
            <a:rect r="r" b="b" t="t" l="l"/>
            <a:pathLst>
              <a:path h="2457199" w="13331612">
                <a:moveTo>
                  <a:pt x="0" y="0"/>
                </a:moveTo>
                <a:lnTo>
                  <a:pt x="13331612" y="0"/>
                </a:lnTo>
                <a:lnTo>
                  <a:pt x="13331612" y="2457199"/>
                </a:lnTo>
                <a:lnTo>
                  <a:pt x="0" y="24571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793225" y="5734126"/>
            <a:ext cx="7190672" cy="2507779"/>
          </a:xfrm>
          <a:custGeom>
            <a:avLst/>
            <a:gdLst/>
            <a:ahLst/>
            <a:cxnLst/>
            <a:rect r="r" b="b" t="t" l="l"/>
            <a:pathLst>
              <a:path h="2507779" w="7190672">
                <a:moveTo>
                  <a:pt x="0" y="0"/>
                </a:moveTo>
                <a:lnTo>
                  <a:pt x="7190672" y="0"/>
                </a:lnTo>
                <a:lnTo>
                  <a:pt x="7190672" y="2507779"/>
                </a:lnTo>
                <a:lnTo>
                  <a:pt x="0" y="25077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606071"/>
            <a:ext cx="1447420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Q3) Find the total number of stages crossed at each difficulty level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where for Level2 with players use zm_series devices. Arrange the result in decreasing order of total number of stages crossed.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0767" y="2342798"/>
            <a:ext cx="11062773" cy="2800702"/>
          </a:xfrm>
          <a:custGeom>
            <a:avLst/>
            <a:gdLst/>
            <a:ahLst/>
            <a:cxnLst/>
            <a:rect r="r" b="b" t="t" l="l"/>
            <a:pathLst>
              <a:path h="2800702" w="11062773">
                <a:moveTo>
                  <a:pt x="0" y="0"/>
                </a:moveTo>
                <a:lnTo>
                  <a:pt x="11062772" y="0"/>
                </a:lnTo>
                <a:lnTo>
                  <a:pt x="11062772" y="2800702"/>
                </a:lnTo>
                <a:lnTo>
                  <a:pt x="0" y="28007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118702" y="3545884"/>
            <a:ext cx="3458776" cy="4584414"/>
          </a:xfrm>
          <a:custGeom>
            <a:avLst/>
            <a:gdLst/>
            <a:ahLst/>
            <a:cxnLst/>
            <a:rect r="r" b="b" t="t" l="l"/>
            <a:pathLst>
              <a:path h="4584414" w="3458776">
                <a:moveTo>
                  <a:pt x="0" y="0"/>
                </a:moveTo>
                <a:lnTo>
                  <a:pt x="3458777" y="0"/>
                </a:lnTo>
                <a:lnTo>
                  <a:pt x="3458777" y="4584414"/>
                </a:lnTo>
                <a:lnTo>
                  <a:pt x="0" y="45844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32272" y="492843"/>
            <a:ext cx="1352976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Q4) Extract P_ID and the total number of unique dates for those players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who have played games on multiple days.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4324" y="2734304"/>
            <a:ext cx="13101288" cy="2772340"/>
          </a:xfrm>
          <a:custGeom>
            <a:avLst/>
            <a:gdLst/>
            <a:ahLst/>
            <a:cxnLst/>
            <a:rect r="r" b="b" t="t" l="l"/>
            <a:pathLst>
              <a:path h="2772340" w="13101288">
                <a:moveTo>
                  <a:pt x="0" y="0"/>
                </a:moveTo>
                <a:lnTo>
                  <a:pt x="13101289" y="0"/>
                </a:lnTo>
                <a:lnTo>
                  <a:pt x="13101289" y="2772340"/>
                </a:lnTo>
                <a:lnTo>
                  <a:pt x="0" y="27723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10526" y="5908061"/>
            <a:ext cx="8374617" cy="2491622"/>
          </a:xfrm>
          <a:custGeom>
            <a:avLst/>
            <a:gdLst/>
            <a:ahLst/>
            <a:cxnLst/>
            <a:rect r="r" b="b" t="t" l="l"/>
            <a:pathLst>
              <a:path h="2491622" w="8374617">
                <a:moveTo>
                  <a:pt x="0" y="0"/>
                </a:moveTo>
                <a:lnTo>
                  <a:pt x="8374617" y="0"/>
                </a:lnTo>
                <a:lnTo>
                  <a:pt x="8374617" y="2491622"/>
                </a:lnTo>
                <a:lnTo>
                  <a:pt x="0" y="24916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492843"/>
            <a:ext cx="1466344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Q5) Find P_ID and level-wise sum of kill_counts where kill_count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 is greater than avg kill count for the Medium difficulty.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4762" y="2586609"/>
            <a:ext cx="13716837" cy="2143724"/>
          </a:xfrm>
          <a:custGeom>
            <a:avLst/>
            <a:gdLst/>
            <a:ahLst/>
            <a:cxnLst/>
            <a:rect r="r" b="b" t="t" l="l"/>
            <a:pathLst>
              <a:path h="2143724" w="13716837">
                <a:moveTo>
                  <a:pt x="0" y="0"/>
                </a:moveTo>
                <a:lnTo>
                  <a:pt x="13716837" y="0"/>
                </a:lnTo>
                <a:lnTo>
                  <a:pt x="13716837" y="2143725"/>
                </a:lnTo>
                <a:lnTo>
                  <a:pt x="0" y="21437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66912" y="4054197"/>
            <a:ext cx="6980428" cy="4473644"/>
          </a:xfrm>
          <a:custGeom>
            <a:avLst/>
            <a:gdLst/>
            <a:ahLst/>
            <a:cxnLst/>
            <a:rect r="r" b="b" t="t" l="l"/>
            <a:pathLst>
              <a:path h="4473644" w="6980428">
                <a:moveTo>
                  <a:pt x="0" y="0"/>
                </a:moveTo>
                <a:lnTo>
                  <a:pt x="6980428" y="0"/>
                </a:lnTo>
                <a:lnTo>
                  <a:pt x="6980428" y="4473645"/>
                </a:lnTo>
                <a:lnTo>
                  <a:pt x="0" y="447364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492843"/>
            <a:ext cx="1556169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Q6)  Find Level and its corresponding Level code-wise sum of lives earned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excluding level 0. Arrange in ascending order of level.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4350" y="2030656"/>
            <a:ext cx="11699991" cy="4019829"/>
          </a:xfrm>
          <a:custGeom>
            <a:avLst/>
            <a:gdLst/>
            <a:ahLst/>
            <a:cxnLst/>
            <a:rect r="r" b="b" t="t" l="l"/>
            <a:pathLst>
              <a:path h="4019829" w="11699991">
                <a:moveTo>
                  <a:pt x="0" y="0"/>
                </a:moveTo>
                <a:lnTo>
                  <a:pt x="11699991" y="0"/>
                </a:lnTo>
                <a:lnTo>
                  <a:pt x="11699991" y="4019830"/>
                </a:lnTo>
                <a:lnTo>
                  <a:pt x="0" y="40198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52013" y="3538822"/>
            <a:ext cx="5721637" cy="5023327"/>
          </a:xfrm>
          <a:custGeom>
            <a:avLst/>
            <a:gdLst/>
            <a:ahLst/>
            <a:cxnLst/>
            <a:rect r="r" b="b" t="t" l="l"/>
            <a:pathLst>
              <a:path h="5023327" w="5721637">
                <a:moveTo>
                  <a:pt x="0" y="0"/>
                </a:moveTo>
                <a:lnTo>
                  <a:pt x="5721637" y="0"/>
                </a:lnTo>
                <a:lnTo>
                  <a:pt x="5721637" y="5023327"/>
                </a:lnTo>
                <a:lnTo>
                  <a:pt x="0" y="50233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15130" y="492843"/>
            <a:ext cx="1519079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Q7) Find Top 3 score based on each dev_id and Rank them in increasing order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using Row_Number. Display difficulty as well.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0190" y="2748929"/>
            <a:ext cx="11654381" cy="2054112"/>
          </a:xfrm>
          <a:custGeom>
            <a:avLst/>
            <a:gdLst/>
            <a:ahLst/>
            <a:cxnLst/>
            <a:rect r="r" b="b" t="t" l="l"/>
            <a:pathLst>
              <a:path h="2054112" w="11654381">
                <a:moveTo>
                  <a:pt x="0" y="0"/>
                </a:moveTo>
                <a:lnTo>
                  <a:pt x="11654381" y="0"/>
                </a:lnTo>
                <a:lnTo>
                  <a:pt x="11654381" y="2054111"/>
                </a:lnTo>
                <a:lnTo>
                  <a:pt x="0" y="20541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642956" y="2748929"/>
            <a:ext cx="5130694" cy="5579925"/>
          </a:xfrm>
          <a:custGeom>
            <a:avLst/>
            <a:gdLst/>
            <a:ahLst/>
            <a:cxnLst/>
            <a:rect r="r" b="b" t="t" l="l"/>
            <a:pathLst>
              <a:path h="5579925" w="5130694">
                <a:moveTo>
                  <a:pt x="0" y="0"/>
                </a:moveTo>
                <a:lnTo>
                  <a:pt x="5130694" y="0"/>
                </a:lnTo>
                <a:lnTo>
                  <a:pt x="5130694" y="5579925"/>
                </a:lnTo>
                <a:lnTo>
                  <a:pt x="0" y="55799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92044" y="705167"/>
            <a:ext cx="98553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Q8) Find first_login datetime for each device id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7792" y="2225225"/>
            <a:ext cx="10893140" cy="4022578"/>
          </a:xfrm>
          <a:custGeom>
            <a:avLst/>
            <a:gdLst/>
            <a:ahLst/>
            <a:cxnLst/>
            <a:rect r="r" b="b" t="t" l="l"/>
            <a:pathLst>
              <a:path h="4022578" w="10893140">
                <a:moveTo>
                  <a:pt x="0" y="0"/>
                </a:moveTo>
                <a:lnTo>
                  <a:pt x="10893140" y="0"/>
                </a:lnTo>
                <a:lnTo>
                  <a:pt x="10893140" y="4022578"/>
                </a:lnTo>
                <a:lnTo>
                  <a:pt x="0" y="4022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04121" y="2937004"/>
            <a:ext cx="5813785" cy="5073848"/>
          </a:xfrm>
          <a:custGeom>
            <a:avLst/>
            <a:gdLst/>
            <a:ahLst/>
            <a:cxnLst/>
            <a:rect r="r" b="b" t="t" l="l"/>
            <a:pathLst>
              <a:path h="5073848" w="5813785">
                <a:moveTo>
                  <a:pt x="0" y="0"/>
                </a:moveTo>
                <a:lnTo>
                  <a:pt x="5813784" y="0"/>
                </a:lnTo>
                <a:lnTo>
                  <a:pt x="5813784" y="5073848"/>
                </a:lnTo>
                <a:lnTo>
                  <a:pt x="0" y="50738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25355" y="492843"/>
            <a:ext cx="1497034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Q9) Find Top 5 scores based on each difficulty level and Rank them in increasing order using Rank. Display dev_id as well.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1476" y="3178200"/>
            <a:ext cx="12354831" cy="3217251"/>
          </a:xfrm>
          <a:custGeom>
            <a:avLst/>
            <a:gdLst/>
            <a:ahLst/>
            <a:cxnLst/>
            <a:rect r="r" b="b" t="t" l="l"/>
            <a:pathLst>
              <a:path h="3217251" w="12354831">
                <a:moveTo>
                  <a:pt x="0" y="0"/>
                </a:moveTo>
                <a:lnTo>
                  <a:pt x="12354831" y="0"/>
                </a:lnTo>
                <a:lnTo>
                  <a:pt x="12354831" y="3217251"/>
                </a:lnTo>
                <a:lnTo>
                  <a:pt x="0" y="32172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716307" y="3426498"/>
            <a:ext cx="5344960" cy="5126393"/>
          </a:xfrm>
          <a:custGeom>
            <a:avLst/>
            <a:gdLst/>
            <a:ahLst/>
            <a:cxnLst/>
            <a:rect r="r" b="b" t="t" l="l"/>
            <a:pathLst>
              <a:path h="5126393" w="5344960">
                <a:moveTo>
                  <a:pt x="0" y="0"/>
                </a:moveTo>
                <a:lnTo>
                  <a:pt x="5344960" y="0"/>
                </a:lnTo>
                <a:lnTo>
                  <a:pt x="5344960" y="5126393"/>
                </a:lnTo>
                <a:lnTo>
                  <a:pt x="0" y="51263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606071"/>
            <a:ext cx="15561698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Q10) Find the device ID that is first logged in(based on start_datetime)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for each player(p_id). Output should contain player id, device id and first login datetime.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1476" y="4001499"/>
            <a:ext cx="12715212" cy="2284003"/>
          </a:xfrm>
          <a:custGeom>
            <a:avLst/>
            <a:gdLst/>
            <a:ahLst/>
            <a:cxnLst/>
            <a:rect r="r" b="b" t="t" l="l"/>
            <a:pathLst>
              <a:path h="2284003" w="12715212">
                <a:moveTo>
                  <a:pt x="0" y="0"/>
                </a:moveTo>
                <a:lnTo>
                  <a:pt x="12715211" y="0"/>
                </a:lnTo>
                <a:lnTo>
                  <a:pt x="12715211" y="2284002"/>
                </a:lnTo>
                <a:lnTo>
                  <a:pt x="0" y="22840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186261" y="5451777"/>
            <a:ext cx="10407587" cy="3202335"/>
          </a:xfrm>
          <a:custGeom>
            <a:avLst/>
            <a:gdLst/>
            <a:ahLst/>
            <a:cxnLst/>
            <a:rect r="r" b="b" t="t" l="l"/>
            <a:pathLst>
              <a:path h="3202335" w="10407587">
                <a:moveTo>
                  <a:pt x="0" y="0"/>
                </a:moveTo>
                <a:lnTo>
                  <a:pt x="10407588" y="0"/>
                </a:lnTo>
                <a:lnTo>
                  <a:pt x="10407588" y="3202334"/>
                </a:lnTo>
                <a:lnTo>
                  <a:pt x="0" y="32023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413576"/>
            <a:ext cx="15561698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Q11) For each player and date, how many kill_count played so far by the player. That is, the total number of games played -- by the player until that date.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a) window function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b) without window function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4350" y="2030656"/>
            <a:ext cx="12123536" cy="3745862"/>
          </a:xfrm>
          <a:custGeom>
            <a:avLst/>
            <a:gdLst/>
            <a:ahLst/>
            <a:cxnLst/>
            <a:rect r="r" b="b" t="t" l="l"/>
            <a:pathLst>
              <a:path h="3745862" w="12123536">
                <a:moveTo>
                  <a:pt x="0" y="0"/>
                </a:moveTo>
                <a:lnTo>
                  <a:pt x="12123536" y="0"/>
                </a:lnTo>
                <a:lnTo>
                  <a:pt x="12123536" y="3745862"/>
                </a:lnTo>
                <a:lnTo>
                  <a:pt x="0" y="37458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420399" y="4968903"/>
            <a:ext cx="10434974" cy="3547514"/>
          </a:xfrm>
          <a:custGeom>
            <a:avLst/>
            <a:gdLst/>
            <a:ahLst/>
            <a:cxnLst/>
            <a:rect r="r" b="b" t="t" l="l"/>
            <a:pathLst>
              <a:path h="3547514" w="10434974">
                <a:moveTo>
                  <a:pt x="0" y="0"/>
                </a:moveTo>
                <a:lnTo>
                  <a:pt x="10434974" y="0"/>
                </a:lnTo>
                <a:lnTo>
                  <a:pt x="10434974" y="3547513"/>
                </a:lnTo>
                <a:lnTo>
                  <a:pt x="0" y="35475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04019" y="687305"/>
            <a:ext cx="5766379" cy="1280200"/>
            <a:chOff x="0" y="0"/>
            <a:chExt cx="1518717" cy="3371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18717" cy="337172"/>
            </a:xfrm>
            <a:custGeom>
              <a:avLst/>
              <a:gdLst/>
              <a:ahLst/>
              <a:cxnLst/>
              <a:rect r="r" b="b" t="t" l="l"/>
              <a:pathLst>
                <a:path h="337172" w="1518717">
                  <a:moveTo>
                    <a:pt x="0" y="0"/>
                  </a:moveTo>
                  <a:lnTo>
                    <a:pt x="1518717" y="0"/>
                  </a:lnTo>
                  <a:lnTo>
                    <a:pt x="1518717" y="337172"/>
                  </a:lnTo>
                  <a:lnTo>
                    <a:pt x="0" y="337172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18717" cy="375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23925"/>
            <a:ext cx="92005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 Bold"/>
              </a:rPr>
              <a:t>INTRODUCTION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This presentation covers task two of the Mentorness Internship  Program.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It focused on working with a dataset related to a game. The dataset includes two tables: “Player Details” and “Level Details”.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The aim is to answer 17 questions by writing SQL queries.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0155" y="2030656"/>
            <a:ext cx="15386935" cy="1109254"/>
          </a:xfrm>
          <a:custGeom>
            <a:avLst/>
            <a:gdLst/>
            <a:ahLst/>
            <a:cxnLst/>
            <a:rect r="r" b="b" t="t" l="l"/>
            <a:pathLst>
              <a:path h="1109254" w="15386935">
                <a:moveTo>
                  <a:pt x="0" y="0"/>
                </a:moveTo>
                <a:lnTo>
                  <a:pt x="15386935" y="0"/>
                </a:lnTo>
                <a:lnTo>
                  <a:pt x="15386935" y="1109254"/>
                </a:lnTo>
                <a:lnTo>
                  <a:pt x="0" y="11092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579024" y="3417469"/>
            <a:ext cx="7913396" cy="5106073"/>
          </a:xfrm>
          <a:custGeom>
            <a:avLst/>
            <a:gdLst/>
            <a:ahLst/>
            <a:cxnLst/>
            <a:rect r="r" b="b" t="t" l="l"/>
            <a:pathLst>
              <a:path h="5106073" w="7913396">
                <a:moveTo>
                  <a:pt x="0" y="0"/>
                </a:moveTo>
                <a:lnTo>
                  <a:pt x="7913395" y="0"/>
                </a:lnTo>
                <a:lnTo>
                  <a:pt x="7913395" y="5106073"/>
                </a:lnTo>
                <a:lnTo>
                  <a:pt x="0" y="51060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413576"/>
            <a:ext cx="147218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Q12) Find the cumulative sum of stages crossed over a start_datetime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4350" y="2320418"/>
            <a:ext cx="12830105" cy="3055403"/>
          </a:xfrm>
          <a:custGeom>
            <a:avLst/>
            <a:gdLst/>
            <a:ahLst/>
            <a:cxnLst/>
            <a:rect r="r" b="b" t="t" l="l"/>
            <a:pathLst>
              <a:path h="3055403" w="12830105">
                <a:moveTo>
                  <a:pt x="0" y="0"/>
                </a:moveTo>
                <a:lnTo>
                  <a:pt x="12830105" y="0"/>
                </a:lnTo>
                <a:lnTo>
                  <a:pt x="12830105" y="3055403"/>
                </a:lnTo>
                <a:lnTo>
                  <a:pt x="0" y="30554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10526" y="4829612"/>
            <a:ext cx="8363124" cy="3712777"/>
          </a:xfrm>
          <a:custGeom>
            <a:avLst/>
            <a:gdLst/>
            <a:ahLst/>
            <a:cxnLst/>
            <a:rect r="r" b="b" t="t" l="l"/>
            <a:pathLst>
              <a:path h="3712777" w="8363124">
                <a:moveTo>
                  <a:pt x="0" y="0"/>
                </a:moveTo>
                <a:lnTo>
                  <a:pt x="8363124" y="0"/>
                </a:lnTo>
                <a:lnTo>
                  <a:pt x="8363124" y="3712777"/>
                </a:lnTo>
                <a:lnTo>
                  <a:pt x="0" y="37127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666927"/>
            <a:ext cx="1542668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Q13) Find the cumulative sum of an stages crossed over a start_datetime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for each player id but exclude the most recent start_datetime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7350" y="2716013"/>
            <a:ext cx="11461514" cy="3226561"/>
          </a:xfrm>
          <a:custGeom>
            <a:avLst/>
            <a:gdLst/>
            <a:ahLst/>
            <a:cxnLst/>
            <a:rect r="r" b="b" t="t" l="l"/>
            <a:pathLst>
              <a:path h="3226561" w="11461514">
                <a:moveTo>
                  <a:pt x="0" y="0"/>
                </a:moveTo>
                <a:lnTo>
                  <a:pt x="11461514" y="0"/>
                </a:lnTo>
                <a:lnTo>
                  <a:pt x="11461514" y="3226560"/>
                </a:lnTo>
                <a:lnTo>
                  <a:pt x="0" y="32265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62549" y="5143500"/>
            <a:ext cx="7511101" cy="3223514"/>
          </a:xfrm>
          <a:custGeom>
            <a:avLst/>
            <a:gdLst/>
            <a:ahLst/>
            <a:cxnLst/>
            <a:rect r="r" b="b" t="t" l="l"/>
            <a:pathLst>
              <a:path h="3223514" w="7511101">
                <a:moveTo>
                  <a:pt x="0" y="0"/>
                </a:moveTo>
                <a:lnTo>
                  <a:pt x="7511101" y="0"/>
                </a:lnTo>
                <a:lnTo>
                  <a:pt x="7511101" y="3223514"/>
                </a:lnTo>
                <a:lnTo>
                  <a:pt x="0" y="32235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492843"/>
            <a:ext cx="1403948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Q14) Extract top 3 highest sum of score for each device id and the corresponding player_id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3529" y="2173915"/>
            <a:ext cx="12607220" cy="2592139"/>
          </a:xfrm>
          <a:custGeom>
            <a:avLst/>
            <a:gdLst/>
            <a:ahLst/>
            <a:cxnLst/>
            <a:rect r="r" b="b" t="t" l="l"/>
            <a:pathLst>
              <a:path h="2592139" w="12607220">
                <a:moveTo>
                  <a:pt x="0" y="0"/>
                </a:moveTo>
                <a:lnTo>
                  <a:pt x="12607220" y="0"/>
                </a:lnTo>
                <a:lnTo>
                  <a:pt x="12607220" y="2592139"/>
                </a:lnTo>
                <a:lnTo>
                  <a:pt x="0" y="25921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33410" y="4387654"/>
            <a:ext cx="8734678" cy="4073572"/>
          </a:xfrm>
          <a:custGeom>
            <a:avLst/>
            <a:gdLst/>
            <a:ahLst/>
            <a:cxnLst/>
            <a:rect r="r" b="b" t="t" l="l"/>
            <a:pathLst>
              <a:path h="4073572" w="8734678">
                <a:moveTo>
                  <a:pt x="0" y="0"/>
                </a:moveTo>
                <a:lnTo>
                  <a:pt x="8734678" y="0"/>
                </a:lnTo>
                <a:lnTo>
                  <a:pt x="8734678" y="4073572"/>
                </a:lnTo>
                <a:lnTo>
                  <a:pt x="0" y="40735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492843"/>
            <a:ext cx="1544809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Q15) Find players who scored more than 50% of the avg score scored by sum of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scores for each player_id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1476" y="2788521"/>
            <a:ext cx="11326327" cy="4709958"/>
          </a:xfrm>
          <a:custGeom>
            <a:avLst/>
            <a:gdLst/>
            <a:ahLst/>
            <a:cxnLst/>
            <a:rect r="r" b="b" t="t" l="l"/>
            <a:pathLst>
              <a:path h="4709958" w="11326327">
                <a:moveTo>
                  <a:pt x="0" y="0"/>
                </a:moveTo>
                <a:lnTo>
                  <a:pt x="11326327" y="0"/>
                </a:lnTo>
                <a:lnTo>
                  <a:pt x="11326327" y="4709958"/>
                </a:lnTo>
                <a:lnTo>
                  <a:pt x="0" y="4709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02684" y="3235914"/>
            <a:ext cx="5912130" cy="5189330"/>
          </a:xfrm>
          <a:custGeom>
            <a:avLst/>
            <a:gdLst/>
            <a:ahLst/>
            <a:cxnLst/>
            <a:rect r="r" b="b" t="t" l="l"/>
            <a:pathLst>
              <a:path h="5189330" w="5912130">
                <a:moveTo>
                  <a:pt x="0" y="0"/>
                </a:moveTo>
                <a:lnTo>
                  <a:pt x="5912130" y="0"/>
                </a:lnTo>
                <a:lnTo>
                  <a:pt x="5912130" y="5189330"/>
                </a:lnTo>
                <a:lnTo>
                  <a:pt x="0" y="51893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606071"/>
            <a:ext cx="1497034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Q16) Create a stored procedure to find top n headshots_count based on each dev_id and Rank them in increasing order.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using Row_Number. Display difficulty as well.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4900" y="2261525"/>
            <a:ext cx="9931042" cy="6393108"/>
          </a:xfrm>
          <a:custGeom>
            <a:avLst/>
            <a:gdLst/>
            <a:ahLst/>
            <a:cxnLst/>
            <a:rect r="r" b="b" t="t" l="l"/>
            <a:pathLst>
              <a:path h="6393108" w="9931042">
                <a:moveTo>
                  <a:pt x="0" y="0"/>
                </a:moveTo>
                <a:lnTo>
                  <a:pt x="9931041" y="0"/>
                </a:lnTo>
                <a:lnTo>
                  <a:pt x="9931041" y="6393108"/>
                </a:lnTo>
                <a:lnTo>
                  <a:pt x="0" y="63931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73592" y="6505148"/>
            <a:ext cx="2951958" cy="1931188"/>
          </a:xfrm>
          <a:custGeom>
            <a:avLst/>
            <a:gdLst/>
            <a:ahLst/>
            <a:cxnLst/>
            <a:rect r="r" b="b" t="t" l="l"/>
            <a:pathLst>
              <a:path h="1931188" w="2951958">
                <a:moveTo>
                  <a:pt x="0" y="0"/>
                </a:moveTo>
                <a:lnTo>
                  <a:pt x="2951958" y="0"/>
                </a:lnTo>
                <a:lnTo>
                  <a:pt x="2951958" y="1931188"/>
                </a:lnTo>
                <a:lnTo>
                  <a:pt x="0" y="19311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681432"/>
            <a:ext cx="140107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Q17) Create a function to return sum of Score for a given player_id.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813067"/>
            <a:chOff x="0" y="0"/>
            <a:chExt cx="4274726" cy="17943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94388"/>
            </a:xfrm>
            <a:custGeom>
              <a:avLst/>
              <a:gdLst/>
              <a:ahLst/>
              <a:cxnLst/>
              <a:rect r="r" b="b" t="t" l="l"/>
              <a:pathLst>
                <a:path h="179438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94388"/>
                  </a:lnTo>
                  <a:lnTo>
                    <a:pt x="0" y="179438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32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97033" y="687305"/>
            <a:ext cx="5197047" cy="1194514"/>
            <a:chOff x="0" y="0"/>
            <a:chExt cx="1368769" cy="3146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8769" cy="314604"/>
            </a:xfrm>
            <a:custGeom>
              <a:avLst/>
              <a:gdLst/>
              <a:ahLst/>
              <a:cxnLst/>
              <a:rect r="r" b="b" t="t" l="l"/>
              <a:pathLst>
                <a:path h="314604" w="1368769">
                  <a:moveTo>
                    <a:pt x="0" y="0"/>
                  </a:moveTo>
                  <a:lnTo>
                    <a:pt x="1368769" y="0"/>
                  </a:lnTo>
                  <a:lnTo>
                    <a:pt x="1368769" y="314604"/>
                  </a:lnTo>
                  <a:lnTo>
                    <a:pt x="0" y="314604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68769" cy="352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46042" y="2558094"/>
            <a:ext cx="13795916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The analysis of the game data using SQL has provided valuable insights into various aspects of the game's performance and player behaviour. By querying and manipulating the data, I was able to uncover trends and patterns that shed light on key aspects of the game.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331458" y="689813"/>
            <a:ext cx="514298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 Bold"/>
              </a:rPr>
              <a:t>CONCLUSION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6857043"/>
            <a:ext cx="5656910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Sub-Queries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Aggregate Functions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84725" y="5936294"/>
            <a:ext cx="535640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u="sng">
                <a:solidFill>
                  <a:srgbClr val="000000"/>
                </a:solidFill>
                <a:latin typeface="Canva Sans Bold"/>
              </a:rPr>
              <a:t>KEY AREAS COVERED: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35159" y="6857043"/>
            <a:ext cx="5656910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Window Functions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Store Procedure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6251" y="1662606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120044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9473" y="2924194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4762704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Matthew Adenyo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Mentorness Internship |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85165" y="4962842"/>
            <a:ext cx="231767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Your paragraph text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02162" y="807639"/>
            <a:ext cx="10083675" cy="1159866"/>
            <a:chOff x="0" y="0"/>
            <a:chExt cx="2655783" cy="305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55783" cy="305479"/>
            </a:xfrm>
            <a:custGeom>
              <a:avLst/>
              <a:gdLst/>
              <a:ahLst/>
              <a:cxnLst/>
              <a:rect r="r" b="b" t="t" l="l"/>
              <a:pathLst>
                <a:path h="305479" w="2655783">
                  <a:moveTo>
                    <a:pt x="0" y="0"/>
                  </a:moveTo>
                  <a:lnTo>
                    <a:pt x="2655783" y="0"/>
                  </a:lnTo>
                  <a:lnTo>
                    <a:pt x="2655783" y="305479"/>
                  </a:lnTo>
                  <a:lnTo>
                    <a:pt x="0" y="305479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655783" cy="343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3205755"/>
            <a:ext cx="15967980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Players play a game divided into 3-levels (L0, L1 and L2)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Each level has 3 difficulty levels (Low, Medium, High)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At each level, players have to kill the opponents using guns/physical fight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Each level has multiple stages at each difficulty level.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A player can only play L1 using its system-generated L1_code.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Only players who have played Level 1 can possibly play Level 2 using its system-generated L2_code.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02162" y="971395"/>
            <a:ext cx="1008367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 Bold"/>
              </a:rPr>
              <a:t>PROBLEM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26536" y="3827881"/>
            <a:ext cx="15967980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By default, a player can play L0.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Each player can login to the game using a Dev_ID.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Players can earn extra lives at each stage in a level.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64171" y="1877733"/>
            <a:ext cx="9308171" cy="6596839"/>
            <a:chOff x="0" y="0"/>
            <a:chExt cx="2451535" cy="173743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51535" cy="1737439"/>
            </a:xfrm>
            <a:custGeom>
              <a:avLst/>
              <a:gdLst/>
              <a:ahLst/>
              <a:cxnLst/>
              <a:rect r="r" b="b" t="t" l="l"/>
              <a:pathLst>
                <a:path h="1737439" w="2451535">
                  <a:moveTo>
                    <a:pt x="0" y="0"/>
                  </a:moveTo>
                  <a:lnTo>
                    <a:pt x="2451535" y="0"/>
                  </a:lnTo>
                  <a:lnTo>
                    <a:pt x="2451535" y="1737439"/>
                  </a:lnTo>
                  <a:lnTo>
                    <a:pt x="0" y="173743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51535" cy="1775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349067" y="272577"/>
            <a:ext cx="10491935" cy="1123597"/>
            <a:chOff x="0" y="0"/>
            <a:chExt cx="2763308" cy="2959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63308" cy="295927"/>
            </a:xfrm>
            <a:custGeom>
              <a:avLst/>
              <a:gdLst/>
              <a:ahLst/>
              <a:cxnLst/>
              <a:rect r="r" b="b" t="t" l="l"/>
              <a:pathLst>
                <a:path h="295927" w="2763308">
                  <a:moveTo>
                    <a:pt x="0" y="0"/>
                  </a:moveTo>
                  <a:lnTo>
                    <a:pt x="2763308" y="0"/>
                  </a:lnTo>
                  <a:lnTo>
                    <a:pt x="2763308" y="295927"/>
                  </a:lnTo>
                  <a:lnTo>
                    <a:pt x="0" y="29592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63308" cy="334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857583" y="1877733"/>
            <a:ext cx="10098722" cy="6540037"/>
            <a:chOff x="0" y="0"/>
            <a:chExt cx="2659746" cy="17224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59746" cy="1722479"/>
            </a:xfrm>
            <a:custGeom>
              <a:avLst/>
              <a:gdLst/>
              <a:ahLst/>
              <a:cxnLst/>
              <a:rect r="r" b="b" t="t" l="l"/>
              <a:pathLst>
                <a:path h="1722479" w="2659746">
                  <a:moveTo>
                    <a:pt x="0" y="0"/>
                  </a:moveTo>
                  <a:lnTo>
                    <a:pt x="2659746" y="0"/>
                  </a:lnTo>
                  <a:lnTo>
                    <a:pt x="2659746" y="1722479"/>
                  </a:lnTo>
                  <a:lnTo>
                    <a:pt x="0" y="172247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659746" cy="1760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164811" y="350188"/>
            <a:ext cx="938554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 Bold"/>
              </a:rPr>
              <a:t>DATASET DESCRIPTION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7718" y="2899919"/>
            <a:ext cx="8377317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P_ID: Player ID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PName: Player Name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L1_status: Level 1 Status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L2_status: Level 2 Status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L1_code: System-generated Level 1 Code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L2_code: System-generated Level 2 Code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51319" y="2899919"/>
            <a:ext cx="8718963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P_ID: Player ID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Dev_ID: Device ID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Start_time: Start Time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Stages_Crossed: Stages Crossed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Level: Game Level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Difficulty: Difficulty Level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Kill_Count: Kill Count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Headshots_Count: Headshots Count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Score: Player Score</a:t>
            </a:r>
          </a:p>
          <a:p>
            <a:pPr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 Bold"/>
              </a:rPr>
              <a:t>Lives_Earned: Extra Lives Earned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1680" y="2054693"/>
            <a:ext cx="6232775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PLAYER DETAILS TABLE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10526" y="2054693"/>
            <a:ext cx="717450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LEVEL DETAILS TABLE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199171" y="163586"/>
            <a:ext cx="14286955" cy="1142472"/>
            <a:chOff x="0" y="0"/>
            <a:chExt cx="3762819" cy="3008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62820" cy="300898"/>
            </a:xfrm>
            <a:custGeom>
              <a:avLst/>
              <a:gdLst/>
              <a:ahLst/>
              <a:cxnLst/>
              <a:rect r="r" b="b" t="t" l="l"/>
              <a:pathLst>
                <a:path h="300898" w="3762820">
                  <a:moveTo>
                    <a:pt x="0" y="0"/>
                  </a:moveTo>
                  <a:lnTo>
                    <a:pt x="3762820" y="0"/>
                  </a:lnTo>
                  <a:lnTo>
                    <a:pt x="3762820" y="300898"/>
                  </a:lnTo>
                  <a:lnTo>
                    <a:pt x="0" y="3008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62819" cy="338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032285" y="1782308"/>
            <a:ext cx="11760151" cy="7018792"/>
          </a:xfrm>
          <a:custGeom>
            <a:avLst/>
            <a:gdLst/>
            <a:ahLst/>
            <a:cxnLst/>
            <a:rect r="r" b="b" t="t" l="l"/>
            <a:pathLst>
              <a:path h="7018792" w="11760151">
                <a:moveTo>
                  <a:pt x="0" y="0"/>
                </a:moveTo>
                <a:lnTo>
                  <a:pt x="11760152" y="0"/>
                </a:lnTo>
                <a:lnTo>
                  <a:pt x="11760152" y="7018792"/>
                </a:lnTo>
                <a:lnTo>
                  <a:pt x="0" y="7018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005" r="0" b="-166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26421" y="240879"/>
            <a:ext cx="1396821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 Bold"/>
              </a:rPr>
              <a:t>ENTITY RELATIONSHIP DIAGRAM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2866032"/>
            <a:chOff x="0" y="0"/>
            <a:chExt cx="4274726" cy="754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754840"/>
            </a:xfrm>
            <a:custGeom>
              <a:avLst/>
              <a:gdLst/>
              <a:ahLst/>
              <a:cxnLst/>
              <a:rect r="r" b="b" t="t" l="l"/>
              <a:pathLst>
                <a:path h="75484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754840"/>
                  </a:lnTo>
                  <a:lnTo>
                    <a:pt x="0" y="75484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792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062491" y="687305"/>
            <a:ext cx="13237080" cy="1730229"/>
            <a:chOff x="0" y="0"/>
            <a:chExt cx="3486309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86309" cy="455698"/>
            </a:xfrm>
            <a:custGeom>
              <a:avLst/>
              <a:gdLst/>
              <a:ahLst/>
              <a:cxnLst/>
              <a:rect r="r" b="b" t="t" l="l"/>
              <a:pathLst>
                <a:path h="455698" w="3486309">
                  <a:moveTo>
                    <a:pt x="0" y="0"/>
                  </a:moveTo>
                  <a:lnTo>
                    <a:pt x="3486309" y="0"/>
                  </a:lnTo>
                  <a:lnTo>
                    <a:pt x="3486309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486309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6200" y="5911069"/>
            <a:ext cx="7972092" cy="2103317"/>
          </a:xfrm>
          <a:custGeom>
            <a:avLst/>
            <a:gdLst/>
            <a:ahLst/>
            <a:cxnLst/>
            <a:rect r="r" b="b" t="t" l="l"/>
            <a:pathLst>
              <a:path h="2103317" w="7972092">
                <a:moveTo>
                  <a:pt x="0" y="0"/>
                </a:moveTo>
                <a:lnTo>
                  <a:pt x="7972092" y="0"/>
                </a:lnTo>
                <a:lnTo>
                  <a:pt x="7972092" y="2103317"/>
                </a:lnTo>
                <a:lnTo>
                  <a:pt x="0" y="21033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5959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237014" y="6089461"/>
            <a:ext cx="9703712" cy="2371323"/>
          </a:xfrm>
          <a:custGeom>
            <a:avLst/>
            <a:gdLst/>
            <a:ahLst/>
            <a:cxnLst/>
            <a:rect r="r" b="b" t="t" l="l"/>
            <a:pathLst>
              <a:path h="2371323" w="9703712">
                <a:moveTo>
                  <a:pt x="0" y="0"/>
                </a:moveTo>
                <a:lnTo>
                  <a:pt x="9703712" y="0"/>
                </a:lnTo>
                <a:lnTo>
                  <a:pt x="9703712" y="2371323"/>
                </a:lnTo>
                <a:lnTo>
                  <a:pt x="0" y="23713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681" t="0" r="-681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320516" y="4537856"/>
            <a:ext cx="7832997" cy="1211288"/>
          </a:xfrm>
          <a:custGeom>
            <a:avLst/>
            <a:gdLst/>
            <a:ahLst/>
            <a:cxnLst/>
            <a:rect r="r" b="b" t="t" l="l"/>
            <a:pathLst>
              <a:path h="1211288" w="7832997">
                <a:moveTo>
                  <a:pt x="0" y="0"/>
                </a:moveTo>
                <a:lnTo>
                  <a:pt x="7832996" y="0"/>
                </a:lnTo>
                <a:lnTo>
                  <a:pt x="7832996" y="1211288"/>
                </a:lnTo>
                <a:lnTo>
                  <a:pt x="0" y="121128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902566" y="1021756"/>
            <a:ext cx="1339700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 Bold"/>
              </a:rPr>
              <a:t>DATA CLEANING &amp; TRANSFORMATION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02834" y="2871603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To kick-start the analysis, I changed the table names, modified and dropped irrelevant columns.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857930" y="341043"/>
            <a:ext cx="11678452" cy="1100220"/>
            <a:chOff x="0" y="0"/>
            <a:chExt cx="3075806" cy="2897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75806" cy="289770"/>
            </a:xfrm>
            <a:custGeom>
              <a:avLst/>
              <a:gdLst/>
              <a:ahLst/>
              <a:cxnLst/>
              <a:rect r="r" b="b" t="t" l="l"/>
              <a:pathLst>
                <a:path h="289770" w="3075806">
                  <a:moveTo>
                    <a:pt x="0" y="0"/>
                  </a:moveTo>
                  <a:lnTo>
                    <a:pt x="3075806" y="0"/>
                  </a:lnTo>
                  <a:lnTo>
                    <a:pt x="3075806" y="289770"/>
                  </a:lnTo>
                  <a:lnTo>
                    <a:pt x="0" y="289770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75806" cy="327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61476" y="3383727"/>
            <a:ext cx="10136609" cy="3026169"/>
          </a:xfrm>
          <a:custGeom>
            <a:avLst/>
            <a:gdLst/>
            <a:ahLst/>
            <a:cxnLst/>
            <a:rect r="r" b="b" t="t" l="l"/>
            <a:pathLst>
              <a:path h="3026169" w="10136609">
                <a:moveTo>
                  <a:pt x="0" y="0"/>
                </a:moveTo>
                <a:lnTo>
                  <a:pt x="10136608" y="0"/>
                </a:lnTo>
                <a:lnTo>
                  <a:pt x="10136608" y="3026170"/>
                </a:lnTo>
                <a:lnTo>
                  <a:pt x="0" y="30261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3272" y="4340946"/>
            <a:ext cx="7653109" cy="4137901"/>
          </a:xfrm>
          <a:custGeom>
            <a:avLst/>
            <a:gdLst/>
            <a:ahLst/>
            <a:cxnLst/>
            <a:rect r="r" b="b" t="t" l="l"/>
            <a:pathLst>
              <a:path h="4137901" w="7653109">
                <a:moveTo>
                  <a:pt x="0" y="0"/>
                </a:moveTo>
                <a:lnTo>
                  <a:pt x="7653108" y="0"/>
                </a:lnTo>
                <a:lnTo>
                  <a:pt x="7653108" y="4137901"/>
                </a:lnTo>
                <a:lnTo>
                  <a:pt x="0" y="41379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22995" y="406965"/>
            <a:ext cx="1134832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 Bold"/>
              </a:rPr>
              <a:t>ANALYSIS: QUERIES &amp; RESULTS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4350" y="1963981"/>
            <a:ext cx="163235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Q1) Extract P_ID, Dev_ID, PName and Difficulty_level of all players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at level 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1476" y="2816417"/>
            <a:ext cx="10276155" cy="3365290"/>
          </a:xfrm>
          <a:custGeom>
            <a:avLst/>
            <a:gdLst/>
            <a:ahLst/>
            <a:cxnLst/>
            <a:rect r="r" b="b" t="t" l="l"/>
            <a:pathLst>
              <a:path h="3365290" w="10276155">
                <a:moveTo>
                  <a:pt x="0" y="0"/>
                </a:moveTo>
                <a:lnTo>
                  <a:pt x="10276154" y="0"/>
                </a:lnTo>
                <a:lnTo>
                  <a:pt x="10276154" y="3365291"/>
                </a:lnTo>
                <a:lnTo>
                  <a:pt x="0" y="336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67490" y="4961002"/>
            <a:ext cx="5591810" cy="3012939"/>
          </a:xfrm>
          <a:custGeom>
            <a:avLst/>
            <a:gdLst/>
            <a:ahLst/>
            <a:cxnLst/>
            <a:rect r="r" b="b" t="t" l="l"/>
            <a:pathLst>
              <a:path h="3012939" w="5591810">
                <a:moveTo>
                  <a:pt x="0" y="0"/>
                </a:moveTo>
                <a:lnTo>
                  <a:pt x="5591810" y="0"/>
                </a:lnTo>
                <a:lnTo>
                  <a:pt x="5591810" y="3012939"/>
                </a:lnTo>
                <a:lnTo>
                  <a:pt x="0" y="30129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Matthew Adenyo | Mentorness Internship | 2024</a:t>
            </a:r>
            <a:r>
              <a:rPr lang="en-US" sz="3000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2614" y="850191"/>
            <a:ext cx="1425084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Q2) Find Level1_code wise Avg_Kill_Count where lives_earned is 2 and at least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3 stages are crossed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DAGDMv99txQ</dc:identifier>
  <dcterms:modified xsi:type="dcterms:W3CDTF">2011-08-01T06:04:30Z</dcterms:modified>
  <cp:revision>1</cp:revision>
  <dc:title>GAME ANALYSIS</dc:title>
</cp:coreProperties>
</file>