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9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CF6F88-F2AF-44B0-B7CC-63495EE03A5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27168B-773C-4B78-9B14-D308E6B2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73" b="1592"/>
          <a:stretch/>
        </p:blipFill>
        <p:spPr>
          <a:xfrm>
            <a:off x="3758651" y="3207224"/>
            <a:ext cx="3269945" cy="24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9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38"/>
          <a:stretch/>
        </p:blipFill>
        <p:spPr>
          <a:xfrm>
            <a:off x="2129677" y="3248167"/>
            <a:ext cx="7083851" cy="1678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92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421" y="2371487"/>
            <a:ext cx="5175304" cy="38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"/>
          <a:stretch/>
        </p:blipFill>
        <p:spPr>
          <a:xfrm>
            <a:off x="2577942" y="2761624"/>
            <a:ext cx="7035776" cy="3117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75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system Outpu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5262" r="4929" b="5227"/>
          <a:stretch/>
        </p:blipFill>
        <p:spPr bwMode="auto">
          <a:xfrm>
            <a:off x="2388357" y="2634016"/>
            <a:ext cx="7124133" cy="3491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2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Test Tables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BAE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Tables</dc:title>
  <dc:creator>Islam, Jahidul (US)</dc:creator>
  <cp:lastModifiedBy>Islam, Jahidul (US)</cp:lastModifiedBy>
  <cp:revision>4</cp:revision>
  <dcterms:created xsi:type="dcterms:W3CDTF">2024-01-04T14:25:49Z</dcterms:created>
  <dcterms:modified xsi:type="dcterms:W3CDTF">2024-01-04T15:20:59Z</dcterms:modified>
</cp:coreProperties>
</file>