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coli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matthias.colin@gmail.com</a:t>
            </a:r>
            <a:endParaRPr lang="fr-FR" dirty="0"/>
          </a:p>
          <a:p>
            <a:r>
              <a:rPr lang="fr-FR" dirty="0" err="1"/>
              <a:t>july</a:t>
            </a:r>
            <a:r>
              <a:rPr lang="fr-FR" dirty="0"/>
              <a:t>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0B818-8BD3-4F42-AA96-B8D886B8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F322C-6999-40E7-B70E-18D9E2C4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fr-FR" dirty="0"/>
              <a:t>Numériques</a:t>
            </a:r>
          </a:p>
          <a:p>
            <a:pPr marL="0" indent="0">
              <a:buNone/>
            </a:pPr>
            <a:r>
              <a:rPr lang="fr-FR" dirty="0"/>
              <a:t>	Ex :   </a:t>
            </a:r>
            <a:r>
              <a:rPr lang="fr-FR" dirty="0" err="1"/>
              <a:t>int</a:t>
            </a:r>
            <a:r>
              <a:rPr lang="fr-FR" dirty="0"/>
              <a:t> prix;</a:t>
            </a:r>
          </a:p>
          <a:p>
            <a:pPr marL="0" indent="0">
              <a:buNone/>
            </a:pPr>
            <a:r>
              <a:rPr lang="fr-FR" dirty="0"/>
              <a:t>		prix = 19;</a:t>
            </a:r>
          </a:p>
          <a:p>
            <a:pPr marL="0" indent="0">
              <a:buNone/>
            </a:pPr>
            <a:r>
              <a:rPr lang="fr-FR" dirty="0"/>
              <a:t>	Machine : 00010011</a:t>
            </a:r>
          </a:p>
          <a:p>
            <a:pPr marL="0" indent="0">
              <a:buNone/>
            </a:pPr>
            <a:r>
              <a:rPr lang="fr-FR" dirty="0"/>
              <a:t>	8 bits : 2^8=256</a:t>
            </a:r>
          </a:p>
          <a:p>
            <a:pPr marL="0" indent="0">
              <a:buNone/>
            </a:pPr>
            <a:r>
              <a:rPr lang="fr-FR" dirty="0"/>
              <a:t>	=&gt; 0 à 255 ou -128 à 127</a:t>
            </a:r>
          </a:p>
          <a:p>
            <a:pPr marL="0" indent="0">
              <a:buNone/>
            </a:pPr>
            <a:r>
              <a:rPr lang="fr-FR" dirty="0"/>
              <a:t>	32 bits : 2^32 "=" 4G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6F60346-24AA-46D6-884D-D87C0C4DE399}"/>
              </a:ext>
            </a:extLst>
          </p:cNvPr>
          <p:cNvCxnSpPr/>
          <p:nvPr/>
        </p:nvCxnSpPr>
        <p:spPr>
          <a:xfrm>
            <a:off x="971600" y="5949280"/>
            <a:ext cx="727280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ACCD11F-3406-4DC8-9200-E03051D13D5E}"/>
              </a:ext>
            </a:extLst>
          </p:cNvPr>
          <p:cNvCxnSpPr/>
          <p:nvPr/>
        </p:nvCxnSpPr>
        <p:spPr>
          <a:xfrm>
            <a:off x="1547664" y="57332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84E009D-E71A-45B4-AAD1-B4A6373DF0BE}"/>
              </a:ext>
            </a:extLst>
          </p:cNvPr>
          <p:cNvCxnSpPr/>
          <p:nvPr/>
        </p:nvCxnSpPr>
        <p:spPr>
          <a:xfrm>
            <a:off x="7236296" y="57332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E8FEB56-1AB2-45A4-943F-9D301AAD48DB}"/>
              </a:ext>
            </a:extLst>
          </p:cNvPr>
          <p:cNvSpPr txBox="1"/>
          <p:nvPr/>
        </p:nvSpPr>
        <p:spPr>
          <a:xfrm>
            <a:off x="3923928" y="5589240"/>
            <a:ext cx="6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953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3178F-34DC-4AB6-9752-31B3A34F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Integers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AC5CA-D315-4CBF-95BC-D41DBF91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short : 16</a:t>
            </a:r>
          </a:p>
          <a:p>
            <a:r>
              <a:rPr lang="fr-FR" dirty="0" err="1"/>
              <a:t>int</a:t>
            </a:r>
            <a:r>
              <a:rPr lang="fr-FR" dirty="0"/>
              <a:t> : 32</a:t>
            </a:r>
          </a:p>
          <a:p>
            <a:r>
              <a:rPr lang="fr-FR" dirty="0"/>
              <a:t>long : 32</a:t>
            </a:r>
          </a:p>
          <a:p>
            <a:r>
              <a:rPr lang="fr-FR" dirty="0"/>
              <a:t>long </a:t>
            </a:r>
            <a:r>
              <a:rPr lang="fr-FR" dirty="0" err="1"/>
              <a:t>long</a:t>
            </a:r>
            <a:r>
              <a:rPr lang="fr-FR" dirty="0"/>
              <a:t> : 64</a:t>
            </a:r>
          </a:p>
          <a:p>
            <a:r>
              <a:rPr lang="fr-FR" dirty="0" err="1"/>
              <a:t>signed</a:t>
            </a:r>
            <a:r>
              <a:rPr lang="fr-FR" dirty="0"/>
              <a:t> (default) /</a:t>
            </a:r>
            <a:r>
              <a:rPr lang="fr-FR" dirty="0" err="1"/>
              <a:t>unsigned</a:t>
            </a:r>
            <a:endParaRPr lang="fr-FR" dirty="0"/>
          </a:p>
          <a:p>
            <a:r>
              <a:rPr lang="fr-FR" dirty="0"/>
              <a:t>int8, int16, int32, int64 </a:t>
            </a:r>
          </a:p>
        </p:txBody>
      </p:sp>
    </p:spTree>
    <p:extLst>
      <p:ext uri="{BB962C8B-B14F-4D97-AF65-F5344CB8AC3E}">
        <p14:creationId xmlns:p14="http://schemas.microsoft.com/office/powerpoint/2010/main" val="29036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DAD9C-62FA-46BC-AC96-1E9DF132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Floats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117C9-B279-41CE-8554-1BCFD9CC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double prix = 9.99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 S        E (8/11)           M (23/52)</a:t>
            </a:r>
          </a:p>
          <a:p>
            <a:r>
              <a:rPr lang="fr-FR" dirty="0"/>
              <a:t>double (64 bits)</a:t>
            </a:r>
          </a:p>
          <a:p>
            <a:r>
              <a:rPr lang="fr-FR" dirty="0" err="1"/>
              <a:t>float</a:t>
            </a:r>
            <a:r>
              <a:rPr lang="fr-FR" dirty="0"/>
              <a:t> (32 bits)</a:t>
            </a:r>
          </a:p>
          <a:p>
            <a:r>
              <a:rPr lang="fr-FR" dirty="0"/>
              <a:t>Cas spéciaux : +/- </a:t>
            </a:r>
            <a:r>
              <a:rPr lang="fr-FR" dirty="0" err="1"/>
              <a:t>inf</a:t>
            </a:r>
            <a:r>
              <a:rPr lang="fr-FR" dirty="0"/>
              <a:t>, nan</a:t>
            </a:r>
          </a:p>
          <a:p>
            <a:r>
              <a:rPr lang="fr-FR" dirty="0"/>
              <a:t>IEEE 754</a:t>
            </a:r>
          </a:p>
          <a:p>
            <a:r>
              <a:rPr lang="fr-FR" dirty="0"/>
              <a:t>0,1 (10) = 0,00011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C2A8D-DDA3-40EF-816B-F0081D925FA4}"/>
              </a:ext>
            </a:extLst>
          </p:cNvPr>
          <p:cNvSpPr/>
          <p:nvPr/>
        </p:nvSpPr>
        <p:spPr>
          <a:xfrm>
            <a:off x="899592" y="2132856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77D4FFD-BB1E-4D55-BC2C-8E0A737A1AED}"/>
              </a:ext>
            </a:extLst>
          </p:cNvPr>
          <p:cNvCxnSpPr/>
          <p:nvPr/>
        </p:nvCxnSpPr>
        <p:spPr>
          <a:xfrm>
            <a:off x="1331640" y="2420888"/>
            <a:ext cx="0" cy="7920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DAD86E4-1BE4-452A-AC2E-AADAF9C0AC1B}"/>
              </a:ext>
            </a:extLst>
          </p:cNvPr>
          <p:cNvCxnSpPr/>
          <p:nvPr/>
        </p:nvCxnSpPr>
        <p:spPr>
          <a:xfrm>
            <a:off x="3707904" y="2420888"/>
            <a:ext cx="0" cy="792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58D2BB2-8CF4-425C-8E35-9CF868C0D2F9}"/>
              </a:ext>
            </a:extLst>
          </p:cNvPr>
          <p:cNvSpPr/>
          <p:nvPr/>
        </p:nvSpPr>
        <p:spPr>
          <a:xfrm>
            <a:off x="7884379" y="1916832"/>
            <a:ext cx="576053" cy="14401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7FCEE08-8BDF-4067-BEA3-4B42701407DA}"/>
              </a:ext>
            </a:extLst>
          </p:cNvPr>
          <p:cNvCxnSpPr>
            <a:cxnSpLocks/>
          </p:cNvCxnSpPr>
          <p:nvPr/>
        </p:nvCxnSpPr>
        <p:spPr>
          <a:xfrm>
            <a:off x="2924694" y="5661248"/>
            <a:ext cx="720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5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3178F-34DC-4AB6-9752-31B3A34F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AC5CA-D315-4CBF-95BC-D41DBF91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+, -, *, /, %</a:t>
            </a:r>
          </a:p>
          <a:p>
            <a:r>
              <a:rPr lang="fr-FR" dirty="0"/>
              <a:t>=, [ ]</a:t>
            </a:r>
          </a:p>
          <a:p>
            <a:r>
              <a:rPr lang="fr-FR" dirty="0"/>
              <a:t>++, --</a:t>
            </a:r>
          </a:p>
          <a:p>
            <a:r>
              <a:rPr lang="fr-FR" dirty="0"/>
              <a:t>+=, -=, *=, /=, %=</a:t>
            </a:r>
          </a:p>
          <a:p>
            <a:r>
              <a:rPr lang="fr-FR" dirty="0"/>
              <a:t>&lt;&lt;, &gt;&gt;</a:t>
            </a:r>
          </a:p>
          <a:p>
            <a:r>
              <a:rPr lang="fr-FR" dirty="0"/>
              <a:t>||, &amp;&amp;, !		(resp. or, and, not)</a:t>
            </a:r>
          </a:p>
          <a:p>
            <a:r>
              <a:rPr lang="fr-FR" dirty="0"/>
              <a:t>&lt;, &lt;=, &gt;, &gt;=, ==, !=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|, &amp;, ^, ~ : </a:t>
            </a:r>
            <a:r>
              <a:rPr lang="fr-FR" dirty="0" err="1"/>
              <a:t>operator</a:t>
            </a:r>
            <a:r>
              <a:rPr lang="fr-FR" dirty="0"/>
              <a:t> </a:t>
            </a:r>
            <a:r>
              <a:rPr lang="fr-FR" dirty="0" err="1"/>
              <a:t>bitwise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134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720DE-4CA8-4B06-A996-366781F7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8D124-267F-4AC1-9A00-94896B85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Conditional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if (test)</a:t>
            </a:r>
          </a:p>
          <a:p>
            <a:pPr marL="0" indent="0">
              <a:buNone/>
            </a:pPr>
            <a:r>
              <a:rPr lang="fr-FR" dirty="0"/>
              <a:t>	switch case</a:t>
            </a:r>
          </a:p>
          <a:p>
            <a:r>
              <a:rPr lang="fr-FR" dirty="0" err="1"/>
              <a:t>Loops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(test)</a:t>
            </a:r>
          </a:p>
          <a:p>
            <a:pPr marL="0" indent="0">
              <a:buNone/>
            </a:pPr>
            <a:r>
              <a:rPr lang="fr-FR" dirty="0"/>
              <a:t>	for ( init ; test; </a:t>
            </a:r>
            <a:r>
              <a:rPr lang="fr-FR" dirty="0" err="1"/>
              <a:t>incr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for ( </a:t>
            </a:r>
            <a:r>
              <a:rPr lang="fr-FR" dirty="0" err="1"/>
              <a:t>element</a:t>
            </a:r>
            <a:r>
              <a:rPr lang="fr-FR" dirty="0"/>
              <a:t> : container )    </a:t>
            </a:r>
            <a:r>
              <a:rPr lang="fr-FR" dirty="0">
                <a:solidFill>
                  <a:srgbClr val="00B050"/>
                </a:solidFill>
              </a:rPr>
              <a:t>«</a:t>
            </a:r>
            <a:r>
              <a:rPr lang="fr-FR" dirty="0"/>
              <a:t> </a:t>
            </a:r>
            <a:r>
              <a:rPr lang="fr-FR" dirty="0" err="1">
                <a:solidFill>
                  <a:srgbClr val="00B050"/>
                </a:solidFill>
              </a:rPr>
              <a:t>foreach</a:t>
            </a:r>
            <a:r>
              <a:rPr lang="fr-FR" dirty="0">
                <a:solidFill>
                  <a:srgbClr val="00B050"/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44710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48A66-1D0C-4C48-8AC8-2B47D1F8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31C1D-D440-4C8B-93C3-2C0A93BF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	b	reste</a:t>
            </a:r>
          </a:p>
          <a:p>
            <a:pPr marL="0" indent="0">
              <a:buNone/>
            </a:pPr>
            <a:r>
              <a:rPr lang="fr-FR" dirty="0"/>
              <a:t>15	12	3</a:t>
            </a:r>
          </a:p>
          <a:p>
            <a:pPr marL="0" indent="0">
              <a:buNone/>
            </a:pPr>
            <a:r>
              <a:rPr lang="fr-FR" dirty="0"/>
              <a:t>12	3	0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3</a:t>
            </a:r>
            <a:r>
              <a:rPr lang="fr-FR" dirty="0"/>
              <a:t>	0	</a:t>
            </a:r>
          </a:p>
        </p:txBody>
      </p:sp>
    </p:spTree>
    <p:extLst>
      <p:ext uri="{BB962C8B-B14F-4D97-AF65-F5344CB8AC3E}">
        <p14:creationId xmlns:p14="http://schemas.microsoft.com/office/powerpoint/2010/main" val="25809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F9E8-1145-4A07-941F-F6469975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8DD369-D860-495F-99F9-A7AA36643C24}"/>
              </a:ext>
            </a:extLst>
          </p:cNvPr>
          <p:cNvSpPr txBox="1"/>
          <p:nvPr/>
        </p:nvSpPr>
        <p:spPr>
          <a:xfrm>
            <a:off x="1403648" y="2924944"/>
            <a:ext cx="532859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4,5	4,6	7,8	63,1	45,7	45,1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7E52CE-EB42-443B-95D4-D6B7A6ED9DA1}"/>
              </a:ext>
            </a:extLst>
          </p:cNvPr>
          <p:cNvSpPr txBox="1"/>
          <p:nvPr/>
        </p:nvSpPr>
        <p:spPr>
          <a:xfrm>
            <a:off x="1475656" y="242088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	1	2	3	4	5</a:t>
            </a:r>
          </a:p>
        </p:txBody>
      </p:sp>
    </p:spTree>
    <p:extLst>
      <p:ext uri="{BB962C8B-B14F-4D97-AF65-F5344CB8AC3E}">
        <p14:creationId xmlns:p14="http://schemas.microsoft.com/office/powerpoint/2010/main" val="413869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AE128-BC3D-4680-A557-52AB5F1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Cost</a:t>
            </a:r>
            <a:r>
              <a:rPr lang="fr-FR" dirty="0"/>
              <a:t> of an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83BAB-7258-4F0D-B18B-3F6D2146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 = </a:t>
            </a:r>
            <a:r>
              <a:rPr lang="fr-FR" dirty="0" err="1"/>
              <a:t>number</a:t>
            </a:r>
            <a:r>
              <a:rPr lang="fr-FR" dirty="0"/>
              <a:t> of data</a:t>
            </a:r>
          </a:p>
          <a:p>
            <a:r>
              <a:rPr lang="fr-FR" dirty="0" err="1"/>
              <a:t>Cost</a:t>
            </a:r>
            <a:r>
              <a:rPr lang="fr-FR" dirty="0"/>
              <a:t> 1 :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operations</a:t>
            </a:r>
            <a:r>
              <a:rPr lang="fr-FR" dirty="0"/>
              <a:t> (time)</a:t>
            </a:r>
          </a:p>
          <a:p>
            <a:r>
              <a:rPr lang="fr-FR" dirty="0" err="1"/>
              <a:t>Cost</a:t>
            </a:r>
            <a:r>
              <a:rPr lang="fr-FR" dirty="0"/>
              <a:t> 2 : memory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Recherche : n, log(n)</a:t>
            </a:r>
          </a:p>
          <a:p>
            <a:pPr lvl="1"/>
            <a:r>
              <a:rPr lang="fr-FR" dirty="0"/>
              <a:t>Tri : n</a:t>
            </a:r>
            <a:r>
              <a:rPr lang="fr-FR" baseline="30000" dirty="0"/>
              <a:t>2</a:t>
            </a:r>
            <a:r>
              <a:rPr lang="fr-FR" dirty="0"/>
              <a:t>, </a:t>
            </a:r>
            <a:r>
              <a:rPr lang="fr-FR" dirty="0" err="1"/>
              <a:t>nlog</a:t>
            </a:r>
            <a:r>
              <a:rPr lang="fr-FR" dirty="0"/>
              <a:t>(n)</a:t>
            </a:r>
            <a:endParaRPr lang="fr-FR" baseline="300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log (1G) = log(2^30) = 30</a:t>
            </a:r>
          </a:p>
        </p:txBody>
      </p:sp>
    </p:spTree>
    <p:extLst>
      <p:ext uri="{BB962C8B-B14F-4D97-AF65-F5344CB8AC3E}">
        <p14:creationId xmlns:p14="http://schemas.microsoft.com/office/powerpoint/2010/main" val="422867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F9E8-1145-4A07-941F-F6469975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</a:t>
            </a:r>
            <a:r>
              <a:rPr lang="fr-FR" dirty="0" err="1"/>
              <a:t>Dicho</a:t>
            </a:r>
            <a:r>
              <a:rPr lang="fr-FR" dirty="0"/>
              <a:t> Tableau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8DD369-D860-495F-99F9-A7AA36643C24}"/>
              </a:ext>
            </a:extLst>
          </p:cNvPr>
          <p:cNvSpPr txBox="1"/>
          <p:nvPr/>
        </p:nvSpPr>
        <p:spPr>
          <a:xfrm>
            <a:off x="1403648" y="2924944"/>
            <a:ext cx="532859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4,5	4,6	7,8	</a:t>
            </a:r>
            <a:r>
              <a:rPr lang="fr-FR" dirty="0">
                <a:solidFill>
                  <a:srgbClr val="00B050"/>
                </a:solidFill>
              </a:rPr>
              <a:t> 45,1 </a:t>
            </a:r>
            <a:r>
              <a:rPr lang="fr-FR" dirty="0"/>
              <a:t>	 45,7 	 63,1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7E52CE-EB42-443B-95D4-D6B7A6ED9DA1}"/>
              </a:ext>
            </a:extLst>
          </p:cNvPr>
          <p:cNvSpPr txBox="1"/>
          <p:nvPr/>
        </p:nvSpPr>
        <p:spPr>
          <a:xfrm>
            <a:off x="1475656" y="24208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	1	2	3	4	5	6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64E99A-EC95-4483-A829-49C536FA1B01}"/>
              </a:ext>
            </a:extLst>
          </p:cNvPr>
          <p:cNvSpPr txBox="1"/>
          <p:nvPr/>
        </p:nvSpPr>
        <p:spPr>
          <a:xfrm>
            <a:off x="1475656" y="19888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			m			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ED40A5-BCC6-4C41-A0B8-D3E42EFB66EA}"/>
              </a:ext>
            </a:extLst>
          </p:cNvPr>
          <p:cNvSpPr txBox="1"/>
          <p:nvPr/>
        </p:nvSpPr>
        <p:spPr>
          <a:xfrm>
            <a:off x="457200" y="2924944"/>
            <a:ext cx="7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39AD5D-F212-4A1E-BEF5-E5F9C3A8056C}"/>
              </a:ext>
            </a:extLst>
          </p:cNvPr>
          <p:cNvSpPr txBox="1"/>
          <p:nvPr/>
        </p:nvSpPr>
        <p:spPr>
          <a:xfrm>
            <a:off x="755576" y="4149080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 recherchée : 45,7</a:t>
            </a:r>
          </a:p>
          <a:p>
            <a:r>
              <a:rPr lang="fr-FR" dirty="0"/>
              <a:t>A chaque étape :</a:t>
            </a:r>
          </a:p>
          <a:p>
            <a:r>
              <a:rPr lang="fr-FR" dirty="0"/>
              <a:t>	0 : milieu = (</a:t>
            </a:r>
            <a:r>
              <a:rPr lang="fr-FR" dirty="0" err="1"/>
              <a:t>debut</a:t>
            </a:r>
            <a:r>
              <a:rPr lang="fr-FR" dirty="0"/>
              <a:t> + fin) / 2</a:t>
            </a:r>
          </a:p>
          <a:p>
            <a:r>
              <a:rPr lang="fr-FR" dirty="0"/>
              <a:t>	1 : val recherchée = val du milieu ?    =&gt; trouvé : pos = milieu</a:t>
            </a:r>
          </a:p>
          <a:p>
            <a:r>
              <a:rPr lang="fr-FR" dirty="0"/>
              <a:t>	2 : val recherchée &gt; val du milieu ?    =&gt; on recommence sur 					la partie de droite</a:t>
            </a:r>
          </a:p>
          <a:p>
            <a:r>
              <a:rPr lang="fr-FR" dirty="0"/>
              <a:t>	3: val recherchée &lt; val du milieu  ? =&gt; on recommence sur 						la partie de gauche</a:t>
            </a:r>
          </a:p>
          <a:p>
            <a:r>
              <a:rPr lang="fr-FR" dirty="0"/>
              <a:t>Arrêt : trouvé  ou </a:t>
            </a:r>
            <a:r>
              <a:rPr lang="fr-FR" dirty="0" err="1"/>
              <a:t>debut</a:t>
            </a:r>
            <a:r>
              <a:rPr lang="fr-FR" dirty="0"/>
              <a:t> &gt;= fin</a:t>
            </a:r>
          </a:p>
        </p:txBody>
      </p:sp>
    </p:spTree>
    <p:extLst>
      <p:ext uri="{BB962C8B-B14F-4D97-AF65-F5344CB8AC3E}">
        <p14:creationId xmlns:p14="http://schemas.microsoft.com/office/powerpoint/2010/main" val="270776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A7EE1-04A2-4509-A038-4DB8837D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236C0-2660-4ED6-B9EB-D967361B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27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f(</a:t>
            </a:r>
            <a:r>
              <a:rPr lang="fr-FR" dirty="0" err="1"/>
              <a:t>int</a:t>
            </a:r>
            <a:r>
              <a:rPr lang="fr-FR" dirty="0"/>
              <a:t> x) {</a:t>
            </a:r>
          </a:p>
          <a:p>
            <a:pPr marL="0" indent="0">
              <a:buNone/>
            </a:pPr>
            <a:r>
              <a:rPr lang="fr-FR" dirty="0"/>
              <a:t>	return x + 1;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19B0BD-64A1-4BBE-B239-F56C7A3A184B}"/>
              </a:ext>
            </a:extLst>
          </p:cNvPr>
          <p:cNvSpPr txBox="1"/>
          <p:nvPr/>
        </p:nvSpPr>
        <p:spPr>
          <a:xfrm>
            <a:off x="3923928" y="3861048"/>
            <a:ext cx="273630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	     f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31852D7-29AD-40A9-BAFE-F9E2FEEB839D}"/>
              </a:ext>
            </a:extLst>
          </p:cNvPr>
          <p:cNvCxnSpPr/>
          <p:nvPr/>
        </p:nvCxnSpPr>
        <p:spPr>
          <a:xfrm>
            <a:off x="2843808" y="4005064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515DF73-C4D6-4E04-8CAC-862779C95B02}"/>
              </a:ext>
            </a:extLst>
          </p:cNvPr>
          <p:cNvCxnSpPr/>
          <p:nvPr/>
        </p:nvCxnSpPr>
        <p:spPr>
          <a:xfrm>
            <a:off x="6732240" y="4005064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C359065-A813-45E3-A10E-785C2ED9CC50}"/>
              </a:ext>
            </a:extLst>
          </p:cNvPr>
          <p:cNvSpPr txBox="1"/>
          <p:nvPr/>
        </p:nvSpPr>
        <p:spPr>
          <a:xfrm>
            <a:off x="3203848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067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  <a:p>
            <a:r>
              <a:rPr lang="fr-FR" dirty="0"/>
              <a:t>Basics</a:t>
            </a:r>
          </a:p>
          <a:p>
            <a:r>
              <a:rPr lang="fr-FR" dirty="0"/>
              <a:t>Object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 err="1"/>
              <a:t>Templates</a:t>
            </a:r>
            <a:endParaRPr lang="fr-FR" dirty="0"/>
          </a:p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/>
              <a:t>Multi-threadings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047C9-1B21-44CC-81EC-1B2A90CD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3587E1-8819-45E6-860E-C99366C9334D}"/>
              </a:ext>
            </a:extLst>
          </p:cNvPr>
          <p:cNvSpPr txBox="1"/>
          <p:nvPr/>
        </p:nvSpPr>
        <p:spPr>
          <a:xfrm>
            <a:off x="5076056" y="1268760"/>
            <a:ext cx="3610744" cy="52629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?   3   0</a:t>
            </a:r>
          </a:p>
          <a:p>
            <a:pPr algn="ctr"/>
            <a:r>
              <a:rPr lang="fr-FR" sz="2400" dirty="0"/>
              <a:t>15 12 3</a:t>
            </a:r>
          </a:p>
          <a:p>
            <a:pPr marL="457200" indent="-457200" algn="ctr">
              <a:buAutoNum type="arabicPlain" startAt="12"/>
            </a:pPr>
            <a:r>
              <a:rPr lang="fr-FR" sz="2400" dirty="0"/>
              <a:t>3  0</a:t>
            </a:r>
          </a:p>
          <a:p>
            <a:pPr algn="ctr"/>
            <a:r>
              <a:rPr lang="fr-FR" sz="2400" dirty="0"/>
              <a:t>3</a:t>
            </a:r>
          </a:p>
          <a:p>
            <a:pPr algn="ctr"/>
            <a:r>
              <a:rPr lang="fr-FR" sz="2400" dirty="0"/>
              <a:t>?   3</a:t>
            </a:r>
          </a:p>
          <a:p>
            <a:pPr algn="ctr"/>
            <a:r>
              <a:rPr lang="fr-FR" sz="2400" dirty="0"/>
              <a:t>15</a:t>
            </a:r>
          </a:p>
          <a:p>
            <a:pPr algn="ctr"/>
            <a:r>
              <a:rPr lang="fr-FR" sz="2400" dirty="0"/>
              <a:t>12</a:t>
            </a:r>
          </a:p>
          <a:p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DBC136-496C-470D-95C5-FE3620A9C5E6}"/>
              </a:ext>
            </a:extLst>
          </p:cNvPr>
          <p:cNvSpPr txBox="1"/>
          <p:nvPr/>
        </p:nvSpPr>
        <p:spPr>
          <a:xfrm>
            <a:off x="4427984" y="1666280"/>
            <a:ext cx="576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R</a:t>
            </a:r>
          </a:p>
          <a:p>
            <a:r>
              <a:rPr lang="fr-FR" sz="2400" dirty="0"/>
              <a:t>A</a:t>
            </a:r>
          </a:p>
          <a:p>
            <a:r>
              <a:rPr lang="fr-FR" sz="2400" dirty="0"/>
              <a:t>B</a:t>
            </a:r>
          </a:p>
          <a:p>
            <a:endParaRPr lang="fr-FR" sz="2400" dirty="0"/>
          </a:p>
          <a:p>
            <a:r>
              <a:rPr lang="fr-FR" sz="2400" dirty="0"/>
              <a:t>P</a:t>
            </a:r>
          </a:p>
          <a:p>
            <a:r>
              <a:rPr lang="fr-FR" sz="2400" dirty="0"/>
              <a:t>A</a:t>
            </a:r>
          </a:p>
          <a:p>
            <a:r>
              <a:rPr lang="fr-FR" sz="2400" dirty="0"/>
              <a:t>B</a:t>
            </a:r>
          </a:p>
          <a:p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7BE9C59-CBB6-46CA-82B0-3D1597E05DA3}"/>
              </a:ext>
            </a:extLst>
          </p:cNvPr>
          <p:cNvCxnSpPr/>
          <p:nvPr/>
        </p:nvCxnSpPr>
        <p:spPr>
          <a:xfrm>
            <a:off x="3923928" y="5013176"/>
            <a:ext cx="5040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6BE358-5C06-44C2-A917-F2E9A17C7224}"/>
              </a:ext>
            </a:extLst>
          </p:cNvPr>
          <p:cNvCxnSpPr/>
          <p:nvPr/>
        </p:nvCxnSpPr>
        <p:spPr>
          <a:xfrm>
            <a:off x="6444208" y="371703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CECA72E-E937-47FC-B020-B2DAFE51C90E}"/>
              </a:ext>
            </a:extLst>
          </p:cNvPr>
          <p:cNvCxnSpPr/>
          <p:nvPr/>
        </p:nvCxnSpPr>
        <p:spPr>
          <a:xfrm>
            <a:off x="6516216" y="407707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ADB73AD-55D5-4032-A03D-2FD98681A54C}"/>
              </a:ext>
            </a:extLst>
          </p:cNvPr>
          <p:cNvCxnSpPr/>
          <p:nvPr/>
        </p:nvCxnSpPr>
        <p:spPr>
          <a:xfrm>
            <a:off x="6516216" y="443711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FD6E302-14B5-4C32-B4B4-66DAFBF08F24}"/>
              </a:ext>
            </a:extLst>
          </p:cNvPr>
          <p:cNvSpPr txBox="1"/>
          <p:nvPr/>
        </p:nvSpPr>
        <p:spPr>
          <a:xfrm>
            <a:off x="1763688" y="55172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euclide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AE4806-D1D2-4C67-B2BB-F01F1762F2F9}"/>
              </a:ext>
            </a:extLst>
          </p:cNvPr>
          <p:cNvSpPr txBox="1"/>
          <p:nvPr/>
        </p:nvSpPr>
        <p:spPr>
          <a:xfrm>
            <a:off x="1691680" y="40677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pgcd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C1DBC75-530A-4CA1-BF07-0AF5BA738322}"/>
              </a:ext>
            </a:extLst>
          </p:cNvPr>
          <p:cNvCxnSpPr/>
          <p:nvPr/>
        </p:nvCxnSpPr>
        <p:spPr>
          <a:xfrm>
            <a:off x="3923928" y="4581128"/>
            <a:ext cx="5040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0F8014-E8D2-4F91-82B0-C10AF5F255B6}"/>
              </a:ext>
            </a:extLst>
          </p:cNvPr>
          <p:cNvCxnSpPr/>
          <p:nvPr/>
        </p:nvCxnSpPr>
        <p:spPr>
          <a:xfrm>
            <a:off x="6395881" y="515719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6CB963B-C8E5-4B11-91A0-33FE97735B65}"/>
              </a:ext>
            </a:extLst>
          </p:cNvPr>
          <p:cNvCxnSpPr/>
          <p:nvPr/>
        </p:nvCxnSpPr>
        <p:spPr>
          <a:xfrm>
            <a:off x="6629400" y="479715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3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BD55555-B8B3-408B-8D0A-7EC53298ED80}"/>
              </a:ext>
            </a:extLst>
          </p:cNvPr>
          <p:cNvSpPr txBox="1"/>
          <p:nvPr/>
        </p:nvSpPr>
        <p:spPr>
          <a:xfrm>
            <a:off x="4013940" y="476672"/>
            <a:ext cx="2520280" cy="618630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90B96DC-B0EF-4C4C-B21F-53C42F706887}"/>
              </a:ext>
            </a:extLst>
          </p:cNvPr>
          <p:cNvCxnSpPr>
            <a:cxnSpLocks/>
          </p:cNvCxnSpPr>
          <p:nvPr/>
        </p:nvCxnSpPr>
        <p:spPr>
          <a:xfrm>
            <a:off x="3419872" y="3429000"/>
            <a:ext cx="36004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61C913C-486E-40D5-A87D-A84D7778AEB8}"/>
              </a:ext>
            </a:extLst>
          </p:cNvPr>
          <p:cNvSpPr txBox="1"/>
          <p:nvPr/>
        </p:nvSpPr>
        <p:spPr>
          <a:xfrm>
            <a:off x="1187624" y="47251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 (pile)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EC02A2-E3CB-4F23-9E93-C68C63F1A359}"/>
              </a:ext>
            </a:extLst>
          </p:cNvPr>
          <p:cNvSpPr txBox="1"/>
          <p:nvPr/>
        </p:nvSpPr>
        <p:spPr>
          <a:xfrm>
            <a:off x="1295636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r>
              <a:rPr lang="fr-FR" dirty="0"/>
              <a:t> (tas)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DB978E-8E4B-4F1C-9FF9-D9CB6960539D}"/>
              </a:ext>
            </a:extLst>
          </p:cNvPr>
          <p:cNvCxnSpPr/>
          <p:nvPr/>
        </p:nvCxnSpPr>
        <p:spPr>
          <a:xfrm flipV="1">
            <a:off x="2483768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A443320-3397-460B-8500-5D39C7B0EC6E}"/>
              </a:ext>
            </a:extLst>
          </p:cNvPr>
          <p:cNvCxnSpPr/>
          <p:nvPr/>
        </p:nvCxnSpPr>
        <p:spPr>
          <a:xfrm>
            <a:off x="2627784" y="4280524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E11D9D6-DC52-4D97-A206-8C7D72C8D77B}"/>
              </a:ext>
            </a:extLst>
          </p:cNvPr>
          <p:cNvSpPr txBox="1"/>
          <p:nvPr/>
        </p:nvSpPr>
        <p:spPr>
          <a:xfrm>
            <a:off x="4355976" y="1124744"/>
            <a:ext cx="504056" cy="108009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A6C4837-5FCC-492C-B939-4D8B526C774D}"/>
              </a:ext>
            </a:extLst>
          </p:cNvPr>
          <p:cNvCxnSpPr/>
          <p:nvPr/>
        </p:nvCxnSpPr>
        <p:spPr>
          <a:xfrm>
            <a:off x="4355976" y="134076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9574990-67C4-459A-A34B-46854776E9CB}"/>
              </a:ext>
            </a:extLst>
          </p:cNvPr>
          <p:cNvCxnSpPr/>
          <p:nvPr/>
        </p:nvCxnSpPr>
        <p:spPr>
          <a:xfrm>
            <a:off x="4355976" y="149316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4A0DEC8-C386-45EA-82CD-DCB81EF91E97}"/>
              </a:ext>
            </a:extLst>
          </p:cNvPr>
          <p:cNvCxnSpPr/>
          <p:nvPr/>
        </p:nvCxnSpPr>
        <p:spPr>
          <a:xfrm>
            <a:off x="4355976" y="162880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376E2C8-59D7-472A-BEBD-EF60C5510E16}"/>
              </a:ext>
            </a:extLst>
          </p:cNvPr>
          <p:cNvCxnSpPr/>
          <p:nvPr/>
        </p:nvCxnSpPr>
        <p:spPr>
          <a:xfrm>
            <a:off x="4355976" y="177281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A8ED613-6F64-4484-BE5F-3A62260DCA7B}"/>
              </a:ext>
            </a:extLst>
          </p:cNvPr>
          <p:cNvCxnSpPr/>
          <p:nvPr/>
        </p:nvCxnSpPr>
        <p:spPr>
          <a:xfrm>
            <a:off x="4355976" y="191683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E4B2123-8B7E-4036-B8E7-BF2756EE1E0E}"/>
              </a:ext>
            </a:extLst>
          </p:cNvPr>
          <p:cNvCxnSpPr/>
          <p:nvPr/>
        </p:nvCxnSpPr>
        <p:spPr>
          <a:xfrm>
            <a:off x="4355976" y="206084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38589A5-C913-46D9-B56B-798161289860}"/>
              </a:ext>
            </a:extLst>
          </p:cNvPr>
          <p:cNvSpPr txBox="1"/>
          <p:nvPr/>
        </p:nvSpPr>
        <p:spPr>
          <a:xfrm>
            <a:off x="4572000" y="6196662"/>
            <a:ext cx="108012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6F50E-9018-475E-B97A-185CD85AA6EB}"/>
              </a:ext>
            </a:extLst>
          </p:cNvPr>
          <p:cNvSpPr txBox="1"/>
          <p:nvPr/>
        </p:nvSpPr>
        <p:spPr>
          <a:xfrm>
            <a:off x="3005828" y="6237312"/>
            <a:ext cx="68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0BCFC7A-8B30-417C-A2CE-6B076C51C8FE}"/>
              </a:ext>
            </a:extLst>
          </p:cNvPr>
          <p:cNvCxnSpPr/>
          <p:nvPr/>
        </p:nvCxnSpPr>
        <p:spPr>
          <a:xfrm>
            <a:off x="4716016" y="619666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3A5ABE8-F401-432E-BFB2-D109620F41B9}"/>
              </a:ext>
            </a:extLst>
          </p:cNvPr>
          <p:cNvCxnSpPr/>
          <p:nvPr/>
        </p:nvCxnSpPr>
        <p:spPr>
          <a:xfrm>
            <a:off x="5508104" y="619666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F6D1FA0-3481-44A1-A1E9-B1F815BA497B}"/>
              </a:ext>
            </a:extLst>
          </p:cNvPr>
          <p:cNvSpPr txBox="1"/>
          <p:nvPr/>
        </p:nvSpPr>
        <p:spPr>
          <a:xfrm>
            <a:off x="2987829" y="5526524"/>
            <a:ext cx="68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1FCA2D7-4755-46CF-A414-80D9BE0C5661}"/>
              </a:ext>
            </a:extLst>
          </p:cNvPr>
          <p:cNvSpPr txBox="1"/>
          <p:nvPr/>
        </p:nvSpPr>
        <p:spPr>
          <a:xfrm>
            <a:off x="4572000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DBD9E7-C3E3-4A0D-8AB7-15E448F9DD6D}"/>
              </a:ext>
            </a:extLst>
          </p:cNvPr>
          <p:cNvSpPr txBox="1"/>
          <p:nvPr/>
        </p:nvSpPr>
        <p:spPr>
          <a:xfrm>
            <a:off x="2789805" y="5157192"/>
            <a:ext cx="106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545500-3C14-42FB-BEB7-6015E7C43CB9}"/>
              </a:ext>
            </a:extLst>
          </p:cNvPr>
          <p:cNvSpPr txBox="1"/>
          <p:nvPr/>
        </p:nvSpPr>
        <p:spPr>
          <a:xfrm>
            <a:off x="4355976" y="5150813"/>
            <a:ext cx="86409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12181274-4ACC-401F-9E4F-BE7FA8320040}"/>
              </a:ext>
            </a:extLst>
          </p:cNvPr>
          <p:cNvSpPr/>
          <p:nvPr/>
        </p:nvSpPr>
        <p:spPr>
          <a:xfrm>
            <a:off x="1544715" y="1192284"/>
            <a:ext cx="2885242" cy="4089930"/>
          </a:xfrm>
          <a:custGeom>
            <a:avLst/>
            <a:gdLst>
              <a:gd name="connsiteX0" fmla="*/ 2885242 w 2885242"/>
              <a:gd name="connsiteY0" fmla="*/ 4089930 h 4089930"/>
              <a:gd name="connsiteX1" fmla="*/ 2778710 w 2885242"/>
              <a:gd name="connsiteY1" fmla="*/ 4045541 h 4089930"/>
              <a:gd name="connsiteX2" fmla="*/ 2627790 w 2885242"/>
              <a:gd name="connsiteY2" fmla="*/ 4010031 h 4089930"/>
              <a:gd name="connsiteX3" fmla="*/ 2503502 w 2885242"/>
              <a:gd name="connsiteY3" fmla="*/ 3956765 h 4089930"/>
              <a:gd name="connsiteX4" fmla="*/ 2361460 w 2885242"/>
              <a:gd name="connsiteY4" fmla="*/ 3894621 h 4089930"/>
              <a:gd name="connsiteX5" fmla="*/ 2050741 w 2885242"/>
              <a:gd name="connsiteY5" fmla="*/ 3725945 h 4089930"/>
              <a:gd name="connsiteX6" fmla="*/ 1953087 w 2885242"/>
              <a:gd name="connsiteY6" fmla="*/ 3663801 h 4089930"/>
              <a:gd name="connsiteX7" fmla="*/ 1757778 w 2885242"/>
              <a:gd name="connsiteY7" fmla="*/ 3557269 h 4089930"/>
              <a:gd name="connsiteX8" fmla="*/ 1695635 w 2885242"/>
              <a:gd name="connsiteY8" fmla="*/ 3512881 h 4089930"/>
              <a:gd name="connsiteX9" fmla="*/ 1597980 w 2885242"/>
              <a:gd name="connsiteY9" fmla="*/ 3468493 h 4089930"/>
              <a:gd name="connsiteX10" fmla="*/ 1509203 w 2885242"/>
              <a:gd name="connsiteY10" fmla="*/ 3415227 h 4089930"/>
              <a:gd name="connsiteX11" fmla="*/ 1464815 w 2885242"/>
              <a:gd name="connsiteY11" fmla="*/ 3388594 h 4089930"/>
              <a:gd name="connsiteX12" fmla="*/ 1411549 w 2885242"/>
              <a:gd name="connsiteY12" fmla="*/ 3353083 h 4089930"/>
              <a:gd name="connsiteX13" fmla="*/ 1358283 w 2885242"/>
              <a:gd name="connsiteY13" fmla="*/ 3326450 h 4089930"/>
              <a:gd name="connsiteX14" fmla="*/ 1322772 w 2885242"/>
              <a:gd name="connsiteY14" fmla="*/ 3299817 h 4089930"/>
              <a:gd name="connsiteX15" fmla="*/ 1251751 w 2885242"/>
              <a:gd name="connsiteY15" fmla="*/ 3264306 h 4089930"/>
              <a:gd name="connsiteX16" fmla="*/ 1216240 w 2885242"/>
              <a:gd name="connsiteY16" fmla="*/ 3237673 h 4089930"/>
              <a:gd name="connsiteX17" fmla="*/ 1171852 w 2885242"/>
              <a:gd name="connsiteY17" fmla="*/ 3219918 h 4089930"/>
              <a:gd name="connsiteX18" fmla="*/ 1118586 w 2885242"/>
              <a:gd name="connsiteY18" fmla="*/ 3193285 h 4089930"/>
              <a:gd name="connsiteX19" fmla="*/ 1047565 w 2885242"/>
              <a:gd name="connsiteY19" fmla="*/ 3131141 h 4089930"/>
              <a:gd name="connsiteX20" fmla="*/ 1020932 w 2885242"/>
              <a:gd name="connsiteY20" fmla="*/ 3104508 h 4089930"/>
              <a:gd name="connsiteX21" fmla="*/ 1003176 w 2885242"/>
              <a:gd name="connsiteY21" fmla="*/ 3086753 h 4089930"/>
              <a:gd name="connsiteX22" fmla="*/ 976543 w 2885242"/>
              <a:gd name="connsiteY22" fmla="*/ 3068998 h 4089930"/>
              <a:gd name="connsiteX23" fmla="*/ 914400 w 2885242"/>
              <a:gd name="connsiteY23" fmla="*/ 2980221 h 4089930"/>
              <a:gd name="connsiteX24" fmla="*/ 887767 w 2885242"/>
              <a:gd name="connsiteY24" fmla="*/ 2953588 h 4089930"/>
              <a:gd name="connsiteX25" fmla="*/ 861134 w 2885242"/>
              <a:gd name="connsiteY25" fmla="*/ 2909199 h 4089930"/>
              <a:gd name="connsiteX26" fmla="*/ 843378 w 2885242"/>
              <a:gd name="connsiteY26" fmla="*/ 2891444 h 4089930"/>
              <a:gd name="connsiteX27" fmla="*/ 825623 w 2885242"/>
              <a:gd name="connsiteY27" fmla="*/ 2864811 h 4089930"/>
              <a:gd name="connsiteX28" fmla="*/ 772357 w 2885242"/>
              <a:gd name="connsiteY28" fmla="*/ 2811545 h 4089930"/>
              <a:gd name="connsiteX29" fmla="*/ 736846 w 2885242"/>
              <a:gd name="connsiteY29" fmla="*/ 2758279 h 4089930"/>
              <a:gd name="connsiteX30" fmla="*/ 719091 w 2885242"/>
              <a:gd name="connsiteY30" fmla="*/ 2722768 h 4089930"/>
              <a:gd name="connsiteX31" fmla="*/ 692458 w 2885242"/>
              <a:gd name="connsiteY31" fmla="*/ 2687258 h 4089930"/>
              <a:gd name="connsiteX32" fmla="*/ 665825 w 2885242"/>
              <a:gd name="connsiteY32" fmla="*/ 2633992 h 4089930"/>
              <a:gd name="connsiteX33" fmla="*/ 621436 w 2885242"/>
              <a:gd name="connsiteY33" fmla="*/ 2580726 h 4089930"/>
              <a:gd name="connsiteX34" fmla="*/ 550415 w 2885242"/>
              <a:gd name="connsiteY34" fmla="*/ 2474194 h 4089930"/>
              <a:gd name="connsiteX35" fmla="*/ 506027 w 2885242"/>
              <a:gd name="connsiteY35" fmla="*/ 2403172 h 4089930"/>
              <a:gd name="connsiteX36" fmla="*/ 443883 w 2885242"/>
              <a:gd name="connsiteY36" fmla="*/ 2323273 h 4089930"/>
              <a:gd name="connsiteX37" fmla="*/ 408372 w 2885242"/>
              <a:gd name="connsiteY37" fmla="*/ 2278885 h 4089930"/>
              <a:gd name="connsiteX38" fmla="*/ 346229 w 2885242"/>
              <a:gd name="connsiteY38" fmla="*/ 2190108 h 4089930"/>
              <a:gd name="connsiteX39" fmla="*/ 310718 w 2885242"/>
              <a:gd name="connsiteY39" fmla="*/ 2136842 h 4089930"/>
              <a:gd name="connsiteX40" fmla="*/ 275207 w 2885242"/>
              <a:gd name="connsiteY40" fmla="*/ 2065821 h 4089930"/>
              <a:gd name="connsiteX41" fmla="*/ 239697 w 2885242"/>
              <a:gd name="connsiteY41" fmla="*/ 2030310 h 4089930"/>
              <a:gd name="connsiteX42" fmla="*/ 221941 w 2885242"/>
              <a:gd name="connsiteY42" fmla="*/ 1994799 h 4089930"/>
              <a:gd name="connsiteX43" fmla="*/ 168675 w 2885242"/>
              <a:gd name="connsiteY43" fmla="*/ 1932656 h 4089930"/>
              <a:gd name="connsiteX44" fmla="*/ 159798 w 2885242"/>
              <a:gd name="connsiteY44" fmla="*/ 1906023 h 4089930"/>
              <a:gd name="connsiteX45" fmla="*/ 88776 w 2885242"/>
              <a:gd name="connsiteY45" fmla="*/ 1808368 h 4089930"/>
              <a:gd name="connsiteX46" fmla="*/ 71021 w 2885242"/>
              <a:gd name="connsiteY46" fmla="*/ 1772858 h 4089930"/>
              <a:gd name="connsiteX47" fmla="*/ 62143 w 2885242"/>
              <a:gd name="connsiteY47" fmla="*/ 1737347 h 4089930"/>
              <a:gd name="connsiteX48" fmla="*/ 53266 w 2885242"/>
              <a:gd name="connsiteY48" fmla="*/ 1710714 h 4089930"/>
              <a:gd name="connsiteX49" fmla="*/ 35510 w 2885242"/>
              <a:gd name="connsiteY49" fmla="*/ 1639693 h 4089930"/>
              <a:gd name="connsiteX50" fmla="*/ 17755 w 2885242"/>
              <a:gd name="connsiteY50" fmla="*/ 1604182 h 4089930"/>
              <a:gd name="connsiteX51" fmla="*/ 8877 w 2885242"/>
              <a:gd name="connsiteY51" fmla="*/ 1497650 h 4089930"/>
              <a:gd name="connsiteX52" fmla="*/ 0 w 2885242"/>
              <a:gd name="connsiteY52" fmla="*/ 1453262 h 4089930"/>
              <a:gd name="connsiteX53" fmla="*/ 8877 w 2885242"/>
              <a:gd name="connsiteY53" fmla="*/ 1107033 h 4089930"/>
              <a:gd name="connsiteX54" fmla="*/ 17755 w 2885242"/>
              <a:gd name="connsiteY54" fmla="*/ 1027133 h 4089930"/>
              <a:gd name="connsiteX55" fmla="*/ 26633 w 2885242"/>
              <a:gd name="connsiteY55" fmla="*/ 1000500 h 4089930"/>
              <a:gd name="connsiteX56" fmla="*/ 62143 w 2885242"/>
              <a:gd name="connsiteY56" fmla="*/ 920601 h 4089930"/>
              <a:gd name="connsiteX57" fmla="*/ 88776 w 2885242"/>
              <a:gd name="connsiteY57" fmla="*/ 849580 h 4089930"/>
              <a:gd name="connsiteX58" fmla="*/ 106532 w 2885242"/>
              <a:gd name="connsiteY58" fmla="*/ 831825 h 4089930"/>
              <a:gd name="connsiteX59" fmla="*/ 159798 w 2885242"/>
              <a:gd name="connsiteY59" fmla="*/ 707537 h 4089930"/>
              <a:gd name="connsiteX60" fmla="*/ 230819 w 2885242"/>
              <a:gd name="connsiteY60" fmla="*/ 609883 h 4089930"/>
              <a:gd name="connsiteX61" fmla="*/ 257452 w 2885242"/>
              <a:gd name="connsiteY61" fmla="*/ 574372 h 4089930"/>
              <a:gd name="connsiteX62" fmla="*/ 319596 w 2885242"/>
              <a:gd name="connsiteY62" fmla="*/ 476718 h 4089930"/>
              <a:gd name="connsiteX63" fmla="*/ 381739 w 2885242"/>
              <a:gd name="connsiteY63" fmla="*/ 396819 h 4089930"/>
              <a:gd name="connsiteX64" fmla="*/ 435005 w 2885242"/>
              <a:gd name="connsiteY64" fmla="*/ 343553 h 4089930"/>
              <a:gd name="connsiteX65" fmla="*/ 470516 w 2885242"/>
              <a:gd name="connsiteY65" fmla="*/ 290287 h 4089930"/>
              <a:gd name="connsiteX66" fmla="*/ 506027 w 2885242"/>
              <a:gd name="connsiteY66" fmla="*/ 263654 h 4089930"/>
              <a:gd name="connsiteX67" fmla="*/ 532660 w 2885242"/>
              <a:gd name="connsiteY67" fmla="*/ 245899 h 4089930"/>
              <a:gd name="connsiteX68" fmla="*/ 550415 w 2885242"/>
              <a:gd name="connsiteY68" fmla="*/ 228143 h 4089930"/>
              <a:gd name="connsiteX69" fmla="*/ 585926 w 2885242"/>
              <a:gd name="connsiteY69" fmla="*/ 219266 h 4089930"/>
              <a:gd name="connsiteX70" fmla="*/ 656947 w 2885242"/>
              <a:gd name="connsiteY70" fmla="*/ 165999 h 4089930"/>
              <a:gd name="connsiteX71" fmla="*/ 692458 w 2885242"/>
              <a:gd name="connsiteY71" fmla="*/ 157122 h 4089930"/>
              <a:gd name="connsiteX72" fmla="*/ 719091 w 2885242"/>
              <a:gd name="connsiteY72" fmla="*/ 148244 h 4089930"/>
              <a:gd name="connsiteX73" fmla="*/ 798990 w 2885242"/>
              <a:gd name="connsiteY73" fmla="*/ 139366 h 4089930"/>
              <a:gd name="connsiteX74" fmla="*/ 905522 w 2885242"/>
              <a:gd name="connsiteY74" fmla="*/ 121611 h 4089930"/>
              <a:gd name="connsiteX75" fmla="*/ 932155 w 2885242"/>
              <a:gd name="connsiteY75" fmla="*/ 112733 h 4089930"/>
              <a:gd name="connsiteX76" fmla="*/ 1162974 w 2885242"/>
              <a:gd name="connsiteY76" fmla="*/ 103856 h 4089930"/>
              <a:gd name="connsiteX77" fmla="*/ 1207363 w 2885242"/>
              <a:gd name="connsiteY77" fmla="*/ 94978 h 4089930"/>
              <a:gd name="connsiteX78" fmla="*/ 1242873 w 2885242"/>
              <a:gd name="connsiteY78" fmla="*/ 86100 h 4089930"/>
              <a:gd name="connsiteX79" fmla="*/ 1331650 w 2885242"/>
              <a:gd name="connsiteY79" fmla="*/ 77223 h 4089930"/>
              <a:gd name="connsiteX80" fmla="*/ 1518081 w 2885242"/>
              <a:gd name="connsiteY80" fmla="*/ 59467 h 4089930"/>
              <a:gd name="connsiteX81" fmla="*/ 1606858 w 2885242"/>
              <a:gd name="connsiteY81" fmla="*/ 50590 h 4089930"/>
              <a:gd name="connsiteX82" fmla="*/ 1855433 w 2885242"/>
              <a:gd name="connsiteY82" fmla="*/ 32834 h 4089930"/>
              <a:gd name="connsiteX83" fmla="*/ 1890943 w 2885242"/>
              <a:gd name="connsiteY83" fmla="*/ 23957 h 4089930"/>
              <a:gd name="connsiteX84" fmla="*/ 2361460 w 2885242"/>
              <a:gd name="connsiteY84" fmla="*/ 15079 h 4089930"/>
              <a:gd name="connsiteX85" fmla="*/ 2565646 w 2885242"/>
              <a:gd name="connsiteY85" fmla="*/ 6201 h 408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885242" h="4089930">
                <a:moveTo>
                  <a:pt x="2885242" y="4089930"/>
                </a:moveTo>
                <a:cubicBezTo>
                  <a:pt x="2849731" y="4075134"/>
                  <a:pt x="2816264" y="4053886"/>
                  <a:pt x="2778710" y="4045541"/>
                </a:cubicBezTo>
                <a:cubicBezTo>
                  <a:pt x="2762576" y="4041956"/>
                  <a:pt x="2646940" y="4016995"/>
                  <a:pt x="2627790" y="4010031"/>
                </a:cubicBezTo>
                <a:cubicBezTo>
                  <a:pt x="2585430" y="3994627"/>
                  <a:pt x="2544931" y="3974520"/>
                  <a:pt x="2503502" y="3956765"/>
                </a:cubicBezTo>
                <a:cubicBezTo>
                  <a:pt x="2475010" y="3944554"/>
                  <a:pt x="2383790" y="3905786"/>
                  <a:pt x="2361460" y="3894621"/>
                </a:cubicBezTo>
                <a:cubicBezTo>
                  <a:pt x="2243003" y="3835392"/>
                  <a:pt x="2169456" y="3801492"/>
                  <a:pt x="2050741" y="3725945"/>
                </a:cubicBezTo>
                <a:cubicBezTo>
                  <a:pt x="2018190" y="3705230"/>
                  <a:pt x="1986524" y="3683053"/>
                  <a:pt x="1953087" y="3663801"/>
                </a:cubicBezTo>
                <a:cubicBezTo>
                  <a:pt x="1888820" y="3626799"/>
                  <a:pt x="1818123" y="3600373"/>
                  <a:pt x="1757778" y="3557269"/>
                </a:cubicBezTo>
                <a:cubicBezTo>
                  <a:pt x="1737064" y="3542473"/>
                  <a:pt x="1717315" y="3526222"/>
                  <a:pt x="1695635" y="3512881"/>
                </a:cubicBezTo>
                <a:cubicBezTo>
                  <a:pt x="1595902" y="3451507"/>
                  <a:pt x="1686658" y="3515788"/>
                  <a:pt x="1597980" y="3468493"/>
                </a:cubicBezTo>
                <a:cubicBezTo>
                  <a:pt x="1567530" y="3452253"/>
                  <a:pt x="1538795" y="3432982"/>
                  <a:pt x="1509203" y="3415227"/>
                </a:cubicBezTo>
                <a:cubicBezTo>
                  <a:pt x="1494407" y="3406349"/>
                  <a:pt x="1479172" y="3398165"/>
                  <a:pt x="1464815" y="3388594"/>
                </a:cubicBezTo>
                <a:cubicBezTo>
                  <a:pt x="1447060" y="3376757"/>
                  <a:pt x="1429981" y="3363835"/>
                  <a:pt x="1411549" y="3353083"/>
                </a:cubicBezTo>
                <a:cubicBezTo>
                  <a:pt x="1394402" y="3343081"/>
                  <a:pt x="1375305" y="3336663"/>
                  <a:pt x="1358283" y="3326450"/>
                </a:cubicBezTo>
                <a:cubicBezTo>
                  <a:pt x="1345595" y="3318837"/>
                  <a:pt x="1335553" y="3307272"/>
                  <a:pt x="1322772" y="3299817"/>
                </a:cubicBezTo>
                <a:cubicBezTo>
                  <a:pt x="1299909" y="3286480"/>
                  <a:pt x="1274614" y="3277643"/>
                  <a:pt x="1251751" y="3264306"/>
                </a:cubicBezTo>
                <a:cubicBezTo>
                  <a:pt x="1238970" y="3256851"/>
                  <a:pt x="1229174" y="3244859"/>
                  <a:pt x="1216240" y="3237673"/>
                </a:cubicBezTo>
                <a:cubicBezTo>
                  <a:pt x="1202310" y="3229934"/>
                  <a:pt x="1186359" y="3226512"/>
                  <a:pt x="1171852" y="3219918"/>
                </a:cubicBezTo>
                <a:cubicBezTo>
                  <a:pt x="1153780" y="3211704"/>
                  <a:pt x="1135939" y="3202925"/>
                  <a:pt x="1118586" y="3193285"/>
                </a:cubicBezTo>
                <a:cubicBezTo>
                  <a:pt x="1085551" y="3174933"/>
                  <a:pt x="1077907" y="3161483"/>
                  <a:pt x="1047565" y="3131141"/>
                </a:cubicBezTo>
                <a:lnTo>
                  <a:pt x="1020932" y="3104508"/>
                </a:lnTo>
                <a:cubicBezTo>
                  <a:pt x="1015013" y="3098590"/>
                  <a:pt x="1010140" y="3091396"/>
                  <a:pt x="1003176" y="3086753"/>
                </a:cubicBezTo>
                <a:cubicBezTo>
                  <a:pt x="994298" y="3080835"/>
                  <a:pt x="984087" y="3076543"/>
                  <a:pt x="976543" y="3068998"/>
                </a:cubicBezTo>
                <a:cubicBezTo>
                  <a:pt x="925023" y="3017477"/>
                  <a:pt x="955546" y="3035082"/>
                  <a:pt x="914400" y="2980221"/>
                </a:cubicBezTo>
                <a:cubicBezTo>
                  <a:pt x="906867" y="2970177"/>
                  <a:pt x="895300" y="2963632"/>
                  <a:pt x="887767" y="2953588"/>
                </a:cubicBezTo>
                <a:cubicBezTo>
                  <a:pt x="877414" y="2939784"/>
                  <a:pt x="871163" y="2923240"/>
                  <a:pt x="861134" y="2909199"/>
                </a:cubicBezTo>
                <a:cubicBezTo>
                  <a:pt x="856269" y="2902388"/>
                  <a:pt x="848607" y="2897980"/>
                  <a:pt x="843378" y="2891444"/>
                </a:cubicBezTo>
                <a:cubicBezTo>
                  <a:pt x="836713" y="2883113"/>
                  <a:pt x="832711" y="2872786"/>
                  <a:pt x="825623" y="2864811"/>
                </a:cubicBezTo>
                <a:cubicBezTo>
                  <a:pt x="808941" y="2846044"/>
                  <a:pt x="786286" y="2832438"/>
                  <a:pt x="772357" y="2811545"/>
                </a:cubicBezTo>
                <a:cubicBezTo>
                  <a:pt x="760520" y="2793790"/>
                  <a:pt x="747825" y="2776577"/>
                  <a:pt x="736846" y="2758279"/>
                </a:cubicBezTo>
                <a:cubicBezTo>
                  <a:pt x="730037" y="2746931"/>
                  <a:pt x="726105" y="2733990"/>
                  <a:pt x="719091" y="2722768"/>
                </a:cubicBezTo>
                <a:cubicBezTo>
                  <a:pt x="711249" y="2710221"/>
                  <a:pt x="700070" y="2699945"/>
                  <a:pt x="692458" y="2687258"/>
                </a:cubicBezTo>
                <a:cubicBezTo>
                  <a:pt x="682245" y="2670236"/>
                  <a:pt x="676836" y="2650509"/>
                  <a:pt x="665825" y="2633992"/>
                </a:cubicBezTo>
                <a:cubicBezTo>
                  <a:pt x="653004" y="2614761"/>
                  <a:pt x="634968" y="2599463"/>
                  <a:pt x="621436" y="2580726"/>
                </a:cubicBezTo>
                <a:cubicBezTo>
                  <a:pt x="596448" y="2546128"/>
                  <a:pt x="573674" y="2509978"/>
                  <a:pt x="550415" y="2474194"/>
                </a:cubicBezTo>
                <a:cubicBezTo>
                  <a:pt x="535200" y="2450787"/>
                  <a:pt x="523167" y="2425209"/>
                  <a:pt x="506027" y="2403172"/>
                </a:cubicBezTo>
                <a:lnTo>
                  <a:pt x="443883" y="2323273"/>
                </a:lnTo>
                <a:cubicBezTo>
                  <a:pt x="432176" y="2308374"/>
                  <a:pt x="418121" y="2295133"/>
                  <a:pt x="408372" y="2278885"/>
                </a:cubicBezTo>
                <a:cubicBezTo>
                  <a:pt x="353927" y="2188144"/>
                  <a:pt x="412354" y="2281031"/>
                  <a:pt x="346229" y="2190108"/>
                </a:cubicBezTo>
                <a:cubicBezTo>
                  <a:pt x="333678" y="2172850"/>
                  <a:pt x="321081" y="2155496"/>
                  <a:pt x="310718" y="2136842"/>
                </a:cubicBezTo>
                <a:cubicBezTo>
                  <a:pt x="275569" y="2073575"/>
                  <a:pt x="345034" y="2155600"/>
                  <a:pt x="275207" y="2065821"/>
                </a:cubicBezTo>
                <a:cubicBezTo>
                  <a:pt x="264930" y="2052607"/>
                  <a:pt x="249741" y="2043702"/>
                  <a:pt x="239697" y="2030310"/>
                </a:cubicBezTo>
                <a:cubicBezTo>
                  <a:pt x="231757" y="2019723"/>
                  <a:pt x="228507" y="2006290"/>
                  <a:pt x="221941" y="1994799"/>
                </a:cubicBezTo>
                <a:cubicBezTo>
                  <a:pt x="203913" y="1963249"/>
                  <a:pt x="197591" y="1961572"/>
                  <a:pt x="168675" y="1932656"/>
                </a:cubicBezTo>
                <a:cubicBezTo>
                  <a:pt x="165716" y="1923778"/>
                  <a:pt x="164822" y="1913918"/>
                  <a:pt x="159798" y="1906023"/>
                </a:cubicBezTo>
                <a:cubicBezTo>
                  <a:pt x="153281" y="1895782"/>
                  <a:pt x="103783" y="1834630"/>
                  <a:pt x="88776" y="1808368"/>
                </a:cubicBezTo>
                <a:cubicBezTo>
                  <a:pt x="82210" y="1796878"/>
                  <a:pt x="75668" y="1785249"/>
                  <a:pt x="71021" y="1772858"/>
                </a:cubicBezTo>
                <a:cubicBezTo>
                  <a:pt x="66737" y="1761434"/>
                  <a:pt x="65495" y="1749079"/>
                  <a:pt x="62143" y="1737347"/>
                </a:cubicBezTo>
                <a:cubicBezTo>
                  <a:pt x="59572" y="1728349"/>
                  <a:pt x="55728" y="1719742"/>
                  <a:pt x="53266" y="1710714"/>
                </a:cubicBezTo>
                <a:cubicBezTo>
                  <a:pt x="46845" y="1687172"/>
                  <a:pt x="46423" y="1661519"/>
                  <a:pt x="35510" y="1639693"/>
                </a:cubicBezTo>
                <a:lnTo>
                  <a:pt x="17755" y="1604182"/>
                </a:lnTo>
                <a:cubicBezTo>
                  <a:pt x="14796" y="1568671"/>
                  <a:pt x="13040" y="1533040"/>
                  <a:pt x="8877" y="1497650"/>
                </a:cubicBezTo>
                <a:cubicBezTo>
                  <a:pt x="7114" y="1482664"/>
                  <a:pt x="0" y="1468351"/>
                  <a:pt x="0" y="1453262"/>
                </a:cubicBezTo>
                <a:cubicBezTo>
                  <a:pt x="0" y="1337814"/>
                  <a:pt x="4071" y="1222381"/>
                  <a:pt x="8877" y="1107033"/>
                </a:cubicBezTo>
                <a:cubicBezTo>
                  <a:pt x="9993" y="1080259"/>
                  <a:pt x="13349" y="1053566"/>
                  <a:pt x="17755" y="1027133"/>
                </a:cubicBezTo>
                <a:cubicBezTo>
                  <a:pt x="19293" y="1017902"/>
                  <a:pt x="23347" y="1009262"/>
                  <a:pt x="26633" y="1000500"/>
                </a:cubicBezTo>
                <a:cubicBezTo>
                  <a:pt x="67929" y="890377"/>
                  <a:pt x="21793" y="1014751"/>
                  <a:pt x="62143" y="920601"/>
                </a:cubicBezTo>
                <a:cubicBezTo>
                  <a:pt x="75933" y="888425"/>
                  <a:pt x="67763" y="886352"/>
                  <a:pt x="88776" y="849580"/>
                </a:cubicBezTo>
                <a:cubicBezTo>
                  <a:pt x="92929" y="842313"/>
                  <a:pt x="100613" y="837743"/>
                  <a:pt x="106532" y="831825"/>
                </a:cubicBezTo>
                <a:cubicBezTo>
                  <a:pt x="122315" y="784475"/>
                  <a:pt x="130543" y="751420"/>
                  <a:pt x="159798" y="707537"/>
                </a:cubicBezTo>
                <a:cubicBezTo>
                  <a:pt x="193968" y="656281"/>
                  <a:pt x="171149" y="689443"/>
                  <a:pt x="230819" y="609883"/>
                </a:cubicBezTo>
                <a:cubicBezTo>
                  <a:pt x="239697" y="598046"/>
                  <a:pt x="249839" y="587060"/>
                  <a:pt x="257452" y="574372"/>
                </a:cubicBezTo>
                <a:cubicBezTo>
                  <a:pt x="278661" y="539024"/>
                  <a:pt x="294799" y="510532"/>
                  <a:pt x="319596" y="476718"/>
                </a:cubicBezTo>
                <a:cubicBezTo>
                  <a:pt x="339549" y="449510"/>
                  <a:pt x="357881" y="420677"/>
                  <a:pt x="381739" y="396819"/>
                </a:cubicBezTo>
                <a:cubicBezTo>
                  <a:pt x="399494" y="379064"/>
                  <a:pt x="421076" y="364446"/>
                  <a:pt x="435005" y="343553"/>
                </a:cubicBezTo>
                <a:cubicBezTo>
                  <a:pt x="446842" y="325798"/>
                  <a:pt x="453444" y="303091"/>
                  <a:pt x="470516" y="290287"/>
                </a:cubicBezTo>
                <a:cubicBezTo>
                  <a:pt x="482353" y="281409"/>
                  <a:pt x="493987" y="272254"/>
                  <a:pt x="506027" y="263654"/>
                </a:cubicBezTo>
                <a:cubicBezTo>
                  <a:pt x="514709" y="257452"/>
                  <a:pt x="524329" y="252564"/>
                  <a:pt x="532660" y="245899"/>
                </a:cubicBezTo>
                <a:cubicBezTo>
                  <a:pt x="539196" y="240670"/>
                  <a:pt x="542929" y="231886"/>
                  <a:pt x="550415" y="228143"/>
                </a:cubicBezTo>
                <a:cubicBezTo>
                  <a:pt x="561328" y="222686"/>
                  <a:pt x="574089" y="222225"/>
                  <a:pt x="585926" y="219266"/>
                </a:cubicBezTo>
                <a:cubicBezTo>
                  <a:pt x="605646" y="199545"/>
                  <a:pt x="630177" y="172691"/>
                  <a:pt x="656947" y="165999"/>
                </a:cubicBezTo>
                <a:cubicBezTo>
                  <a:pt x="668784" y="163040"/>
                  <a:pt x="680726" y="160474"/>
                  <a:pt x="692458" y="157122"/>
                </a:cubicBezTo>
                <a:cubicBezTo>
                  <a:pt x="701456" y="154551"/>
                  <a:pt x="709860" y="149782"/>
                  <a:pt x="719091" y="148244"/>
                </a:cubicBezTo>
                <a:cubicBezTo>
                  <a:pt x="745523" y="143838"/>
                  <a:pt x="772357" y="142325"/>
                  <a:pt x="798990" y="139366"/>
                </a:cubicBezTo>
                <a:cubicBezTo>
                  <a:pt x="893090" y="115843"/>
                  <a:pt x="753089" y="149327"/>
                  <a:pt x="905522" y="121611"/>
                </a:cubicBezTo>
                <a:cubicBezTo>
                  <a:pt x="914729" y="119937"/>
                  <a:pt x="922819" y="113377"/>
                  <a:pt x="932155" y="112733"/>
                </a:cubicBezTo>
                <a:cubicBezTo>
                  <a:pt x="1008969" y="107436"/>
                  <a:pt x="1086034" y="106815"/>
                  <a:pt x="1162974" y="103856"/>
                </a:cubicBezTo>
                <a:cubicBezTo>
                  <a:pt x="1177770" y="100897"/>
                  <a:pt x="1192633" y="98251"/>
                  <a:pt x="1207363" y="94978"/>
                </a:cubicBezTo>
                <a:cubicBezTo>
                  <a:pt x="1219273" y="92331"/>
                  <a:pt x="1230795" y="87825"/>
                  <a:pt x="1242873" y="86100"/>
                </a:cubicBezTo>
                <a:cubicBezTo>
                  <a:pt x="1272314" y="81894"/>
                  <a:pt x="1302058" y="80182"/>
                  <a:pt x="1331650" y="77223"/>
                </a:cubicBezTo>
                <a:cubicBezTo>
                  <a:pt x="1419472" y="55267"/>
                  <a:pt x="1340846" y="72595"/>
                  <a:pt x="1518081" y="59467"/>
                </a:cubicBezTo>
                <a:cubicBezTo>
                  <a:pt x="1547740" y="57270"/>
                  <a:pt x="1577266" y="53549"/>
                  <a:pt x="1606858" y="50590"/>
                </a:cubicBezTo>
                <a:cubicBezTo>
                  <a:pt x="1706934" y="17230"/>
                  <a:pt x="1598803" y="50532"/>
                  <a:pt x="1855433" y="32834"/>
                </a:cubicBezTo>
                <a:cubicBezTo>
                  <a:pt x="1867605" y="31995"/>
                  <a:pt x="1878750" y="24385"/>
                  <a:pt x="1890943" y="23957"/>
                </a:cubicBezTo>
                <a:cubicBezTo>
                  <a:pt x="2047713" y="18456"/>
                  <a:pt x="2204621" y="18038"/>
                  <a:pt x="2361460" y="15079"/>
                </a:cubicBezTo>
                <a:cubicBezTo>
                  <a:pt x="2444240" y="-12515"/>
                  <a:pt x="2378735" y="6201"/>
                  <a:pt x="2565646" y="62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8622B4C-8AAF-47A9-85FF-1049D9E2A2C1}"/>
              </a:ext>
            </a:extLst>
          </p:cNvPr>
          <p:cNvCxnSpPr>
            <a:stCxn id="33" idx="85"/>
          </p:cNvCxnSpPr>
          <p:nvPr/>
        </p:nvCxnSpPr>
        <p:spPr>
          <a:xfrm flipV="1">
            <a:off x="4110361" y="1196752"/>
            <a:ext cx="173607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256627D-E480-4617-9EE3-4EEC994B9973}"/>
              </a:ext>
            </a:extLst>
          </p:cNvPr>
          <p:cNvSpPr txBox="1"/>
          <p:nvPr/>
        </p:nvSpPr>
        <p:spPr>
          <a:xfrm>
            <a:off x="4356964" y="4162064"/>
            <a:ext cx="86409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BF7E0B3-C941-4A43-8BD3-775EC3921B11}"/>
              </a:ext>
            </a:extLst>
          </p:cNvPr>
          <p:cNvSpPr txBox="1"/>
          <p:nvPr/>
        </p:nvSpPr>
        <p:spPr>
          <a:xfrm>
            <a:off x="2816805" y="4137376"/>
            <a:ext cx="106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</a:t>
            </a: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CC3D329-0A06-4A16-B850-3A1040E8CBAC}"/>
              </a:ext>
            </a:extLst>
          </p:cNvPr>
          <p:cNvSpPr/>
          <p:nvPr/>
        </p:nvSpPr>
        <p:spPr>
          <a:xfrm>
            <a:off x="4696287" y="4421080"/>
            <a:ext cx="1048283" cy="1757778"/>
          </a:xfrm>
          <a:custGeom>
            <a:avLst/>
            <a:gdLst>
              <a:gd name="connsiteX0" fmla="*/ 408373 w 1048283"/>
              <a:gd name="connsiteY0" fmla="*/ 0 h 1757778"/>
              <a:gd name="connsiteX1" fmla="*/ 452762 w 1048283"/>
              <a:gd name="connsiteY1" fmla="*/ 8877 h 1757778"/>
              <a:gd name="connsiteX2" fmla="*/ 479395 w 1048283"/>
              <a:gd name="connsiteY2" fmla="*/ 17755 h 1757778"/>
              <a:gd name="connsiteX3" fmla="*/ 568171 w 1048283"/>
              <a:gd name="connsiteY3" fmla="*/ 26633 h 1757778"/>
              <a:gd name="connsiteX4" fmla="*/ 621437 w 1048283"/>
              <a:gd name="connsiteY4" fmla="*/ 44388 h 1757778"/>
              <a:gd name="connsiteX5" fmla="*/ 648070 w 1048283"/>
              <a:gd name="connsiteY5" fmla="*/ 53266 h 1757778"/>
              <a:gd name="connsiteX6" fmla="*/ 719092 w 1048283"/>
              <a:gd name="connsiteY6" fmla="*/ 88776 h 1757778"/>
              <a:gd name="connsiteX7" fmla="*/ 772358 w 1048283"/>
              <a:gd name="connsiteY7" fmla="*/ 124287 h 1757778"/>
              <a:gd name="connsiteX8" fmla="*/ 816746 w 1048283"/>
              <a:gd name="connsiteY8" fmla="*/ 150920 h 1757778"/>
              <a:gd name="connsiteX9" fmla="*/ 843379 w 1048283"/>
              <a:gd name="connsiteY9" fmla="*/ 177553 h 1757778"/>
              <a:gd name="connsiteX10" fmla="*/ 914400 w 1048283"/>
              <a:gd name="connsiteY10" fmla="*/ 230819 h 1757778"/>
              <a:gd name="connsiteX11" fmla="*/ 958789 w 1048283"/>
              <a:gd name="connsiteY11" fmla="*/ 275207 h 1757778"/>
              <a:gd name="connsiteX12" fmla="*/ 985422 w 1048283"/>
              <a:gd name="connsiteY12" fmla="*/ 310718 h 1757778"/>
              <a:gd name="connsiteX13" fmla="*/ 1012055 w 1048283"/>
              <a:gd name="connsiteY13" fmla="*/ 328473 h 1757778"/>
              <a:gd name="connsiteX14" fmla="*/ 1029810 w 1048283"/>
              <a:gd name="connsiteY14" fmla="*/ 363984 h 1757778"/>
              <a:gd name="connsiteX15" fmla="*/ 1038688 w 1048283"/>
              <a:gd name="connsiteY15" fmla="*/ 719091 h 1757778"/>
              <a:gd name="connsiteX16" fmla="*/ 1020932 w 1048283"/>
              <a:gd name="connsiteY16" fmla="*/ 825623 h 1757778"/>
              <a:gd name="connsiteX17" fmla="*/ 1012055 w 1048283"/>
              <a:gd name="connsiteY17" fmla="*/ 861134 h 1757778"/>
              <a:gd name="connsiteX18" fmla="*/ 976544 w 1048283"/>
              <a:gd name="connsiteY18" fmla="*/ 932155 h 1757778"/>
              <a:gd name="connsiteX19" fmla="*/ 949911 w 1048283"/>
              <a:gd name="connsiteY19" fmla="*/ 958788 h 1757778"/>
              <a:gd name="connsiteX20" fmla="*/ 914400 w 1048283"/>
              <a:gd name="connsiteY20" fmla="*/ 1029809 h 1757778"/>
              <a:gd name="connsiteX21" fmla="*/ 896645 w 1048283"/>
              <a:gd name="connsiteY21" fmla="*/ 1074198 h 1757778"/>
              <a:gd name="connsiteX22" fmla="*/ 852257 w 1048283"/>
              <a:gd name="connsiteY22" fmla="*/ 1136341 h 1757778"/>
              <a:gd name="connsiteX23" fmla="*/ 816746 w 1048283"/>
              <a:gd name="connsiteY23" fmla="*/ 1216240 h 1757778"/>
              <a:gd name="connsiteX24" fmla="*/ 798991 w 1048283"/>
              <a:gd name="connsiteY24" fmla="*/ 1233996 h 1757778"/>
              <a:gd name="connsiteX25" fmla="*/ 790113 w 1048283"/>
              <a:gd name="connsiteY25" fmla="*/ 1260629 h 1757778"/>
              <a:gd name="connsiteX26" fmla="*/ 736847 w 1048283"/>
              <a:gd name="connsiteY26" fmla="*/ 1305017 h 1757778"/>
              <a:gd name="connsiteX27" fmla="*/ 701336 w 1048283"/>
              <a:gd name="connsiteY27" fmla="*/ 1340528 h 1757778"/>
              <a:gd name="connsiteX28" fmla="*/ 656948 w 1048283"/>
              <a:gd name="connsiteY28" fmla="*/ 1358283 h 1757778"/>
              <a:gd name="connsiteX29" fmla="*/ 621437 w 1048283"/>
              <a:gd name="connsiteY29" fmla="*/ 1384916 h 1757778"/>
              <a:gd name="connsiteX30" fmla="*/ 585927 w 1048283"/>
              <a:gd name="connsiteY30" fmla="*/ 1402671 h 1757778"/>
              <a:gd name="connsiteX31" fmla="*/ 532661 w 1048283"/>
              <a:gd name="connsiteY31" fmla="*/ 1429304 h 1757778"/>
              <a:gd name="connsiteX32" fmla="*/ 443884 w 1048283"/>
              <a:gd name="connsiteY32" fmla="*/ 1447060 h 1757778"/>
              <a:gd name="connsiteX33" fmla="*/ 390618 w 1048283"/>
              <a:gd name="connsiteY33" fmla="*/ 1464815 h 1757778"/>
              <a:gd name="connsiteX34" fmla="*/ 292963 w 1048283"/>
              <a:gd name="connsiteY34" fmla="*/ 1509203 h 1757778"/>
              <a:gd name="connsiteX35" fmla="*/ 230820 w 1048283"/>
              <a:gd name="connsiteY35" fmla="*/ 1544714 h 1757778"/>
              <a:gd name="connsiteX36" fmla="*/ 177554 w 1048283"/>
              <a:gd name="connsiteY36" fmla="*/ 1562470 h 1757778"/>
              <a:gd name="connsiteX37" fmla="*/ 124288 w 1048283"/>
              <a:gd name="connsiteY37" fmla="*/ 1580225 h 1757778"/>
              <a:gd name="connsiteX38" fmla="*/ 71022 w 1048283"/>
              <a:gd name="connsiteY38" fmla="*/ 1615736 h 1757778"/>
              <a:gd name="connsiteX39" fmla="*/ 26633 w 1048283"/>
              <a:gd name="connsiteY39" fmla="*/ 1677879 h 1757778"/>
              <a:gd name="connsiteX40" fmla="*/ 8878 w 1048283"/>
              <a:gd name="connsiteY40" fmla="*/ 1704512 h 1757778"/>
              <a:gd name="connsiteX41" fmla="*/ 0 w 1048283"/>
              <a:gd name="connsiteY41" fmla="*/ 1757778 h 17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48283" h="1757778">
                <a:moveTo>
                  <a:pt x="408373" y="0"/>
                </a:moveTo>
                <a:cubicBezTo>
                  <a:pt x="423169" y="2959"/>
                  <a:pt x="438123" y="5217"/>
                  <a:pt x="452762" y="8877"/>
                </a:cubicBezTo>
                <a:cubicBezTo>
                  <a:pt x="461841" y="11147"/>
                  <a:pt x="470146" y="16332"/>
                  <a:pt x="479395" y="17755"/>
                </a:cubicBezTo>
                <a:cubicBezTo>
                  <a:pt x="508789" y="22277"/>
                  <a:pt x="538579" y="23674"/>
                  <a:pt x="568171" y="26633"/>
                </a:cubicBezTo>
                <a:lnTo>
                  <a:pt x="621437" y="44388"/>
                </a:lnTo>
                <a:cubicBezTo>
                  <a:pt x="630315" y="47347"/>
                  <a:pt x="640284" y="48075"/>
                  <a:pt x="648070" y="53266"/>
                </a:cubicBezTo>
                <a:cubicBezTo>
                  <a:pt x="731591" y="108946"/>
                  <a:pt x="599633" y="23617"/>
                  <a:pt x="719092" y="88776"/>
                </a:cubicBezTo>
                <a:cubicBezTo>
                  <a:pt x="737826" y="98994"/>
                  <a:pt x="754355" y="112830"/>
                  <a:pt x="772358" y="124287"/>
                </a:cubicBezTo>
                <a:cubicBezTo>
                  <a:pt x="786915" y="133551"/>
                  <a:pt x="802942" y="140567"/>
                  <a:pt x="816746" y="150920"/>
                </a:cubicBezTo>
                <a:cubicBezTo>
                  <a:pt x="826790" y="158453"/>
                  <a:pt x="833662" y="169603"/>
                  <a:pt x="843379" y="177553"/>
                </a:cubicBezTo>
                <a:cubicBezTo>
                  <a:pt x="866282" y="196292"/>
                  <a:pt x="897985" y="206197"/>
                  <a:pt x="914400" y="230819"/>
                </a:cubicBezTo>
                <a:cubicBezTo>
                  <a:pt x="938075" y="266330"/>
                  <a:pt x="923278" y="251534"/>
                  <a:pt x="958789" y="275207"/>
                </a:cubicBezTo>
                <a:cubicBezTo>
                  <a:pt x="967667" y="287044"/>
                  <a:pt x="974960" y="300256"/>
                  <a:pt x="985422" y="310718"/>
                </a:cubicBezTo>
                <a:cubicBezTo>
                  <a:pt x="992967" y="318263"/>
                  <a:pt x="1005225" y="320276"/>
                  <a:pt x="1012055" y="328473"/>
                </a:cubicBezTo>
                <a:cubicBezTo>
                  <a:pt x="1020527" y="338640"/>
                  <a:pt x="1023892" y="352147"/>
                  <a:pt x="1029810" y="363984"/>
                </a:cubicBezTo>
                <a:cubicBezTo>
                  <a:pt x="1052294" y="566340"/>
                  <a:pt x="1053000" y="497256"/>
                  <a:pt x="1038688" y="719091"/>
                </a:cubicBezTo>
                <a:cubicBezTo>
                  <a:pt x="1032075" y="821602"/>
                  <a:pt x="1037133" y="768920"/>
                  <a:pt x="1020932" y="825623"/>
                </a:cubicBezTo>
                <a:cubicBezTo>
                  <a:pt x="1017580" y="837355"/>
                  <a:pt x="1016748" y="849871"/>
                  <a:pt x="1012055" y="861134"/>
                </a:cubicBezTo>
                <a:cubicBezTo>
                  <a:pt x="1001875" y="885566"/>
                  <a:pt x="995260" y="913439"/>
                  <a:pt x="976544" y="932155"/>
                </a:cubicBezTo>
                <a:lnTo>
                  <a:pt x="949911" y="958788"/>
                </a:lnTo>
                <a:cubicBezTo>
                  <a:pt x="931504" y="1032413"/>
                  <a:pt x="955557" y="955725"/>
                  <a:pt x="914400" y="1029809"/>
                </a:cubicBezTo>
                <a:cubicBezTo>
                  <a:pt x="906661" y="1043740"/>
                  <a:pt x="904384" y="1060267"/>
                  <a:pt x="896645" y="1074198"/>
                </a:cubicBezTo>
                <a:cubicBezTo>
                  <a:pt x="889352" y="1087326"/>
                  <a:pt x="859657" y="1119692"/>
                  <a:pt x="852257" y="1136341"/>
                </a:cubicBezTo>
                <a:cubicBezTo>
                  <a:pt x="827619" y="1191776"/>
                  <a:pt x="846882" y="1178568"/>
                  <a:pt x="816746" y="1216240"/>
                </a:cubicBezTo>
                <a:cubicBezTo>
                  <a:pt x="811517" y="1222776"/>
                  <a:pt x="804909" y="1228077"/>
                  <a:pt x="798991" y="1233996"/>
                </a:cubicBezTo>
                <a:cubicBezTo>
                  <a:pt x="796032" y="1242874"/>
                  <a:pt x="795304" y="1252843"/>
                  <a:pt x="790113" y="1260629"/>
                </a:cubicBezTo>
                <a:cubicBezTo>
                  <a:pt x="769589" y="1291415"/>
                  <a:pt x="762323" y="1283180"/>
                  <a:pt x="736847" y="1305017"/>
                </a:cubicBezTo>
                <a:cubicBezTo>
                  <a:pt x="724137" y="1315911"/>
                  <a:pt x="715265" y="1331242"/>
                  <a:pt x="701336" y="1340528"/>
                </a:cubicBezTo>
                <a:cubicBezTo>
                  <a:pt x="688077" y="1349368"/>
                  <a:pt x="670878" y="1350544"/>
                  <a:pt x="656948" y="1358283"/>
                </a:cubicBezTo>
                <a:cubicBezTo>
                  <a:pt x="644014" y="1365469"/>
                  <a:pt x="633984" y="1377074"/>
                  <a:pt x="621437" y="1384916"/>
                </a:cubicBezTo>
                <a:cubicBezTo>
                  <a:pt x="610215" y="1391930"/>
                  <a:pt x="597417" y="1396105"/>
                  <a:pt x="585927" y="1402671"/>
                </a:cubicBezTo>
                <a:cubicBezTo>
                  <a:pt x="547016" y="1424907"/>
                  <a:pt x="573356" y="1417677"/>
                  <a:pt x="532661" y="1429304"/>
                </a:cubicBezTo>
                <a:cubicBezTo>
                  <a:pt x="429356" y="1458819"/>
                  <a:pt x="583438" y="1412172"/>
                  <a:pt x="443884" y="1447060"/>
                </a:cubicBezTo>
                <a:cubicBezTo>
                  <a:pt x="425727" y="1451599"/>
                  <a:pt x="390618" y="1464815"/>
                  <a:pt x="390618" y="1464815"/>
                </a:cubicBezTo>
                <a:cubicBezTo>
                  <a:pt x="327292" y="1512309"/>
                  <a:pt x="384739" y="1475829"/>
                  <a:pt x="292963" y="1509203"/>
                </a:cubicBezTo>
                <a:cubicBezTo>
                  <a:pt x="195556" y="1544624"/>
                  <a:pt x="310673" y="1509223"/>
                  <a:pt x="230820" y="1544714"/>
                </a:cubicBezTo>
                <a:cubicBezTo>
                  <a:pt x="213717" y="1552315"/>
                  <a:pt x="195309" y="1556552"/>
                  <a:pt x="177554" y="1562470"/>
                </a:cubicBezTo>
                <a:cubicBezTo>
                  <a:pt x="177549" y="1562472"/>
                  <a:pt x="124292" y="1580222"/>
                  <a:pt x="124288" y="1580225"/>
                </a:cubicBezTo>
                <a:lnTo>
                  <a:pt x="71022" y="1615736"/>
                </a:lnTo>
                <a:cubicBezTo>
                  <a:pt x="29164" y="1678521"/>
                  <a:pt x="81709" y="1600772"/>
                  <a:pt x="26633" y="1677879"/>
                </a:cubicBezTo>
                <a:cubicBezTo>
                  <a:pt x="20431" y="1686561"/>
                  <a:pt x="14796" y="1695634"/>
                  <a:pt x="8878" y="1704512"/>
                </a:cubicBezTo>
                <a:lnTo>
                  <a:pt x="0" y="1757778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844CE77-BF3B-489A-8B77-EDC2365FFFB3}"/>
              </a:ext>
            </a:extLst>
          </p:cNvPr>
          <p:cNvCxnSpPr/>
          <p:nvPr/>
        </p:nvCxnSpPr>
        <p:spPr>
          <a:xfrm>
            <a:off x="5553112" y="4909810"/>
            <a:ext cx="498001" cy="103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63DDC65-C987-4F6F-9A41-C3DA0F60F17E}"/>
              </a:ext>
            </a:extLst>
          </p:cNvPr>
          <p:cNvCxnSpPr/>
          <p:nvPr/>
        </p:nvCxnSpPr>
        <p:spPr>
          <a:xfrm flipH="1">
            <a:off x="5652121" y="4869160"/>
            <a:ext cx="398992" cy="16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45227D6B-CDDD-4DD1-9C29-A605B67BCEF8}"/>
              </a:ext>
            </a:extLst>
          </p:cNvPr>
          <p:cNvSpPr/>
          <p:nvPr/>
        </p:nvSpPr>
        <p:spPr>
          <a:xfrm>
            <a:off x="4882718" y="1242217"/>
            <a:ext cx="1624614" cy="3054575"/>
          </a:xfrm>
          <a:custGeom>
            <a:avLst/>
            <a:gdLst>
              <a:gd name="connsiteX0" fmla="*/ 0 w 1624614"/>
              <a:gd name="connsiteY0" fmla="*/ 3054575 h 3054575"/>
              <a:gd name="connsiteX1" fmla="*/ 26633 w 1624614"/>
              <a:gd name="connsiteY1" fmla="*/ 3010187 h 3054575"/>
              <a:gd name="connsiteX2" fmla="*/ 106532 w 1624614"/>
              <a:gd name="connsiteY2" fmla="*/ 2965799 h 3054575"/>
              <a:gd name="connsiteX3" fmla="*/ 150921 w 1624614"/>
              <a:gd name="connsiteY3" fmla="*/ 2956921 h 3054575"/>
              <a:gd name="connsiteX4" fmla="*/ 230820 w 1624614"/>
              <a:gd name="connsiteY4" fmla="*/ 2903655 h 3054575"/>
              <a:gd name="connsiteX5" fmla="*/ 275208 w 1624614"/>
              <a:gd name="connsiteY5" fmla="*/ 2877022 h 3054575"/>
              <a:gd name="connsiteX6" fmla="*/ 390618 w 1624614"/>
              <a:gd name="connsiteY6" fmla="*/ 2823756 h 3054575"/>
              <a:gd name="connsiteX7" fmla="*/ 443884 w 1624614"/>
              <a:gd name="connsiteY7" fmla="*/ 2788245 h 3054575"/>
              <a:gd name="connsiteX8" fmla="*/ 497150 w 1624614"/>
              <a:gd name="connsiteY8" fmla="*/ 2761612 h 3054575"/>
              <a:gd name="connsiteX9" fmla="*/ 550416 w 1624614"/>
              <a:gd name="connsiteY9" fmla="*/ 2726101 h 3054575"/>
              <a:gd name="connsiteX10" fmla="*/ 630315 w 1624614"/>
              <a:gd name="connsiteY10" fmla="*/ 2681713 h 3054575"/>
              <a:gd name="connsiteX11" fmla="*/ 674703 w 1624614"/>
              <a:gd name="connsiteY11" fmla="*/ 2655080 h 3054575"/>
              <a:gd name="connsiteX12" fmla="*/ 701336 w 1624614"/>
              <a:gd name="connsiteY12" fmla="*/ 2637325 h 3054575"/>
              <a:gd name="connsiteX13" fmla="*/ 736847 w 1624614"/>
              <a:gd name="connsiteY13" fmla="*/ 2619569 h 3054575"/>
              <a:gd name="connsiteX14" fmla="*/ 763480 w 1624614"/>
              <a:gd name="connsiteY14" fmla="*/ 2601814 h 3054575"/>
              <a:gd name="connsiteX15" fmla="*/ 798991 w 1624614"/>
              <a:gd name="connsiteY15" fmla="*/ 2592936 h 3054575"/>
              <a:gd name="connsiteX16" fmla="*/ 852257 w 1624614"/>
              <a:gd name="connsiteY16" fmla="*/ 2557426 h 3054575"/>
              <a:gd name="connsiteX17" fmla="*/ 878890 w 1624614"/>
              <a:gd name="connsiteY17" fmla="*/ 2548548 h 3054575"/>
              <a:gd name="connsiteX18" fmla="*/ 958789 w 1624614"/>
              <a:gd name="connsiteY18" fmla="*/ 2504160 h 3054575"/>
              <a:gd name="connsiteX19" fmla="*/ 985422 w 1624614"/>
              <a:gd name="connsiteY19" fmla="*/ 2477527 h 3054575"/>
              <a:gd name="connsiteX20" fmla="*/ 1056443 w 1624614"/>
              <a:gd name="connsiteY20" fmla="*/ 2433138 h 3054575"/>
              <a:gd name="connsiteX21" fmla="*/ 1127465 w 1624614"/>
              <a:gd name="connsiteY21" fmla="*/ 2370995 h 3054575"/>
              <a:gd name="connsiteX22" fmla="*/ 1162975 w 1624614"/>
              <a:gd name="connsiteY22" fmla="*/ 2344362 h 3054575"/>
              <a:gd name="connsiteX23" fmla="*/ 1216241 w 1624614"/>
              <a:gd name="connsiteY23" fmla="*/ 2291096 h 3054575"/>
              <a:gd name="connsiteX24" fmla="*/ 1242874 w 1624614"/>
              <a:gd name="connsiteY24" fmla="*/ 2264463 h 3054575"/>
              <a:gd name="connsiteX25" fmla="*/ 1278385 w 1624614"/>
              <a:gd name="connsiteY25" fmla="*/ 2211197 h 3054575"/>
              <a:gd name="connsiteX26" fmla="*/ 1296140 w 1624614"/>
              <a:gd name="connsiteY26" fmla="*/ 2166808 h 3054575"/>
              <a:gd name="connsiteX27" fmla="*/ 1313896 w 1624614"/>
              <a:gd name="connsiteY27" fmla="*/ 2140175 h 3054575"/>
              <a:gd name="connsiteX28" fmla="*/ 1349406 w 1624614"/>
              <a:gd name="connsiteY28" fmla="*/ 2069154 h 3054575"/>
              <a:gd name="connsiteX29" fmla="*/ 1367162 w 1624614"/>
              <a:gd name="connsiteY29" fmla="*/ 2042521 h 3054575"/>
              <a:gd name="connsiteX30" fmla="*/ 1420428 w 1624614"/>
              <a:gd name="connsiteY30" fmla="*/ 1918233 h 3054575"/>
              <a:gd name="connsiteX31" fmla="*/ 1438183 w 1624614"/>
              <a:gd name="connsiteY31" fmla="*/ 1864967 h 3054575"/>
              <a:gd name="connsiteX32" fmla="*/ 1455938 w 1624614"/>
              <a:gd name="connsiteY32" fmla="*/ 1838334 h 3054575"/>
              <a:gd name="connsiteX33" fmla="*/ 1491449 w 1624614"/>
              <a:gd name="connsiteY33" fmla="*/ 1758435 h 3054575"/>
              <a:gd name="connsiteX34" fmla="*/ 1509204 w 1624614"/>
              <a:gd name="connsiteY34" fmla="*/ 1722925 h 3054575"/>
              <a:gd name="connsiteX35" fmla="*/ 1518082 w 1624614"/>
              <a:gd name="connsiteY35" fmla="*/ 1669659 h 3054575"/>
              <a:gd name="connsiteX36" fmla="*/ 1535837 w 1624614"/>
              <a:gd name="connsiteY36" fmla="*/ 1616393 h 3054575"/>
              <a:gd name="connsiteX37" fmla="*/ 1544715 w 1624614"/>
              <a:gd name="connsiteY37" fmla="*/ 1563127 h 3054575"/>
              <a:gd name="connsiteX38" fmla="*/ 1571348 w 1624614"/>
              <a:gd name="connsiteY38" fmla="*/ 1483228 h 3054575"/>
              <a:gd name="connsiteX39" fmla="*/ 1589103 w 1624614"/>
              <a:gd name="connsiteY39" fmla="*/ 1429962 h 3054575"/>
              <a:gd name="connsiteX40" fmla="*/ 1597981 w 1624614"/>
              <a:gd name="connsiteY40" fmla="*/ 1385573 h 3054575"/>
              <a:gd name="connsiteX41" fmla="*/ 1615736 w 1624614"/>
              <a:gd name="connsiteY41" fmla="*/ 1323430 h 3054575"/>
              <a:gd name="connsiteX42" fmla="*/ 1624614 w 1624614"/>
              <a:gd name="connsiteY42" fmla="*/ 1270164 h 3054575"/>
              <a:gd name="connsiteX43" fmla="*/ 1615736 w 1624614"/>
              <a:gd name="connsiteY43" fmla="*/ 826280 h 3054575"/>
              <a:gd name="connsiteX44" fmla="*/ 1606859 w 1624614"/>
              <a:gd name="connsiteY44" fmla="*/ 781892 h 3054575"/>
              <a:gd name="connsiteX45" fmla="*/ 1589103 w 1624614"/>
              <a:gd name="connsiteY45" fmla="*/ 657604 h 3054575"/>
              <a:gd name="connsiteX46" fmla="*/ 1571348 w 1624614"/>
              <a:gd name="connsiteY46" fmla="*/ 568828 h 3054575"/>
              <a:gd name="connsiteX47" fmla="*/ 1535837 w 1624614"/>
              <a:gd name="connsiteY47" fmla="*/ 515562 h 3054575"/>
              <a:gd name="connsiteX48" fmla="*/ 1491449 w 1624614"/>
              <a:gd name="connsiteY48" fmla="*/ 400152 h 3054575"/>
              <a:gd name="connsiteX49" fmla="*/ 1482571 w 1624614"/>
              <a:gd name="connsiteY49" fmla="*/ 373519 h 3054575"/>
              <a:gd name="connsiteX50" fmla="*/ 1464816 w 1624614"/>
              <a:gd name="connsiteY50" fmla="*/ 346886 h 3054575"/>
              <a:gd name="connsiteX51" fmla="*/ 1455938 w 1624614"/>
              <a:gd name="connsiteY51" fmla="*/ 320253 h 3054575"/>
              <a:gd name="connsiteX52" fmla="*/ 1438183 w 1624614"/>
              <a:gd name="connsiteY52" fmla="*/ 293620 h 3054575"/>
              <a:gd name="connsiteX53" fmla="*/ 1420428 w 1624614"/>
              <a:gd name="connsiteY53" fmla="*/ 258109 h 3054575"/>
              <a:gd name="connsiteX54" fmla="*/ 1393795 w 1624614"/>
              <a:gd name="connsiteY54" fmla="*/ 222599 h 3054575"/>
              <a:gd name="connsiteX55" fmla="*/ 1376039 w 1624614"/>
              <a:gd name="connsiteY55" fmla="*/ 195966 h 3054575"/>
              <a:gd name="connsiteX56" fmla="*/ 1358284 w 1624614"/>
              <a:gd name="connsiteY56" fmla="*/ 178210 h 3054575"/>
              <a:gd name="connsiteX57" fmla="*/ 1340529 w 1624614"/>
              <a:gd name="connsiteY57" fmla="*/ 151577 h 3054575"/>
              <a:gd name="connsiteX58" fmla="*/ 1313896 w 1624614"/>
              <a:gd name="connsiteY58" fmla="*/ 142700 h 3054575"/>
              <a:gd name="connsiteX59" fmla="*/ 1260630 w 1624614"/>
              <a:gd name="connsiteY59" fmla="*/ 116066 h 3054575"/>
              <a:gd name="connsiteX60" fmla="*/ 1233997 w 1624614"/>
              <a:gd name="connsiteY60" fmla="*/ 98311 h 3054575"/>
              <a:gd name="connsiteX61" fmla="*/ 1162975 w 1624614"/>
              <a:gd name="connsiteY61" fmla="*/ 80556 h 3054575"/>
              <a:gd name="connsiteX62" fmla="*/ 1091954 w 1624614"/>
              <a:gd name="connsiteY62" fmla="*/ 62800 h 3054575"/>
              <a:gd name="connsiteX63" fmla="*/ 1029810 w 1624614"/>
              <a:gd name="connsiteY63" fmla="*/ 45045 h 3054575"/>
              <a:gd name="connsiteX64" fmla="*/ 923278 w 1624614"/>
              <a:gd name="connsiteY64" fmla="*/ 36167 h 3054575"/>
              <a:gd name="connsiteX65" fmla="*/ 870012 w 1624614"/>
              <a:gd name="connsiteY65" fmla="*/ 27290 h 3054575"/>
              <a:gd name="connsiteX66" fmla="*/ 443884 w 1624614"/>
              <a:gd name="connsiteY66" fmla="*/ 18412 h 3054575"/>
              <a:gd name="connsiteX67" fmla="*/ 213065 w 1624614"/>
              <a:gd name="connsiteY67" fmla="*/ 657 h 3054575"/>
              <a:gd name="connsiteX68" fmla="*/ 17756 w 1624614"/>
              <a:gd name="connsiteY68" fmla="*/ 657 h 3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24614" h="3054575">
                <a:moveTo>
                  <a:pt x="0" y="3054575"/>
                </a:moveTo>
                <a:cubicBezTo>
                  <a:pt x="8878" y="3039779"/>
                  <a:pt x="14432" y="3022388"/>
                  <a:pt x="26633" y="3010187"/>
                </a:cubicBezTo>
                <a:cubicBezTo>
                  <a:pt x="48677" y="2988143"/>
                  <a:pt x="76761" y="2973242"/>
                  <a:pt x="106532" y="2965799"/>
                </a:cubicBezTo>
                <a:cubicBezTo>
                  <a:pt x="121171" y="2962139"/>
                  <a:pt x="136125" y="2959880"/>
                  <a:pt x="150921" y="2956921"/>
                </a:cubicBezTo>
                <a:cubicBezTo>
                  <a:pt x="195670" y="2912172"/>
                  <a:pt x="159875" y="2942353"/>
                  <a:pt x="230820" y="2903655"/>
                </a:cubicBezTo>
                <a:cubicBezTo>
                  <a:pt x="245968" y="2895392"/>
                  <a:pt x="259775" y="2884739"/>
                  <a:pt x="275208" y="2877022"/>
                </a:cubicBezTo>
                <a:cubicBezTo>
                  <a:pt x="341146" y="2844053"/>
                  <a:pt x="329924" y="2859161"/>
                  <a:pt x="390618" y="2823756"/>
                </a:cubicBezTo>
                <a:cubicBezTo>
                  <a:pt x="409050" y="2813004"/>
                  <a:pt x="425452" y="2798997"/>
                  <a:pt x="443884" y="2788245"/>
                </a:cubicBezTo>
                <a:cubicBezTo>
                  <a:pt x="461031" y="2778243"/>
                  <a:pt x="480003" y="2771614"/>
                  <a:pt x="497150" y="2761612"/>
                </a:cubicBezTo>
                <a:cubicBezTo>
                  <a:pt x="515582" y="2750860"/>
                  <a:pt x="532413" y="2737558"/>
                  <a:pt x="550416" y="2726101"/>
                </a:cubicBezTo>
                <a:cubicBezTo>
                  <a:pt x="626741" y="2677530"/>
                  <a:pt x="563579" y="2718788"/>
                  <a:pt x="630315" y="2681713"/>
                </a:cubicBezTo>
                <a:cubicBezTo>
                  <a:pt x="645399" y="2673333"/>
                  <a:pt x="660071" y="2664225"/>
                  <a:pt x="674703" y="2655080"/>
                </a:cubicBezTo>
                <a:cubicBezTo>
                  <a:pt x="683751" y="2649425"/>
                  <a:pt x="692072" y="2642619"/>
                  <a:pt x="701336" y="2637325"/>
                </a:cubicBezTo>
                <a:cubicBezTo>
                  <a:pt x="712827" y="2630759"/>
                  <a:pt x="725356" y="2626135"/>
                  <a:pt x="736847" y="2619569"/>
                </a:cubicBezTo>
                <a:cubicBezTo>
                  <a:pt x="746111" y="2614275"/>
                  <a:pt x="753673" y="2606017"/>
                  <a:pt x="763480" y="2601814"/>
                </a:cubicBezTo>
                <a:cubicBezTo>
                  <a:pt x="774695" y="2597008"/>
                  <a:pt x="787154" y="2595895"/>
                  <a:pt x="798991" y="2592936"/>
                </a:cubicBezTo>
                <a:cubicBezTo>
                  <a:pt x="816746" y="2581099"/>
                  <a:pt x="832013" y="2564174"/>
                  <a:pt x="852257" y="2557426"/>
                </a:cubicBezTo>
                <a:cubicBezTo>
                  <a:pt x="861135" y="2554467"/>
                  <a:pt x="870710" y="2553093"/>
                  <a:pt x="878890" y="2548548"/>
                </a:cubicBezTo>
                <a:cubicBezTo>
                  <a:pt x="970463" y="2497673"/>
                  <a:pt x="898527" y="2524246"/>
                  <a:pt x="958789" y="2504160"/>
                </a:cubicBezTo>
                <a:cubicBezTo>
                  <a:pt x="967667" y="2495282"/>
                  <a:pt x="975777" y="2485565"/>
                  <a:pt x="985422" y="2477527"/>
                </a:cubicBezTo>
                <a:cubicBezTo>
                  <a:pt x="998668" y="2466488"/>
                  <a:pt x="1047772" y="2438918"/>
                  <a:pt x="1056443" y="2433138"/>
                </a:cubicBezTo>
                <a:cubicBezTo>
                  <a:pt x="1110164" y="2397324"/>
                  <a:pt x="1076041" y="2415991"/>
                  <a:pt x="1127465" y="2370995"/>
                </a:cubicBezTo>
                <a:cubicBezTo>
                  <a:pt x="1138600" y="2361252"/>
                  <a:pt x="1151977" y="2354260"/>
                  <a:pt x="1162975" y="2344362"/>
                </a:cubicBezTo>
                <a:cubicBezTo>
                  <a:pt x="1181639" y="2327564"/>
                  <a:pt x="1198486" y="2308851"/>
                  <a:pt x="1216241" y="2291096"/>
                </a:cubicBezTo>
                <a:lnTo>
                  <a:pt x="1242874" y="2264463"/>
                </a:lnTo>
                <a:cubicBezTo>
                  <a:pt x="1266345" y="2194052"/>
                  <a:pt x="1230883" y="2287202"/>
                  <a:pt x="1278385" y="2211197"/>
                </a:cubicBezTo>
                <a:cubicBezTo>
                  <a:pt x="1286831" y="2197683"/>
                  <a:pt x="1289013" y="2181062"/>
                  <a:pt x="1296140" y="2166808"/>
                </a:cubicBezTo>
                <a:cubicBezTo>
                  <a:pt x="1300912" y="2157265"/>
                  <a:pt x="1308787" y="2149542"/>
                  <a:pt x="1313896" y="2140175"/>
                </a:cubicBezTo>
                <a:cubicBezTo>
                  <a:pt x="1326570" y="2116939"/>
                  <a:pt x="1334724" y="2091176"/>
                  <a:pt x="1349406" y="2069154"/>
                </a:cubicBezTo>
                <a:cubicBezTo>
                  <a:pt x="1355325" y="2060276"/>
                  <a:pt x="1362053" y="2051888"/>
                  <a:pt x="1367162" y="2042521"/>
                </a:cubicBezTo>
                <a:cubicBezTo>
                  <a:pt x="1404769" y="1973574"/>
                  <a:pt x="1398738" y="1983305"/>
                  <a:pt x="1420428" y="1918233"/>
                </a:cubicBezTo>
                <a:cubicBezTo>
                  <a:pt x="1420430" y="1918228"/>
                  <a:pt x="1438180" y="1864971"/>
                  <a:pt x="1438183" y="1864967"/>
                </a:cubicBezTo>
                <a:cubicBezTo>
                  <a:pt x="1444101" y="1856089"/>
                  <a:pt x="1450644" y="1847598"/>
                  <a:pt x="1455938" y="1838334"/>
                </a:cubicBezTo>
                <a:cubicBezTo>
                  <a:pt x="1477798" y="1800079"/>
                  <a:pt x="1472419" y="1801253"/>
                  <a:pt x="1491449" y="1758435"/>
                </a:cubicBezTo>
                <a:cubicBezTo>
                  <a:pt x="1496824" y="1746342"/>
                  <a:pt x="1503286" y="1734762"/>
                  <a:pt x="1509204" y="1722925"/>
                </a:cubicBezTo>
                <a:cubicBezTo>
                  <a:pt x="1512163" y="1705170"/>
                  <a:pt x="1513716" y="1687122"/>
                  <a:pt x="1518082" y="1669659"/>
                </a:cubicBezTo>
                <a:cubicBezTo>
                  <a:pt x="1522621" y="1651502"/>
                  <a:pt x="1532760" y="1634854"/>
                  <a:pt x="1535837" y="1616393"/>
                </a:cubicBezTo>
                <a:cubicBezTo>
                  <a:pt x="1538796" y="1598638"/>
                  <a:pt x="1540349" y="1580590"/>
                  <a:pt x="1544715" y="1563127"/>
                </a:cubicBezTo>
                <a:cubicBezTo>
                  <a:pt x="1544719" y="1563109"/>
                  <a:pt x="1566906" y="1496553"/>
                  <a:pt x="1571348" y="1483228"/>
                </a:cubicBezTo>
                <a:cubicBezTo>
                  <a:pt x="1577266" y="1465473"/>
                  <a:pt x="1585432" y="1448314"/>
                  <a:pt x="1589103" y="1429962"/>
                </a:cubicBezTo>
                <a:cubicBezTo>
                  <a:pt x="1592062" y="1415166"/>
                  <a:pt x="1594321" y="1400212"/>
                  <a:pt x="1597981" y="1385573"/>
                </a:cubicBezTo>
                <a:cubicBezTo>
                  <a:pt x="1614905" y="1317878"/>
                  <a:pt x="1599129" y="1406465"/>
                  <a:pt x="1615736" y="1323430"/>
                </a:cubicBezTo>
                <a:cubicBezTo>
                  <a:pt x="1619266" y="1305779"/>
                  <a:pt x="1621655" y="1287919"/>
                  <a:pt x="1624614" y="1270164"/>
                </a:cubicBezTo>
                <a:cubicBezTo>
                  <a:pt x="1621655" y="1122203"/>
                  <a:pt x="1621114" y="974173"/>
                  <a:pt x="1615736" y="826280"/>
                </a:cubicBezTo>
                <a:cubicBezTo>
                  <a:pt x="1615188" y="811201"/>
                  <a:pt x="1608853" y="796849"/>
                  <a:pt x="1606859" y="781892"/>
                </a:cubicBezTo>
                <a:cubicBezTo>
                  <a:pt x="1578635" y="570207"/>
                  <a:pt x="1612633" y="767411"/>
                  <a:pt x="1589103" y="657604"/>
                </a:cubicBezTo>
                <a:cubicBezTo>
                  <a:pt x="1582780" y="628096"/>
                  <a:pt x="1588088" y="593938"/>
                  <a:pt x="1571348" y="568828"/>
                </a:cubicBezTo>
                <a:cubicBezTo>
                  <a:pt x="1559511" y="551073"/>
                  <a:pt x="1543497" y="535479"/>
                  <a:pt x="1535837" y="515562"/>
                </a:cubicBezTo>
                <a:cubicBezTo>
                  <a:pt x="1521041" y="477092"/>
                  <a:pt x="1504483" y="439254"/>
                  <a:pt x="1491449" y="400152"/>
                </a:cubicBezTo>
                <a:cubicBezTo>
                  <a:pt x="1488490" y="391274"/>
                  <a:pt x="1486756" y="381889"/>
                  <a:pt x="1482571" y="373519"/>
                </a:cubicBezTo>
                <a:cubicBezTo>
                  <a:pt x="1477799" y="363976"/>
                  <a:pt x="1469588" y="356429"/>
                  <a:pt x="1464816" y="346886"/>
                </a:cubicBezTo>
                <a:cubicBezTo>
                  <a:pt x="1460631" y="338516"/>
                  <a:pt x="1460123" y="328623"/>
                  <a:pt x="1455938" y="320253"/>
                </a:cubicBezTo>
                <a:cubicBezTo>
                  <a:pt x="1451166" y="310710"/>
                  <a:pt x="1443476" y="302884"/>
                  <a:pt x="1438183" y="293620"/>
                </a:cubicBezTo>
                <a:cubicBezTo>
                  <a:pt x="1431617" y="282130"/>
                  <a:pt x="1427442" y="269331"/>
                  <a:pt x="1420428" y="258109"/>
                </a:cubicBezTo>
                <a:cubicBezTo>
                  <a:pt x="1412586" y="245562"/>
                  <a:pt x="1402395" y="234639"/>
                  <a:pt x="1393795" y="222599"/>
                </a:cubicBezTo>
                <a:cubicBezTo>
                  <a:pt x="1387593" y="213917"/>
                  <a:pt x="1382704" y="204298"/>
                  <a:pt x="1376039" y="195966"/>
                </a:cubicBezTo>
                <a:cubicBezTo>
                  <a:pt x="1370810" y="189430"/>
                  <a:pt x="1363513" y="184746"/>
                  <a:pt x="1358284" y="178210"/>
                </a:cubicBezTo>
                <a:cubicBezTo>
                  <a:pt x="1351619" y="169878"/>
                  <a:pt x="1348861" y="158242"/>
                  <a:pt x="1340529" y="151577"/>
                </a:cubicBezTo>
                <a:cubicBezTo>
                  <a:pt x="1333222" y="145731"/>
                  <a:pt x="1322774" y="145659"/>
                  <a:pt x="1313896" y="142700"/>
                </a:cubicBezTo>
                <a:cubicBezTo>
                  <a:pt x="1278159" y="106963"/>
                  <a:pt x="1317894" y="140608"/>
                  <a:pt x="1260630" y="116066"/>
                </a:cubicBezTo>
                <a:cubicBezTo>
                  <a:pt x="1250823" y="111863"/>
                  <a:pt x="1244024" y="101957"/>
                  <a:pt x="1233997" y="98311"/>
                </a:cubicBezTo>
                <a:cubicBezTo>
                  <a:pt x="1211064" y="89972"/>
                  <a:pt x="1186125" y="88273"/>
                  <a:pt x="1162975" y="80556"/>
                </a:cubicBezTo>
                <a:cubicBezTo>
                  <a:pt x="1102105" y="60265"/>
                  <a:pt x="1177642" y="84222"/>
                  <a:pt x="1091954" y="62800"/>
                </a:cubicBezTo>
                <a:cubicBezTo>
                  <a:pt x="1062479" y="55431"/>
                  <a:pt x="1063012" y="49195"/>
                  <a:pt x="1029810" y="45045"/>
                </a:cubicBezTo>
                <a:cubicBezTo>
                  <a:pt x="994451" y="40625"/>
                  <a:pt x="958694" y="40102"/>
                  <a:pt x="923278" y="36167"/>
                </a:cubicBezTo>
                <a:cubicBezTo>
                  <a:pt x="905388" y="34179"/>
                  <a:pt x="888000" y="27956"/>
                  <a:pt x="870012" y="27290"/>
                </a:cubicBezTo>
                <a:cubicBezTo>
                  <a:pt x="728036" y="22032"/>
                  <a:pt x="585927" y="21371"/>
                  <a:pt x="443884" y="18412"/>
                </a:cubicBezTo>
                <a:cubicBezTo>
                  <a:pt x="349033" y="-5301"/>
                  <a:pt x="399814" y="4901"/>
                  <a:pt x="213065" y="657"/>
                </a:cubicBezTo>
                <a:cubicBezTo>
                  <a:pt x="147979" y="-822"/>
                  <a:pt x="82859" y="657"/>
                  <a:pt x="17756" y="65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FF29704-12E0-4395-8478-1BC098B96867}"/>
              </a:ext>
            </a:extLst>
          </p:cNvPr>
          <p:cNvSpPr txBox="1"/>
          <p:nvPr/>
        </p:nvSpPr>
        <p:spPr>
          <a:xfrm>
            <a:off x="6732240" y="476672"/>
            <a:ext cx="2271205" cy="28802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2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90C74D-74B5-4394-8863-DD41946ECF46}"/>
              </a:ext>
            </a:extLst>
          </p:cNvPr>
          <p:cNvSpPr txBox="1"/>
          <p:nvPr/>
        </p:nvSpPr>
        <p:spPr>
          <a:xfrm>
            <a:off x="971600" y="692696"/>
            <a:ext cx="2232248" cy="19442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D180A3-3970-4716-95F4-3B68D9A572C3}"/>
              </a:ext>
            </a:extLst>
          </p:cNvPr>
          <p:cNvSpPr txBox="1"/>
          <p:nvPr/>
        </p:nvSpPr>
        <p:spPr>
          <a:xfrm>
            <a:off x="4716016" y="692696"/>
            <a:ext cx="1224136" cy="5544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31B99BC-B527-4F69-8678-94FD800095D4}"/>
              </a:ext>
            </a:extLst>
          </p:cNvPr>
          <p:cNvCxnSpPr/>
          <p:nvPr/>
        </p:nvCxnSpPr>
        <p:spPr>
          <a:xfrm>
            <a:off x="1259632" y="980728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A5F4FB-45C2-4FAF-9F21-D11E4F5F917A}"/>
              </a:ext>
            </a:extLst>
          </p:cNvPr>
          <p:cNvCxnSpPr/>
          <p:nvPr/>
        </p:nvCxnSpPr>
        <p:spPr>
          <a:xfrm>
            <a:off x="5292080" y="1052736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90ABB5B-CB4D-411A-8FEC-EB9FE81D41FF}"/>
              </a:ext>
            </a:extLst>
          </p:cNvPr>
          <p:cNvCxnSpPr/>
          <p:nvPr/>
        </p:nvCxnSpPr>
        <p:spPr>
          <a:xfrm>
            <a:off x="1259632" y="1556792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2C429E9-8083-49EC-B92A-03893EE150E1}"/>
              </a:ext>
            </a:extLst>
          </p:cNvPr>
          <p:cNvCxnSpPr/>
          <p:nvPr/>
        </p:nvCxnSpPr>
        <p:spPr>
          <a:xfrm>
            <a:off x="5292080" y="2708920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89FC04-D215-4441-9BC9-E60FD52452E4}"/>
              </a:ext>
            </a:extLst>
          </p:cNvPr>
          <p:cNvCxnSpPr/>
          <p:nvPr/>
        </p:nvCxnSpPr>
        <p:spPr>
          <a:xfrm>
            <a:off x="1259632" y="2348880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2E7BB1-4DA4-48D5-BA50-6A4091BD283C}"/>
              </a:ext>
            </a:extLst>
          </p:cNvPr>
          <p:cNvCxnSpPr/>
          <p:nvPr/>
        </p:nvCxnSpPr>
        <p:spPr>
          <a:xfrm>
            <a:off x="5292080" y="4293096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037BD3A-4216-4489-B137-2A43CF0B947E}"/>
              </a:ext>
            </a:extLst>
          </p:cNvPr>
          <p:cNvSpPr txBox="1"/>
          <p:nvPr/>
        </p:nvSpPr>
        <p:spPr>
          <a:xfrm>
            <a:off x="467544" y="328498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Carre[i][j] = m[i*N + j]</a:t>
            </a:r>
          </a:p>
          <a:p>
            <a:endParaRPr lang="fr-FR" dirty="0"/>
          </a:p>
          <a:p>
            <a:r>
              <a:rPr lang="fr-FR" dirty="0"/>
              <a:t>Carre[1][2] = m[1*3+2]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22A5D6-6682-4CE5-9061-D6AC2BD9EE79}"/>
              </a:ext>
            </a:extLst>
          </p:cNvPr>
          <p:cNvSpPr txBox="1"/>
          <p:nvPr/>
        </p:nvSpPr>
        <p:spPr>
          <a:xfrm>
            <a:off x="395536" y="1628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8B4B053-50A1-47EB-93DC-2B7F9548061D}"/>
              </a:ext>
            </a:extLst>
          </p:cNvPr>
          <p:cNvSpPr txBox="1"/>
          <p:nvPr/>
        </p:nvSpPr>
        <p:spPr>
          <a:xfrm>
            <a:off x="1907704" y="4462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B53BD-FF44-4C97-8D62-5CCC4BAD9BE9}"/>
              </a:ext>
            </a:extLst>
          </p:cNvPr>
          <p:cNvSpPr txBox="1"/>
          <p:nvPr/>
        </p:nvSpPr>
        <p:spPr>
          <a:xfrm>
            <a:off x="971600" y="4139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	1	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5B6DAE-2220-4F68-BFB2-A41C287AF078}"/>
              </a:ext>
            </a:extLst>
          </p:cNvPr>
          <p:cNvSpPr txBox="1"/>
          <p:nvPr/>
        </p:nvSpPr>
        <p:spPr>
          <a:xfrm>
            <a:off x="633102" y="783288"/>
            <a:ext cx="338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  <a:p>
            <a:endParaRPr lang="fr-FR" dirty="0"/>
          </a:p>
          <a:p>
            <a:r>
              <a:rPr lang="fr-FR" dirty="0"/>
              <a:t>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E72275F-2147-47E1-8C03-2906135020C9}"/>
              </a:ext>
            </a:extLst>
          </p:cNvPr>
          <p:cNvSpPr txBox="1"/>
          <p:nvPr/>
        </p:nvSpPr>
        <p:spPr>
          <a:xfrm>
            <a:off x="4067944" y="908720"/>
            <a:ext cx="5760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  <a:p>
            <a:endParaRPr lang="fr-FR" dirty="0"/>
          </a:p>
          <a:p>
            <a:r>
              <a:rPr lang="fr-FR" dirty="0"/>
              <a:t>1</a:t>
            </a:r>
          </a:p>
          <a:p>
            <a:endParaRPr lang="fr-FR" dirty="0"/>
          </a:p>
          <a:p>
            <a:r>
              <a:rPr lang="fr-FR" dirty="0"/>
              <a:t>2</a:t>
            </a:r>
          </a:p>
          <a:p>
            <a:endParaRPr lang="fr-FR" dirty="0"/>
          </a:p>
          <a:p>
            <a:r>
              <a:rPr lang="fr-FR" dirty="0"/>
              <a:t>3</a:t>
            </a:r>
          </a:p>
          <a:p>
            <a:endParaRPr lang="fr-FR" dirty="0"/>
          </a:p>
          <a:p>
            <a:r>
              <a:rPr lang="fr-FR" dirty="0"/>
              <a:t>4</a:t>
            </a:r>
          </a:p>
          <a:p>
            <a:endParaRPr lang="fr-FR" dirty="0"/>
          </a:p>
          <a:p>
            <a:r>
              <a:rPr lang="fr-FR" dirty="0"/>
              <a:t>5</a:t>
            </a:r>
          </a:p>
          <a:p>
            <a:endParaRPr lang="fr-FR" dirty="0"/>
          </a:p>
          <a:p>
            <a:r>
              <a:rPr lang="fr-FR" dirty="0"/>
              <a:t>6</a:t>
            </a:r>
          </a:p>
          <a:p>
            <a:endParaRPr lang="fr-FR" dirty="0"/>
          </a:p>
          <a:p>
            <a:r>
              <a:rPr lang="fr-FR" dirty="0"/>
              <a:t>7</a:t>
            </a:r>
          </a:p>
          <a:p>
            <a:endParaRPr lang="fr-FR" dirty="0"/>
          </a:p>
          <a:p>
            <a:r>
              <a:rPr lang="fr-FR" dirty="0"/>
              <a:t>8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677A0A0-5EC9-4490-9263-B93CB00935FC}"/>
              </a:ext>
            </a:extLst>
          </p:cNvPr>
          <p:cNvSpPr/>
          <p:nvPr/>
        </p:nvSpPr>
        <p:spPr>
          <a:xfrm>
            <a:off x="2771799" y="1340769"/>
            <a:ext cx="144016" cy="3600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FE7FD2E-F645-4360-92E4-FF50AB6BC665}"/>
              </a:ext>
            </a:extLst>
          </p:cNvPr>
          <p:cNvSpPr/>
          <p:nvPr/>
        </p:nvSpPr>
        <p:spPr>
          <a:xfrm>
            <a:off x="5220072" y="3717032"/>
            <a:ext cx="144016" cy="3600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32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F54AF-ECA3-4DC5-A668-72999674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d’1 donnée en mémoire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4DAF9-2A3E-4CE9-A272-B79E0447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fr-FR" dirty="0" err="1"/>
              <a:t>int</a:t>
            </a:r>
            <a:r>
              <a:rPr lang="fr-FR" dirty="0"/>
              <a:t> x = 4;		// mode direct</a:t>
            </a:r>
          </a:p>
          <a:p>
            <a:r>
              <a:rPr lang="fr-FR" dirty="0" err="1"/>
              <a:t>int</a:t>
            </a:r>
            <a:r>
              <a:rPr lang="fr-FR" dirty="0"/>
              <a:t> *px;		// mode pointeur</a:t>
            </a:r>
          </a:p>
          <a:p>
            <a:r>
              <a:rPr lang="fr-FR" dirty="0" err="1"/>
              <a:t>int</a:t>
            </a:r>
            <a:r>
              <a:rPr lang="fr-FR" dirty="0"/>
              <a:t> &amp;</a:t>
            </a:r>
            <a:r>
              <a:rPr lang="fr-FR" dirty="0" err="1"/>
              <a:t>rx</a:t>
            </a:r>
            <a:r>
              <a:rPr lang="fr-FR" dirty="0"/>
              <a:t>;		// mode référence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452EFA-7409-42B9-A119-466D4F286094}"/>
              </a:ext>
            </a:extLst>
          </p:cNvPr>
          <p:cNvSpPr txBox="1"/>
          <p:nvPr/>
        </p:nvSpPr>
        <p:spPr>
          <a:xfrm>
            <a:off x="5292080" y="3728128"/>
            <a:ext cx="1584176" cy="203132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0x62fe3c</a:t>
            </a:r>
          </a:p>
          <a:p>
            <a:r>
              <a:rPr lang="fr-FR" dirty="0"/>
              <a:t>4 5 6 7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CD2DC6-A34C-490B-8940-2494F0921460}"/>
              </a:ext>
            </a:extLst>
          </p:cNvPr>
          <p:cNvSpPr txBox="1"/>
          <p:nvPr/>
        </p:nvSpPr>
        <p:spPr>
          <a:xfrm>
            <a:off x="3635896" y="3717032"/>
            <a:ext cx="158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rx</a:t>
            </a:r>
            <a:endParaRPr lang="fr-FR" dirty="0"/>
          </a:p>
          <a:p>
            <a:r>
              <a:rPr lang="fr-FR" dirty="0"/>
              <a:t>px (0x62fe38)</a:t>
            </a:r>
          </a:p>
          <a:p>
            <a:r>
              <a:rPr lang="fr-FR" dirty="0"/>
              <a:t>x (0x62fe3c)</a:t>
            </a:r>
          </a:p>
          <a:p>
            <a:endParaRPr lang="fr-FR" dirty="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CA302455-6A01-412D-86AB-B6B686FB1CE7}"/>
              </a:ext>
            </a:extLst>
          </p:cNvPr>
          <p:cNvSpPr/>
          <p:nvPr/>
        </p:nvSpPr>
        <p:spPr>
          <a:xfrm>
            <a:off x="3080551" y="4989250"/>
            <a:ext cx="577049" cy="622215"/>
          </a:xfrm>
          <a:custGeom>
            <a:avLst/>
            <a:gdLst>
              <a:gd name="connsiteX0" fmla="*/ 568171 w 577049"/>
              <a:gd name="connsiteY0" fmla="*/ 44389 h 622215"/>
              <a:gd name="connsiteX1" fmla="*/ 523783 w 577049"/>
              <a:gd name="connsiteY1" fmla="*/ 26633 h 622215"/>
              <a:gd name="connsiteX2" fmla="*/ 470517 w 577049"/>
              <a:gd name="connsiteY2" fmla="*/ 17756 h 622215"/>
              <a:gd name="connsiteX3" fmla="*/ 346230 w 577049"/>
              <a:gd name="connsiteY3" fmla="*/ 0 h 622215"/>
              <a:gd name="connsiteX4" fmla="*/ 204187 w 577049"/>
              <a:gd name="connsiteY4" fmla="*/ 8878 h 622215"/>
              <a:gd name="connsiteX5" fmla="*/ 168676 w 577049"/>
              <a:gd name="connsiteY5" fmla="*/ 26633 h 622215"/>
              <a:gd name="connsiteX6" fmla="*/ 115410 w 577049"/>
              <a:gd name="connsiteY6" fmla="*/ 71022 h 622215"/>
              <a:gd name="connsiteX7" fmla="*/ 53266 w 577049"/>
              <a:gd name="connsiteY7" fmla="*/ 115410 h 622215"/>
              <a:gd name="connsiteX8" fmla="*/ 35511 w 577049"/>
              <a:gd name="connsiteY8" fmla="*/ 168676 h 622215"/>
              <a:gd name="connsiteX9" fmla="*/ 17756 w 577049"/>
              <a:gd name="connsiteY9" fmla="*/ 195309 h 622215"/>
              <a:gd name="connsiteX10" fmla="*/ 0 w 577049"/>
              <a:gd name="connsiteY10" fmla="*/ 257453 h 622215"/>
              <a:gd name="connsiteX11" fmla="*/ 8878 w 577049"/>
              <a:gd name="connsiteY11" fmla="*/ 488272 h 622215"/>
              <a:gd name="connsiteX12" fmla="*/ 17756 w 577049"/>
              <a:gd name="connsiteY12" fmla="*/ 514905 h 622215"/>
              <a:gd name="connsiteX13" fmla="*/ 35511 w 577049"/>
              <a:gd name="connsiteY13" fmla="*/ 541538 h 622215"/>
              <a:gd name="connsiteX14" fmla="*/ 124288 w 577049"/>
              <a:gd name="connsiteY14" fmla="*/ 577049 h 622215"/>
              <a:gd name="connsiteX15" fmla="*/ 186432 w 577049"/>
              <a:gd name="connsiteY15" fmla="*/ 594804 h 622215"/>
              <a:gd name="connsiteX16" fmla="*/ 257453 w 577049"/>
              <a:gd name="connsiteY16" fmla="*/ 603682 h 622215"/>
              <a:gd name="connsiteX17" fmla="*/ 337352 w 577049"/>
              <a:gd name="connsiteY17" fmla="*/ 612560 h 622215"/>
              <a:gd name="connsiteX18" fmla="*/ 435006 w 577049"/>
              <a:gd name="connsiteY18" fmla="*/ 621437 h 622215"/>
              <a:gd name="connsiteX19" fmla="*/ 577049 w 577049"/>
              <a:gd name="connsiteY19" fmla="*/ 621437 h 6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7049" h="622215">
                <a:moveTo>
                  <a:pt x="568171" y="44389"/>
                </a:moveTo>
                <a:cubicBezTo>
                  <a:pt x="553375" y="38470"/>
                  <a:pt x="539157" y="30826"/>
                  <a:pt x="523783" y="26633"/>
                </a:cubicBezTo>
                <a:cubicBezTo>
                  <a:pt x="506417" y="21897"/>
                  <a:pt x="488168" y="21286"/>
                  <a:pt x="470517" y="17756"/>
                </a:cubicBezTo>
                <a:cubicBezTo>
                  <a:pt x="373963" y="-1554"/>
                  <a:pt x="525611" y="17939"/>
                  <a:pt x="346230" y="0"/>
                </a:cubicBezTo>
                <a:cubicBezTo>
                  <a:pt x="298882" y="2959"/>
                  <a:pt x="251102" y="1841"/>
                  <a:pt x="204187" y="8878"/>
                </a:cubicBezTo>
                <a:cubicBezTo>
                  <a:pt x="191099" y="10841"/>
                  <a:pt x="180166" y="20067"/>
                  <a:pt x="168676" y="26633"/>
                </a:cubicBezTo>
                <a:cubicBezTo>
                  <a:pt x="129436" y="49056"/>
                  <a:pt x="152130" y="39548"/>
                  <a:pt x="115410" y="71022"/>
                </a:cubicBezTo>
                <a:cubicBezTo>
                  <a:pt x="96139" y="87540"/>
                  <a:pt x="74344" y="101358"/>
                  <a:pt x="53266" y="115410"/>
                </a:cubicBezTo>
                <a:cubicBezTo>
                  <a:pt x="47348" y="133165"/>
                  <a:pt x="45892" y="153103"/>
                  <a:pt x="35511" y="168676"/>
                </a:cubicBezTo>
                <a:cubicBezTo>
                  <a:pt x="29593" y="177554"/>
                  <a:pt x="22528" y="185766"/>
                  <a:pt x="17756" y="195309"/>
                </a:cubicBezTo>
                <a:cubicBezTo>
                  <a:pt x="11387" y="208046"/>
                  <a:pt x="2845" y="246074"/>
                  <a:pt x="0" y="257453"/>
                </a:cubicBezTo>
                <a:cubicBezTo>
                  <a:pt x="2959" y="334393"/>
                  <a:pt x="3580" y="411458"/>
                  <a:pt x="8878" y="488272"/>
                </a:cubicBezTo>
                <a:cubicBezTo>
                  <a:pt x="9522" y="497608"/>
                  <a:pt x="13571" y="506535"/>
                  <a:pt x="17756" y="514905"/>
                </a:cubicBezTo>
                <a:cubicBezTo>
                  <a:pt x="22528" y="524448"/>
                  <a:pt x="27967" y="533993"/>
                  <a:pt x="35511" y="541538"/>
                </a:cubicBezTo>
                <a:cubicBezTo>
                  <a:pt x="59283" y="565310"/>
                  <a:pt x="93905" y="568368"/>
                  <a:pt x="124288" y="577049"/>
                </a:cubicBezTo>
                <a:cubicBezTo>
                  <a:pt x="153847" y="585495"/>
                  <a:pt x="153119" y="589252"/>
                  <a:pt x="186432" y="594804"/>
                </a:cubicBezTo>
                <a:cubicBezTo>
                  <a:pt x="209965" y="598726"/>
                  <a:pt x="233759" y="600894"/>
                  <a:pt x="257453" y="603682"/>
                </a:cubicBezTo>
                <a:lnTo>
                  <a:pt x="337352" y="612560"/>
                </a:lnTo>
                <a:cubicBezTo>
                  <a:pt x="369875" y="615812"/>
                  <a:pt x="402343" y="620227"/>
                  <a:pt x="435006" y="621437"/>
                </a:cubicBezTo>
                <a:cubicBezTo>
                  <a:pt x="482321" y="623189"/>
                  <a:pt x="529701" y="621437"/>
                  <a:pt x="577049" y="6214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F5D8104F-CCDE-453C-9914-82B3E79FB6F8}"/>
              </a:ext>
            </a:extLst>
          </p:cNvPr>
          <p:cNvSpPr/>
          <p:nvPr/>
        </p:nvSpPr>
        <p:spPr>
          <a:xfrm>
            <a:off x="6569476" y="5202315"/>
            <a:ext cx="1180730" cy="497149"/>
          </a:xfrm>
          <a:custGeom>
            <a:avLst/>
            <a:gdLst>
              <a:gd name="connsiteX0" fmla="*/ 79899 w 1180730"/>
              <a:gd name="connsiteY0" fmla="*/ 79899 h 497149"/>
              <a:gd name="connsiteX1" fmla="*/ 150920 w 1180730"/>
              <a:gd name="connsiteY1" fmla="*/ 35510 h 497149"/>
              <a:gd name="connsiteX2" fmla="*/ 186431 w 1180730"/>
              <a:gd name="connsiteY2" fmla="*/ 17755 h 497149"/>
              <a:gd name="connsiteX3" fmla="*/ 257452 w 1180730"/>
              <a:gd name="connsiteY3" fmla="*/ 0 h 497149"/>
              <a:gd name="connsiteX4" fmla="*/ 745724 w 1180730"/>
              <a:gd name="connsiteY4" fmla="*/ 8877 h 497149"/>
              <a:gd name="connsiteX5" fmla="*/ 781235 w 1180730"/>
              <a:gd name="connsiteY5" fmla="*/ 17755 h 497149"/>
              <a:gd name="connsiteX6" fmla="*/ 896644 w 1180730"/>
              <a:gd name="connsiteY6" fmla="*/ 62143 h 497149"/>
              <a:gd name="connsiteX7" fmla="*/ 914400 w 1180730"/>
              <a:gd name="connsiteY7" fmla="*/ 79899 h 497149"/>
              <a:gd name="connsiteX8" fmla="*/ 976543 w 1180730"/>
              <a:gd name="connsiteY8" fmla="*/ 115409 h 497149"/>
              <a:gd name="connsiteX9" fmla="*/ 1020932 w 1180730"/>
              <a:gd name="connsiteY9" fmla="*/ 159798 h 497149"/>
              <a:gd name="connsiteX10" fmla="*/ 1091953 w 1180730"/>
              <a:gd name="connsiteY10" fmla="*/ 213064 h 497149"/>
              <a:gd name="connsiteX11" fmla="*/ 1145219 w 1180730"/>
              <a:gd name="connsiteY11" fmla="*/ 266330 h 497149"/>
              <a:gd name="connsiteX12" fmla="*/ 1162974 w 1180730"/>
              <a:gd name="connsiteY12" fmla="*/ 292963 h 497149"/>
              <a:gd name="connsiteX13" fmla="*/ 1180730 w 1180730"/>
              <a:gd name="connsiteY13" fmla="*/ 381739 h 497149"/>
              <a:gd name="connsiteX14" fmla="*/ 1171852 w 1180730"/>
              <a:gd name="connsiteY14" fmla="*/ 452761 h 497149"/>
              <a:gd name="connsiteX15" fmla="*/ 1145219 w 1180730"/>
              <a:gd name="connsiteY15" fmla="*/ 479394 h 497149"/>
              <a:gd name="connsiteX16" fmla="*/ 1038687 w 1180730"/>
              <a:gd name="connsiteY16" fmla="*/ 497149 h 497149"/>
              <a:gd name="connsiteX17" fmla="*/ 736846 w 1180730"/>
              <a:gd name="connsiteY17" fmla="*/ 479394 h 497149"/>
              <a:gd name="connsiteX18" fmla="*/ 639192 w 1180730"/>
              <a:gd name="connsiteY18" fmla="*/ 461638 h 497149"/>
              <a:gd name="connsiteX19" fmla="*/ 541538 w 1180730"/>
              <a:gd name="connsiteY19" fmla="*/ 452761 h 497149"/>
              <a:gd name="connsiteX20" fmla="*/ 514905 w 1180730"/>
              <a:gd name="connsiteY20" fmla="*/ 443883 h 497149"/>
              <a:gd name="connsiteX21" fmla="*/ 363984 w 1180730"/>
              <a:gd name="connsiteY21" fmla="*/ 426128 h 497149"/>
              <a:gd name="connsiteX22" fmla="*/ 328474 w 1180730"/>
              <a:gd name="connsiteY22" fmla="*/ 417250 h 497149"/>
              <a:gd name="connsiteX23" fmla="*/ 301841 w 1180730"/>
              <a:gd name="connsiteY23" fmla="*/ 408372 h 497149"/>
              <a:gd name="connsiteX24" fmla="*/ 53266 w 1180730"/>
              <a:gd name="connsiteY24" fmla="*/ 390617 h 497149"/>
              <a:gd name="connsiteX25" fmla="*/ 106532 w 1180730"/>
              <a:gd name="connsiteY25" fmla="*/ 372862 h 497149"/>
              <a:gd name="connsiteX26" fmla="*/ 88776 w 1180730"/>
              <a:gd name="connsiteY26" fmla="*/ 390617 h 497149"/>
              <a:gd name="connsiteX27" fmla="*/ 53266 w 1180730"/>
              <a:gd name="connsiteY27" fmla="*/ 443883 h 497149"/>
              <a:gd name="connsiteX28" fmla="*/ 133165 w 1180730"/>
              <a:gd name="connsiteY28" fmla="*/ 479394 h 497149"/>
              <a:gd name="connsiteX29" fmla="*/ 159798 w 1180730"/>
              <a:gd name="connsiteY29" fmla="*/ 488271 h 497149"/>
              <a:gd name="connsiteX30" fmla="*/ 115409 w 1180730"/>
              <a:gd name="connsiteY30" fmla="*/ 452761 h 497149"/>
              <a:gd name="connsiteX31" fmla="*/ 53266 w 1180730"/>
              <a:gd name="connsiteY31" fmla="*/ 417250 h 497149"/>
              <a:gd name="connsiteX32" fmla="*/ 0 w 1180730"/>
              <a:gd name="connsiteY32" fmla="*/ 399495 h 497149"/>
              <a:gd name="connsiteX33" fmla="*/ 17755 w 1180730"/>
              <a:gd name="connsiteY33" fmla="*/ 381739 h 497149"/>
              <a:gd name="connsiteX34" fmla="*/ 142042 w 1180730"/>
              <a:gd name="connsiteY34" fmla="*/ 355106 h 497149"/>
              <a:gd name="connsiteX35" fmla="*/ 168675 w 1180730"/>
              <a:gd name="connsiteY35" fmla="*/ 337351 h 497149"/>
              <a:gd name="connsiteX36" fmla="*/ 186431 w 1180730"/>
              <a:gd name="connsiteY36" fmla="*/ 319596 h 497149"/>
              <a:gd name="connsiteX37" fmla="*/ 213064 w 1180730"/>
              <a:gd name="connsiteY37" fmla="*/ 310718 h 497149"/>
              <a:gd name="connsiteX38" fmla="*/ 266330 w 1180730"/>
              <a:gd name="connsiteY38" fmla="*/ 275207 h 497149"/>
              <a:gd name="connsiteX39" fmla="*/ 186431 w 1180730"/>
              <a:gd name="connsiteY39" fmla="*/ 284085 h 497149"/>
              <a:gd name="connsiteX40" fmla="*/ 159798 w 1180730"/>
              <a:gd name="connsiteY40" fmla="*/ 292963 h 497149"/>
              <a:gd name="connsiteX41" fmla="*/ 142042 w 1180730"/>
              <a:gd name="connsiteY41" fmla="*/ 310718 h 497149"/>
              <a:gd name="connsiteX42" fmla="*/ 106532 w 1180730"/>
              <a:gd name="connsiteY42" fmla="*/ 363984 h 497149"/>
              <a:gd name="connsiteX43" fmla="*/ 115409 w 1180730"/>
              <a:gd name="connsiteY43" fmla="*/ 372862 h 497149"/>
              <a:gd name="connsiteX44" fmla="*/ 168675 w 1180730"/>
              <a:gd name="connsiteY44" fmla="*/ 355106 h 497149"/>
              <a:gd name="connsiteX45" fmla="*/ 204186 w 1180730"/>
              <a:gd name="connsiteY45" fmla="*/ 337351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80730" h="497149">
                <a:moveTo>
                  <a:pt x="79899" y="79899"/>
                </a:moveTo>
                <a:cubicBezTo>
                  <a:pt x="154750" y="20017"/>
                  <a:pt x="94875" y="59529"/>
                  <a:pt x="150920" y="35510"/>
                </a:cubicBezTo>
                <a:cubicBezTo>
                  <a:pt x="163084" y="30297"/>
                  <a:pt x="173876" y="21940"/>
                  <a:pt x="186431" y="17755"/>
                </a:cubicBezTo>
                <a:cubicBezTo>
                  <a:pt x="209581" y="10038"/>
                  <a:pt x="257452" y="0"/>
                  <a:pt x="257452" y="0"/>
                </a:cubicBezTo>
                <a:lnTo>
                  <a:pt x="745724" y="8877"/>
                </a:lnTo>
                <a:cubicBezTo>
                  <a:pt x="757918" y="9290"/>
                  <a:pt x="769745" y="13651"/>
                  <a:pt x="781235" y="17755"/>
                </a:cubicBezTo>
                <a:cubicBezTo>
                  <a:pt x="1053907" y="115139"/>
                  <a:pt x="788332" y="26042"/>
                  <a:pt x="896644" y="62143"/>
                </a:cubicBezTo>
                <a:cubicBezTo>
                  <a:pt x="902563" y="68062"/>
                  <a:pt x="907223" y="75593"/>
                  <a:pt x="914400" y="79899"/>
                </a:cubicBezTo>
                <a:cubicBezTo>
                  <a:pt x="979539" y="118982"/>
                  <a:pt x="894858" y="42800"/>
                  <a:pt x="976543" y="115409"/>
                </a:cubicBezTo>
                <a:cubicBezTo>
                  <a:pt x="992183" y="129311"/>
                  <a:pt x="1003521" y="148191"/>
                  <a:pt x="1020932" y="159798"/>
                </a:cubicBezTo>
                <a:cubicBezTo>
                  <a:pt x="1045521" y="176191"/>
                  <a:pt x="1070862" y="191973"/>
                  <a:pt x="1091953" y="213064"/>
                </a:cubicBezTo>
                <a:cubicBezTo>
                  <a:pt x="1158023" y="279134"/>
                  <a:pt x="1082453" y="224484"/>
                  <a:pt x="1145219" y="266330"/>
                </a:cubicBezTo>
                <a:cubicBezTo>
                  <a:pt x="1151137" y="275208"/>
                  <a:pt x="1159836" y="282765"/>
                  <a:pt x="1162974" y="292963"/>
                </a:cubicBezTo>
                <a:cubicBezTo>
                  <a:pt x="1171849" y="321807"/>
                  <a:pt x="1180730" y="381739"/>
                  <a:pt x="1180730" y="381739"/>
                </a:cubicBezTo>
                <a:cubicBezTo>
                  <a:pt x="1177771" y="405413"/>
                  <a:pt x="1180005" y="430339"/>
                  <a:pt x="1171852" y="452761"/>
                </a:cubicBezTo>
                <a:cubicBezTo>
                  <a:pt x="1167561" y="464560"/>
                  <a:pt x="1156120" y="473165"/>
                  <a:pt x="1145219" y="479394"/>
                </a:cubicBezTo>
                <a:cubicBezTo>
                  <a:pt x="1128798" y="488777"/>
                  <a:pt x="1039229" y="497081"/>
                  <a:pt x="1038687" y="497149"/>
                </a:cubicBezTo>
                <a:cubicBezTo>
                  <a:pt x="934573" y="492811"/>
                  <a:pt x="838339" y="492926"/>
                  <a:pt x="736846" y="479394"/>
                </a:cubicBezTo>
                <a:cubicBezTo>
                  <a:pt x="589648" y="459768"/>
                  <a:pt x="808931" y="481607"/>
                  <a:pt x="639192" y="461638"/>
                </a:cubicBezTo>
                <a:cubicBezTo>
                  <a:pt x="606730" y="457819"/>
                  <a:pt x="574089" y="455720"/>
                  <a:pt x="541538" y="452761"/>
                </a:cubicBezTo>
                <a:cubicBezTo>
                  <a:pt x="532660" y="449802"/>
                  <a:pt x="523983" y="446153"/>
                  <a:pt x="514905" y="443883"/>
                </a:cubicBezTo>
                <a:cubicBezTo>
                  <a:pt x="459373" y="430000"/>
                  <a:pt x="429353" y="431575"/>
                  <a:pt x="363984" y="426128"/>
                </a:cubicBezTo>
                <a:cubicBezTo>
                  <a:pt x="352147" y="423169"/>
                  <a:pt x="340206" y="420602"/>
                  <a:pt x="328474" y="417250"/>
                </a:cubicBezTo>
                <a:cubicBezTo>
                  <a:pt x="319476" y="414679"/>
                  <a:pt x="311117" y="409609"/>
                  <a:pt x="301841" y="408372"/>
                </a:cubicBezTo>
                <a:cubicBezTo>
                  <a:pt x="256620" y="402343"/>
                  <a:pt x="86309" y="392682"/>
                  <a:pt x="53266" y="390617"/>
                </a:cubicBezTo>
                <a:cubicBezTo>
                  <a:pt x="71021" y="384699"/>
                  <a:pt x="119766" y="359628"/>
                  <a:pt x="106532" y="372862"/>
                </a:cubicBezTo>
                <a:cubicBezTo>
                  <a:pt x="100613" y="378780"/>
                  <a:pt x="93798" y="383921"/>
                  <a:pt x="88776" y="390617"/>
                </a:cubicBezTo>
                <a:cubicBezTo>
                  <a:pt x="75972" y="407688"/>
                  <a:pt x="53266" y="443883"/>
                  <a:pt x="53266" y="443883"/>
                </a:cubicBezTo>
                <a:cubicBezTo>
                  <a:pt x="95470" y="472019"/>
                  <a:pt x="69779" y="458265"/>
                  <a:pt x="133165" y="479394"/>
                </a:cubicBezTo>
                <a:lnTo>
                  <a:pt x="159798" y="488271"/>
                </a:lnTo>
                <a:cubicBezTo>
                  <a:pt x="77838" y="433632"/>
                  <a:pt x="178649" y="503352"/>
                  <a:pt x="115409" y="452761"/>
                </a:cubicBezTo>
                <a:cubicBezTo>
                  <a:pt x="99392" y="439947"/>
                  <a:pt x="71495" y="424542"/>
                  <a:pt x="53266" y="417250"/>
                </a:cubicBezTo>
                <a:cubicBezTo>
                  <a:pt x="35889" y="410299"/>
                  <a:pt x="0" y="399495"/>
                  <a:pt x="0" y="399495"/>
                </a:cubicBezTo>
                <a:cubicBezTo>
                  <a:pt x="5918" y="393576"/>
                  <a:pt x="9738" y="384144"/>
                  <a:pt x="17755" y="381739"/>
                </a:cubicBezTo>
                <a:cubicBezTo>
                  <a:pt x="62158" y="368418"/>
                  <a:pt x="101592" y="382072"/>
                  <a:pt x="142042" y="355106"/>
                </a:cubicBezTo>
                <a:cubicBezTo>
                  <a:pt x="150920" y="349188"/>
                  <a:pt x="160343" y="344016"/>
                  <a:pt x="168675" y="337351"/>
                </a:cubicBezTo>
                <a:cubicBezTo>
                  <a:pt x="175211" y="332122"/>
                  <a:pt x="179254" y="323902"/>
                  <a:pt x="186431" y="319596"/>
                </a:cubicBezTo>
                <a:cubicBezTo>
                  <a:pt x="194455" y="314781"/>
                  <a:pt x="204884" y="315263"/>
                  <a:pt x="213064" y="310718"/>
                </a:cubicBezTo>
                <a:cubicBezTo>
                  <a:pt x="231718" y="300355"/>
                  <a:pt x="266330" y="275207"/>
                  <a:pt x="266330" y="275207"/>
                </a:cubicBezTo>
                <a:cubicBezTo>
                  <a:pt x="221942" y="260412"/>
                  <a:pt x="248574" y="263371"/>
                  <a:pt x="186431" y="284085"/>
                </a:cubicBezTo>
                <a:lnTo>
                  <a:pt x="159798" y="292963"/>
                </a:lnTo>
                <a:cubicBezTo>
                  <a:pt x="153879" y="298881"/>
                  <a:pt x="147064" y="304022"/>
                  <a:pt x="142042" y="310718"/>
                </a:cubicBezTo>
                <a:cubicBezTo>
                  <a:pt x="129238" y="327789"/>
                  <a:pt x="118369" y="346229"/>
                  <a:pt x="106532" y="363984"/>
                </a:cubicBezTo>
                <a:cubicBezTo>
                  <a:pt x="75383" y="410707"/>
                  <a:pt x="87372" y="385323"/>
                  <a:pt x="115409" y="372862"/>
                </a:cubicBezTo>
                <a:cubicBezTo>
                  <a:pt x="132512" y="365261"/>
                  <a:pt x="153102" y="365488"/>
                  <a:pt x="168675" y="355106"/>
                </a:cubicBezTo>
                <a:cubicBezTo>
                  <a:pt x="197770" y="335709"/>
                  <a:pt x="184638" y="337351"/>
                  <a:pt x="204186" y="3373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8E9845F-34C2-4ED5-AFA5-B743188C62E9}"/>
              </a:ext>
            </a:extLst>
          </p:cNvPr>
          <p:cNvCxnSpPr/>
          <p:nvPr/>
        </p:nvCxnSpPr>
        <p:spPr>
          <a:xfrm flipH="1">
            <a:off x="5436096" y="5450889"/>
            <a:ext cx="72008" cy="16057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B69576A-FDFC-4A56-B2EF-4C794E53BCDE}"/>
              </a:ext>
            </a:extLst>
          </p:cNvPr>
          <p:cNvCxnSpPr/>
          <p:nvPr/>
        </p:nvCxnSpPr>
        <p:spPr>
          <a:xfrm flipH="1">
            <a:off x="5588496" y="5445224"/>
            <a:ext cx="72008" cy="16057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A8AD2E6-662A-4EFA-9566-C6BA7997F588}"/>
              </a:ext>
            </a:extLst>
          </p:cNvPr>
          <p:cNvCxnSpPr/>
          <p:nvPr/>
        </p:nvCxnSpPr>
        <p:spPr>
          <a:xfrm flipH="1">
            <a:off x="5724128" y="5500672"/>
            <a:ext cx="72008" cy="16057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7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5726C-84AF-4FC9-8FC9-201043D7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classe UML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A1B5AE5-2F8E-4D1C-803B-8C13B01F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7B8DD4-C6BA-469C-B5A7-717FF66C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505075"/>
            <a:ext cx="5829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AF97512-5C5F-4300-AB91-A21B8BAFD1D5}"/>
              </a:ext>
            </a:extLst>
          </p:cNvPr>
          <p:cNvSpPr txBox="1"/>
          <p:nvPr/>
        </p:nvSpPr>
        <p:spPr>
          <a:xfrm>
            <a:off x="4932040" y="476672"/>
            <a:ext cx="2736304" cy="60486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F6FE54-32E5-4955-89E4-CA2143676904}"/>
              </a:ext>
            </a:extLst>
          </p:cNvPr>
          <p:cNvSpPr txBox="1"/>
          <p:nvPr/>
        </p:nvSpPr>
        <p:spPr>
          <a:xfrm>
            <a:off x="5580112" y="692696"/>
            <a:ext cx="108012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  <a:p>
            <a:r>
              <a:rPr lang="fr-FR" dirty="0"/>
              <a:t>3.4</a:t>
            </a:r>
          </a:p>
          <a:p>
            <a:r>
              <a:rPr lang="fr-FR" dirty="0"/>
              <a:t>5.7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4FDA15-BADA-4BFF-AF1D-6CA6AEBE24FA}"/>
              </a:ext>
            </a:extLst>
          </p:cNvPr>
          <p:cNvSpPr txBox="1"/>
          <p:nvPr/>
        </p:nvSpPr>
        <p:spPr>
          <a:xfrm>
            <a:off x="5580112" y="1857598"/>
            <a:ext cx="108012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  <a:p>
            <a:r>
              <a:rPr lang="fr-FR" dirty="0"/>
              <a:t>9.4</a:t>
            </a:r>
          </a:p>
          <a:p>
            <a:r>
              <a:rPr lang="fr-FR" dirty="0"/>
              <a:t>56.4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CE176C-351E-45F2-B1CE-0E33C63D9F67}"/>
              </a:ext>
            </a:extLst>
          </p:cNvPr>
          <p:cNvSpPr txBox="1"/>
          <p:nvPr/>
        </p:nvSpPr>
        <p:spPr>
          <a:xfrm>
            <a:off x="5076056" y="3140968"/>
            <a:ext cx="237626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8DB9C9-1228-4AFA-844A-D5B094D1FB0F}"/>
              </a:ext>
            </a:extLst>
          </p:cNvPr>
          <p:cNvCxnSpPr/>
          <p:nvPr/>
        </p:nvCxnSpPr>
        <p:spPr>
          <a:xfrm>
            <a:off x="5436096" y="3140968"/>
            <a:ext cx="0" cy="396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6679C9-D057-4684-A81C-F8CDC4383A8B}"/>
              </a:ext>
            </a:extLst>
          </p:cNvPr>
          <p:cNvCxnSpPr/>
          <p:nvPr/>
        </p:nvCxnSpPr>
        <p:spPr>
          <a:xfrm>
            <a:off x="6372200" y="3140968"/>
            <a:ext cx="0" cy="3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A33301AA-5AFB-4529-BEEE-24DEFC6E33E1}"/>
              </a:ext>
            </a:extLst>
          </p:cNvPr>
          <p:cNvSpPr/>
          <p:nvPr/>
        </p:nvSpPr>
        <p:spPr>
          <a:xfrm>
            <a:off x="5051394" y="1118552"/>
            <a:ext cx="870012" cy="2210574"/>
          </a:xfrm>
          <a:custGeom>
            <a:avLst/>
            <a:gdLst>
              <a:gd name="connsiteX0" fmla="*/ 870012 w 870012"/>
              <a:gd name="connsiteY0" fmla="*/ 2210574 h 2210574"/>
              <a:gd name="connsiteX1" fmla="*/ 852256 w 870012"/>
              <a:gd name="connsiteY1" fmla="*/ 2166186 h 2210574"/>
              <a:gd name="connsiteX2" fmla="*/ 825623 w 870012"/>
              <a:gd name="connsiteY2" fmla="*/ 2148431 h 2210574"/>
              <a:gd name="connsiteX3" fmla="*/ 781235 w 870012"/>
              <a:gd name="connsiteY3" fmla="*/ 2121798 h 2210574"/>
              <a:gd name="connsiteX4" fmla="*/ 710214 w 870012"/>
              <a:gd name="connsiteY4" fmla="*/ 2068531 h 2210574"/>
              <a:gd name="connsiteX5" fmla="*/ 656948 w 870012"/>
              <a:gd name="connsiteY5" fmla="*/ 2041898 h 2210574"/>
              <a:gd name="connsiteX6" fmla="*/ 639192 w 870012"/>
              <a:gd name="connsiteY6" fmla="*/ 2015265 h 2210574"/>
              <a:gd name="connsiteX7" fmla="*/ 568171 w 870012"/>
              <a:gd name="connsiteY7" fmla="*/ 1979755 h 2210574"/>
              <a:gd name="connsiteX8" fmla="*/ 506027 w 870012"/>
              <a:gd name="connsiteY8" fmla="*/ 1935366 h 2210574"/>
              <a:gd name="connsiteX9" fmla="*/ 479394 w 870012"/>
              <a:gd name="connsiteY9" fmla="*/ 1908733 h 2210574"/>
              <a:gd name="connsiteX10" fmla="*/ 452761 w 870012"/>
              <a:gd name="connsiteY10" fmla="*/ 1890978 h 2210574"/>
              <a:gd name="connsiteX11" fmla="*/ 372862 w 870012"/>
              <a:gd name="connsiteY11" fmla="*/ 1819957 h 2210574"/>
              <a:gd name="connsiteX12" fmla="*/ 355107 w 870012"/>
              <a:gd name="connsiteY12" fmla="*/ 1793324 h 2210574"/>
              <a:gd name="connsiteX13" fmla="*/ 337352 w 870012"/>
              <a:gd name="connsiteY13" fmla="*/ 1775568 h 2210574"/>
              <a:gd name="connsiteX14" fmla="*/ 319596 w 870012"/>
              <a:gd name="connsiteY14" fmla="*/ 1740058 h 2210574"/>
              <a:gd name="connsiteX15" fmla="*/ 301841 w 870012"/>
              <a:gd name="connsiteY15" fmla="*/ 1722302 h 2210574"/>
              <a:gd name="connsiteX16" fmla="*/ 266330 w 870012"/>
              <a:gd name="connsiteY16" fmla="*/ 1669036 h 2210574"/>
              <a:gd name="connsiteX17" fmla="*/ 248575 w 870012"/>
              <a:gd name="connsiteY17" fmla="*/ 1633526 h 2210574"/>
              <a:gd name="connsiteX18" fmla="*/ 239697 w 870012"/>
              <a:gd name="connsiteY18" fmla="*/ 1606893 h 2210574"/>
              <a:gd name="connsiteX19" fmla="*/ 221942 w 870012"/>
              <a:gd name="connsiteY19" fmla="*/ 1589137 h 2210574"/>
              <a:gd name="connsiteX20" fmla="*/ 213064 w 870012"/>
              <a:gd name="connsiteY20" fmla="*/ 1553627 h 2210574"/>
              <a:gd name="connsiteX21" fmla="*/ 195309 w 870012"/>
              <a:gd name="connsiteY21" fmla="*/ 1535871 h 2210574"/>
              <a:gd name="connsiteX22" fmla="*/ 159798 w 870012"/>
              <a:gd name="connsiteY22" fmla="*/ 1455972 h 2210574"/>
              <a:gd name="connsiteX23" fmla="*/ 150921 w 870012"/>
              <a:gd name="connsiteY23" fmla="*/ 1420462 h 2210574"/>
              <a:gd name="connsiteX24" fmla="*/ 115410 w 870012"/>
              <a:gd name="connsiteY24" fmla="*/ 1349440 h 2210574"/>
              <a:gd name="connsiteX25" fmla="*/ 88777 w 870012"/>
              <a:gd name="connsiteY25" fmla="*/ 1278419 h 2210574"/>
              <a:gd name="connsiteX26" fmla="*/ 53266 w 870012"/>
              <a:gd name="connsiteY26" fmla="*/ 1189642 h 2210574"/>
              <a:gd name="connsiteX27" fmla="*/ 35511 w 870012"/>
              <a:gd name="connsiteY27" fmla="*/ 1109743 h 2210574"/>
              <a:gd name="connsiteX28" fmla="*/ 26633 w 870012"/>
              <a:gd name="connsiteY28" fmla="*/ 1074232 h 2210574"/>
              <a:gd name="connsiteX29" fmla="*/ 17756 w 870012"/>
              <a:gd name="connsiteY29" fmla="*/ 1047599 h 2210574"/>
              <a:gd name="connsiteX30" fmla="*/ 0 w 870012"/>
              <a:gd name="connsiteY30" fmla="*/ 941067 h 2210574"/>
              <a:gd name="connsiteX31" fmla="*/ 8878 w 870012"/>
              <a:gd name="connsiteY31" fmla="*/ 550450 h 2210574"/>
              <a:gd name="connsiteX32" fmla="*/ 35511 w 870012"/>
              <a:gd name="connsiteY32" fmla="*/ 435040 h 2210574"/>
              <a:gd name="connsiteX33" fmla="*/ 53266 w 870012"/>
              <a:gd name="connsiteY33" fmla="*/ 399530 h 2210574"/>
              <a:gd name="connsiteX34" fmla="*/ 62144 w 870012"/>
              <a:gd name="connsiteY34" fmla="*/ 364019 h 2210574"/>
              <a:gd name="connsiteX35" fmla="*/ 88777 w 870012"/>
              <a:gd name="connsiteY35" fmla="*/ 301875 h 2210574"/>
              <a:gd name="connsiteX36" fmla="*/ 97655 w 870012"/>
              <a:gd name="connsiteY36" fmla="*/ 275242 h 2210574"/>
              <a:gd name="connsiteX37" fmla="*/ 142043 w 870012"/>
              <a:gd name="connsiteY37" fmla="*/ 213098 h 2210574"/>
              <a:gd name="connsiteX38" fmla="*/ 159798 w 870012"/>
              <a:gd name="connsiteY38" fmla="*/ 177588 h 2210574"/>
              <a:gd name="connsiteX39" fmla="*/ 213064 w 870012"/>
              <a:gd name="connsiteY39" fmla="*/ 133199 h 2210574"/>
              <a:gd name="connsiteX40" fmla="*/ 230820 w 870012"/>
              <a:gd name="connsiteY40" fmla="*/ 115444 h 2210574"/>
              <a:gd name="connsiteX41" fmla="*/ 266330 w 870012"/>
              <a:gd name="connsiteY41" fmla="*/ 88811 h 2210574"/>
              <a:gd name="connsiteX42" fmla="*/ 319596 w 870012"/>
              <a:gd name="connsiteY42" fmla="*/ 71056 h 2210574"/>
              <a:gd name="connsiteX43" fmla="*/ 408373 w 870012"/>
              <a:gd name="connsiteY43" fmla="*/ 17790 h 2210574"/>
              <a:gd name="connsiteX44" fmla="*/ 443884 w 870012"/>
              <a:gd name="connsiteY44" fmla="*/ 34 h 221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70012" h="2210574">
                <a:moveTo>
                  <a:pt x="870012" y="2210574"/>
                </a:moveTo>
                <a:cubicBezTo>
                  <a:pt x="864093" y="2195778"/>
                  <a:pt x="861519" y="2179153"/>
                  <a:pt x="852256" y="2166186"/>
                </a:cubicBezTo>
                <a:cubicBezTo>
                  <a:pt x="846054" y="2157504"/>
                  <a:pt x="833954" y="2155096"/>
                  <a:pt x="825623" y="2148431"/>
                </a:cubicBezTo>
                <a:cubicBezTo>
                  <a:pt x="790805" y="2120576"/>
                  <a:pt x="827488" y="2137214"/>
                  <a:pt x="781235" y="2121798"/>
                </a:cubicBezTo>
                <a:cubicBezTo>
                  <a:pt x="748392" y="2088953"/>
                  <a:pt x="770443" y="2108684"/>
                  <a:pt x="710214" y="2068531"/>
                </a:cubicBezTo>
                <a:cubicBezTo>
                  <a:pt x="675796" y="2045586"/>
                  <a:pt x="693702" y="2054150"/>
                  <a:pt x="656948" y="2041898"/>
                </a:cubicBezTo>
                <a:cubicBezTo>
                  <a:pt x="651029" y="2033020"/>
                  <a:pt x="647933" y="2021384"/>
                  <a:pt x="639192" y="2015265"/>
                </a:cubicBezTo>
                <a:cubicBezTo>
                  <a:pt x="617509" y="2000087"/>
                  <a:pt x="568171" y="1979755"/>
                  <a:pt x="568171" y="1979755"/>
                </a:cubicBezTo>
                <a:cubicBezTo>
                  <a:pt x="526043" y="1937627"/>
                  <a:pt x="548541" y="1949538"/>
                  <a:pt x="506027" y="1935366"/>
                </a:cubicBezTo>
                <a:cubicBezTo>
                  <a:pt x="497149" y="1926488"/>
                  <a:pt x="489039" y="1916770"/>
                  <a:pt x="479394" y="1908733"/>
                </a:cubicBezTo>
                <a:cubicBezTo>
                  <a:pt x="471197" y="1901903"/>
                  <a:pt x="460736" y="1898066"/>
                  <a:pt x="452761" y="1890978"/>
                </a:cubicBezTo>
                <a:cubicBezTo>
                  <a:pt x="361545" y="1809898"/>
                  <a:pt x="433307" y="1860253"/>
                  <a:pt x="372862" y="1819957"/>
                </a:cubicBezTo>
                <a:cubicBezTo>
                  <a:pt x="366944" y="1811079"/>
                  <a:pt x="361772" y="1801656"/>
                  <a:pt x="355107" y="1793324"/>
                </a:cubicBezTo>
                <a:cubicBezTo>
                  <a:pt x="349878" y="1786788"/>
                  <a:pt x="341995" y="1782532"/>
                  <a:pt x="337352" y="1775568"/>
                </a:cubicBezTo>
                <a:cubicBezTo>
                  <a:pt x="330011" y="1764557"/>
                  <a:pt x="326937" y="1751069"/>
                  <a:pt x="319596" y="1740058"/>
                </a:cubicBezTo>
                <a:cubicBezTo>
                  <a:pt x="314953" y="1733094"/>
                  <a:pt x="306863" y="1728998"/>
                  <a:pt x="301841" y="1722302"/>
                </a:cubicBezTo>
                <a:cubicBezTo>
                  <a:pt x="289037" y="1705230"/>
                  <a:pt x="275873" y="1688122"/>
                  <a:pt x="266330" y="1669036"/>
                </a:cubicBezTo>
                <a:cubicBezTo>
                  <a:pt x="260412" y="1657199"/>
                  <a:pt x="253788" y="1645690"/>
                  <a:pt x="248575" y="1633526"/>
                </a:cubicBezTo>
                <a:cubicBezTo>
                  <a:pt x="244889" y="1624925"/>
                  <a:pt x="244512" y="1614917"/>
                  <a:pt x="239697" y="1606893"/>
                </a:cubicBezTo>
                <a:cubicBezTo>
                  <a:pt x="235391" y="1599716"/>
                  <a:pt x="227860" y="1595056"/>
                  <a:pt x="221942" y="1589137"/>
                </a:cubicBezTo>
                <a:cubicBezTo>
                  <a:pt x="218983" y="1577300"/>
                  <a:pt x="218520" y="1564540"/>
                  <a:pt x="213064" y="1553627"/>
                </a:cubicBezTo>
                <a:cubicBezTo>
                  <a:pt x="209321" y="1546141"/>
                  <a:pt x="199052" y="1543357"/>
                  <a:pt x="195309" y="1535871"/>
                </a:cubicBezTo>
                <a:cubicBezTo>
                  <a:pt x="131931" y="1409112"/>
                  <a:pt x="212022" y="1534304"/>
                  <a:pt x="159798" y="1455972"/>
                </a:cubicBezTo>
                <a:cubicBezTo>
                  <a:pt x="156839" y="1444135"/>
                  <a:pt x="155614" y="1431724"/>
                  <a:pt x="150921" y="1420462"/>
                </a:cubicBezTo>
                <a:cubicBezTo>
                  <a:pt x="140741" y="1396030"/>
                  <a:pt x="121830" y="1375118"/>
                  <a:pt x="115410" y="1349440"/>
                </a:cubicBezTo>
                <a:cubicBezTo>
                  <a:pt x="96188" y="1272555"/>
                  <a:pt x="119727" y="1355795"/>
                  <a:pt x="88777" y="1278419"/>
                </a:cubicBezTo>
                <a:cubicBezTo>
                  <a:pt x="44902" y="1168729"/>
                  <a:pt x="94903" y="1272913"/>
                  <a:pt x="53266" y="1189642"/>
                </a:cubicBezTo>
                <a:cubicBezTo>
                  <a:pt x="31608" y="1103001"/>
                  <a:pt x="58063" y="1211224"/>
                  <a:pt x="35511" y="1109743"/>
                </a:cubicBezTo>
                <a:cubicBezTo>
                  <a:pt x="32864" y="1097832"/>
                  <a:pt x="29985" y="1085964"/>
                  <a:pt x="26633" y="1074232"/>
                </a:cubicBezTo>
                <a:cubicBezTo>
                  <a:pt x="24062" y="1065234"/>
                  <a:pt x="20026" y="1056677"/>
                  <a:pt x="17756" y="1047599"/>
                </a:cubicBezTo>
                <a:cubicBezTo>
                  <a:pt x="9101" y="1012977"/>
                  <a:pt x="5012" y="976151"/>
                  <a:pt x="0" y="941067"/>
                </a:cubicBezTo>
                <a:cubicBezTo>
                  <a:pt x="2959" y="810861"/>
                  <a:pt x="3566" y="680581"/>
                  <a:pt x="8878" y="550450"/>
                </a:cubicBezTo>
                <a:cubicBezTo>
                  <a:pt x="9523" y="534656"/>
                  <a:pt x="35152" y="435759"/>
                  <a:pt x="35511" y="435040"/>
                </a:cubicBezTo>
                <a:cubicBezTo>
                  <a:pt x="41429" y="423203"/>
                  <a:pt x="48619" y="411921"/>
                  <a:pt x="53266" y="399530"/>
                </a:cubicBezTo>
                <a:cubicBezTo>
                  <a:pt x="57550" y="388106"/>
                  <a:pt x="58792" y="375751"/>
                  <a:pt x="62144" y="364019"/>
                </a:cubicBezTo>
                <a:cubicBezTo>
                  <a:pt x="74040" y="322383"/>
                  <a:pt x="68487" y="349219"/>
                  <a:pt x="88777" y="301875"/>
                </a:cubicBezTo>
                <a:cubicBezTo>
                  <a:pt x="92463" y="293274"/>
                  <a:pt x="93470" y="283612"/>
                  <a:pt x="97655" y="275242"/>
                </a:cubicBezTo>
                <a:cubicBezTo>
                  <a:pt x="107046" y="256459"/>
                  <a:pt x="131988" y="229186"/>
                  <a:pt x="142043" y="213098"/>
                </a:cubicBezTo>
                <a:cubicBezTo>
                  <a:pt x="149057" y="201876"/>
                  <a:pt x="152106" y="188357"/>
                  <a:pt x="159798" y="177588"/>
                </a:cubicBezTo>
                <a:cubicBezTo>
                  <a:pt x="180884" y="148067"/>
                  <a:pt x="187110" y="153962"/>
                  <a:pt x="213064" y="133199"/>
                </a:cubicBezTo>
                <a:cubicBezTo>
                  <a:pt x="219600" y="127970"/>
                  <a:pt x="224390" y="120802"/>
                  <a:pt x="230820" y="115444"/>
                </a:cubicBezTo>
                <a:cubicBezTo>
                  <a:pt x="242187" y="105972"/>
                  <a:pt x="253096" y="95428"/>
                  <a:pt x="266330" y="88811"/>
                </a:cubicBezTo>
                <a:cubicBezTo>
                  <a:pt x="283070" y="80441"/>
                  <a:pt x="319596" y="71056"/>
                  <a:pt x="319596" y="71056"/>
                </a:cubicBezTo>
                <a:cubicBezTo>
                  <a:pt x="449913" y="-15823"/>
                  <a:pt x="312820" y="72392"/>
                  <a:pt x="408373" y="17790"/>
                </a:cubicBezTo>
                <a:cubicBezTo>
                  <a:pt x="442319" y="-1608"/>
                  <a:pt x="422991" y="34"/>
                  <a:pt x="443884" y="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6315D2ED-0873-4080-90AC-137AB68BD565}"/>
              </a:ext>
            </a:extLst>
          </p:cNvPr>
          <p:cNvSpPr/>
          <p:nvPr/>
        </p:nvSpPr>
        <p:spPr>
          <a:xfrm>
            <a:off x="6767697" y="1919341"/>
            <a:ext cx="413102" cy="1365397"/>
          </a:xfrm>
          <a:custGeom>
            <a:avLst/>
            <a:gdLst>
              <a:gd name="connsiteX0" fmla="*/ 290051 w 413102"/>
              <a:gd name="connsiteY0" fmla="*/ 1365397 h 1365397"/>
              <a:gd name="connsiteX1" fmla="*/ 352194 w 413102"/>
              <a:gd name="connsiteY1" fmla="*/ 1276620 h 1365397"/>
              <a:gd name="connsiteX2" fmla="*/ 387705 w 413102"/>
              <a:gd name="connsiteY2" fmla="*/ 1170088 h 1365397"/>
              <a:gd name="connsiteX3" fmla="*/ 405460 w 413102"/>
              <a:gd name="connsiteY3" fmla="*/ 1001412 h 1365397"/>
              <a:gd name="connsiteX4" fmla="*/ 387705 w 413102"/>
              <a:gd name="connsiteY4" fmla="*/ 637428 h 1365397"/>
              <a:gd name="connsiteX5" fmla="*/ 378827 w 413102"/>
              <a:gd name="connsiteY5" fmla="*/ 468752 h 1365397"/>
              <a:gd name="connsiteX6" fmla="*/ 369950 w 413102"/>
              <a:gd name="connsiteY6" fmla="*/ 442119 h 1365397"/>
              <a:gd name="connsiteX7" fmla="*/ 361072 w 413102"/>
              <a:gd name="connsiteY7" fmla="*/ 388853 h 1365397"/>
              <a:gd name="connsiteX8" fmla="*/ 343317 w 413102"/>
              <a:gd name="connsiteY8" fmla="*/ 300076 h 1365397"/>
              <a:gd name="connsiteX9" fmla="*/ 307806 w 413102"/>
              <a:gd name="connsiteY9" fmla="*/ 246810 h 1365397"/>
              <a:gd name="connsiteX10" fmla="*/ 290051 w 413102"/>
              <a:gd name="connsiteY10" fmla="*/ 220177 h 1365397"/>
              <a:gd name="connsiteX11" fmla="*/ 272295 w 413102"/>
              <a:gd name="connsiteY11" fmla="*/ 202422 h 1365397"/>
              <a:gd name="connsiteX12" fmla="*/ 254540 w 413102"/>
              <a:gd name="connsiteY12" fmla="*/ 175789 h 1365397"/>
              <a:gd name="connsiteX13" fmla="*/ 227907 w 413102"/>
              <a:gd name="connsiteY13" fmla="*/ 149156 h 1365397"/>
              <a:gd name="connsiteX14" fmla="*/ 174641 w 413102"/>
              <a:gd name="connsiteY14" fmla="*/ 87012 h 1365397"/>
              <a:gd name="connsiteX15" fmla="*/ 121375 w 413102"/>
              <a:gd name="connsiteY15" fmla="*/ 60379 h 1365397"/>
              <a:gd name="connsiteX16" fmla="*/ 94742 w 413102"/>
              <a:gd name="connsiteY16" fmla="*/ 42624 h 1365397"/>
              <a:gd name="connsiteX17" fmla="*/ 32598 w 413102"/>
              <a:gd name="connsiteY17" fmla="*/ 24869 h 1365397"/>
              <a:gd name="connsiteX18" fmla="*/ 139130 w 413102"/>
              <a:gd name="connsiteY18" fmla="*/ 7113 h 136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3102" h="1365397">
                <a:moveTo>
                  <a:pt x="290051" y="1365397"/>
                </a:moveTo>
                <a:cubicBezTo>
                  <a:pt x="339615" y="1315833"/>
                  <a:pt x="331308" y="1335797"/>
                  <a:pt x="352194" y="1276620"/>
                </a:cubicBezTo>
                <a:cubicBezTo>
                  <a:pt x="364652" y="1241322"/>
                  <a:pt x="387705" y="1170088"/>
                  <a:pt x="387705" y="1170088"/>
                </a:cubicBezTo>
                <a:cubicBezTo>
                  <a:pt x="395389" y="1116299"/>
                  <a:pt x="405460" y="1054497"/>
                  <a:pt x="405460" y="1001412"/>
                </a:cubicBezTo>
                <a:cubicBezTo>
                  <a:pt x="405460" y="682075"/>
                  <a:pt x="431397" y="768501"/>
                  <a:pt x="387705" y="637428"/>
                </a:cubicBezTo>
                <a:cubicBezTo>
                  <a:pt x="384746" y="581203"/>
                  <a:pt x="383924" y="524824"/>
                  <a:pt x="378827" y="468752"/>
                </a:cubicBezTo>
                <a:cubicBezTo>
                  <a:pt x="377980" y="459433"/>
                  <a:pt x="371980" y="451254"/>
                  <a:pt x="369950" y="442119"/>
                </a:cubicBezTo>
                <a:cubicBezTo>
                  <a:pt x="366045" y="424547"/>
                  <a:pt x="363809" y="406644"/>
                  <a:pt x="361072" y="388853"/>
                </a:cubicBezTo>
                <a:cubicBezTo>
                  <a:pt x="358633" y="372999"/>
                  <a:pt x="355339" y="321716"/>
                  <a:pt x="343317" y="300076"/>
                </a:cubicBezTo>
                <a:cubicBezTo>
                  <a:pt x="332954" y="281422"/>
                  <a:pt x="319643" y="264565"/>
                  <a:pt x="307806" y="246810"/>
                </a:cubicBezTo>
                <a:cubicBezTo>
                  <a:pt x="301888" y="237932"/>
                  <a:pt x="297596" y="227721"/>
                  <a:pt x="290051" y="220177"/>
                </a:cubicBezTo>
                <a:cubicBezTo>
                  <a:pt x="284132" y="214259"/>
                  <a:pt x="277524" y="208958"/>
                  <a:pt x="272295" y="202422"/>
                </a:cubicBezTo>
                <a:cubicBezTo>
                  <a:pt x="265630" y="194091"/>
                  <a:pt x="261370" y="183986"/>
                  <a:pt x="254540" y="175789"/>
                </a:cubicBezTo>
                <a:cubicBezTo>
                  <a:pt x="246503" y="166144"/>
                  <a:pt x="235944" y="158801"/>
                  <a:pt x="227907" y="149156"/>
                </a:cubicBezTo>
                <a:cubicBezTo>
                  <a:pt x="202807" y="119036"/>
                  <a:pt x="214652" y="113685"/>
                  <a:pt x="174641" y="87012"/>
                </a:cubicBezTo>
                <a:cubicBezTo>
                  <a:pt x="98315" y="36129"/>
                  <a:pt x="194885" y="97134"/>
                  <a:pt x="121375" y="60379"/>
                </a:cubicBezTo>
                <a:cubicBezTo>
                  <a:pt x="111832" y="55607"/>
                  <a:pt x="104285" y="47396"/>
                  <a:pt x="94742" y="42624"/>
                </a:cubicBezTo>
                <a:cubicBezTo>
                  <a:pt x="82002" y="36254"/>
                  <a:pt x="43981" y="27715"/>
                  <a:pt x="32598" y="24869"/>
                </a:cubicBezTo>
                <a:cubicBezTo>
                  <a:pt x="-30968" y="-17510"/>
                  <a:pt x="-4705" y="7113"/>
                  <a:pt x="139130" y="7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0FE57413-15BE-4425-A97C-F3A25761DD67}"/>
              </a:ext>
            </a:extLst>
          </p:cNvPr>
          <p:cNvSpPr/>
          <p:nvPr/>
        </p:nvSpPr>
        <p:spPr>
          <a:xfrm>
            <a:off x="6764784" y="1944210"/>
            <a:ext cx="71022" cy="115409"/>
          </a:xfrm>
          <a:custGeom>
            <a:avLst/>
            <a:gdLst>
              <a:gd name="connsiteX0" fmla="*/ 0 w 71022"/>
              <a:gd name="connsiteY0" fmla="*/ 0 h 115409"/>
              <a:gd name="connsiteX1" fmla="*/ 44389 w 71022"/>
              <a:gd name="connsiteY1" fmla="*/ 35510 h 115409"/>
              <a:gd name="connsiteX2" fmla="*/ 62144 w 71022"/>
              <a:gd name="connsiteY2" fmla="*/ 88776 h 115409"/>
              <a:gd name="connsiteX3" fmla="*/ 71022 w 71022"/>
              <a:gd name="connsiteY3" fmla="*/ 115409 h 1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2" h="115409">
                <a:moveTo>
                  <a:pt x="0" y="0"/>
                </a:moveTo>
                <a:cubicBezTo>
                  <a:pt x="14796" y="11837"/>
                  <a:pt x="33523" y="19987"/>
                  <a:pt x="44389" y="35510"/>
                </a:cubicBezTo>
                <a:cubicBezTo>
                  <a:pt x="55122" y="50842"/>
                  <a:pt x="56226" y="71021"/>
                  <a:pt x="62144" y="88776"/>
                </a:cubicBezTo>
                <a:lnTo>
                  <a:pt x="71022" y="1154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D25FAFA8-AE25-43B2-9389-EBD78752AF09}"/>
              </a:ext>
            </a:extLst>
          </p:cNvPr>
          <p:cNvSpPr/>
          <p:nvPr/>
        </p:nvSpPr>
        <p:spPr>
          <a:xfrm>
            <a:off x="5291091" y="1108567"/>
            <a:ext cx="248575" cy="18897"/>
          </a:xfrm>
          <a:custGeom>
            <a:avLst/>
            <a:gdLst>
              <a:gd name="connsiteX0" fmla="*/ 248575 w 248575"/>
              <a:gd name="connsiteY0" fmla="*/ 18897 h 18897"/>
              <a:gd name="connsiteX1" fmla="*/ 204187 w 248575"/>
              <a:gd name="connsiteY1" fmla="*/ 10019 h 18897"/>
              <a:gd name="connsiteX2" fmla="*/ 177554 w 248575"/>
              <a:gd name="connsiteY2" fmla="*/ 1142 h 18897"/>
              <a:gd name="connsiteX3" fmla="*/ 0 w 248575"/>
              <a:gd name="connsiteY3" fmla="*/ 1142 h 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575" h="18897">
                <a:moveTo>
                  <a:pt x="248575" y="18897"/>
                </a:moveTo>
                <a:cubicBezTo>
                  <a:pt x="233779" y="15938"/>
                  <a:pt x="218826" y="13679"/>
                  <a:pt x="204187" y="10019"/>
                </a:cubicBezTo>
                <a:cubicBezTo>
                  <a:pt x="195109" y="7749"/>
                  <a:pt x="186903" y="1548"/>
                  <a:pt x="177554" y="1142"/>
                </a:cubicBezTo>
                <a:cubicBezTo>
                  <a:pt x="118425" y="-1429"/>
                  <a:pt x="59185" y="1142"/>
                  <a:pt x="0" y="11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BE7BA67-2810-47CE-8525-C38224AEEE28}"/>
              </a:ext>
            </a:extLst>
          </p:cNvPr>
          <p:cNvSpPr/>
          <p:nvPr/>
        </p:nvSpPr>
        <p:spPr>
          <a:xfrm>
            <a:off x="5486393" y="1162975"/>
            <a:ext cx="53273" cy="168675"/>
          </a:xfrm>
          <a:custGeom>
            <a:avLst/>
            <a:gdLst>
              <a:gd name="connsiteX0" fmla="*/ 53273 w 53273"/>
              <a:gd name="connsiteY0" fmla="*/ 0 h 168675"/>
              <a:gd name="connsiteX1" fmla="*/ 35518 w 53273"/>
              <a:gd name="connsiteY1" fmla="*/ 88776 h 168675"/>
              <a:gd name="connsiteX2" fmla="*/ 17762 w 53273"/>
              <a:gd name="connsiteY2" fmla="*/ 106532 h 168675"/>
              <a:gd name="connsiteX3" fmla="*/ 7 w 53273"/>
              <a:gd name="connsiteY3" fmla="*/ 168675 h 16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73" h="168675">
                <a:moveTo>
                  <a:pt x="53273" y="0"/>
                </a:moveTo>
                <a:cubicBezTo>
                  <a:pt x="51735" y="10769"/>
                  <a:pt x="47137" y="69410"/>
                  <a:pt x="35518" y="88776"/>
                </a:cubicBezTo>
                <a:cubicBezTo>
                  <a:pt x="31212" y="95953"/>
                  <a:pt x="23681" y="100613"/>
                  <a:pt x="17762" y="106532"/>
                </a:cubicBezTo>
                <a:cubicBezTo>
                  <a:pt x="-929" y="162605"/>
                  <a:pt x="7" y="141082"/>
                  <a:pt x="7" y="168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ADC2F5-75EE-48E7-81C9-A69A9B743A7D}"/>
              </a:ext>
            </a:extLst>
          </p:cNvPr>
          <p:cNvCxnSpPr/>
          <p:nvPr/>
        </p:nvCxnSpPr>
        <p:spPr>
          <a:xfrm>
            <a:off x="4860032" y="4005064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A323AE8-1690-410E-A754-C7EAD8EDADB4}"/>
              </a:ext>
            </a:extLst>
          </p:cNvPr>
          <p:cNvSpPr txBox="1"/>
          <p:nvPr/>
        </p:nvSpPr>
        <p:spPr>
          <a:xfrm>
            <a:off x="683568" y="10527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HEAP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B9E8FB-CD71-4FEB-9141-EAA958148A52}"/>
              </a:ext>
            </a:extLst>
          </p:cNvPr>
          <p:cNvSpPr txBox="1"/>
          <p:nvPr/>
        </p:nvSpPr>
        <p:spPr>
          <a:xfrm>
            <a:off x="592314" y="508502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DD8361-E155-42D5-B105-DC3334F57C7A}"/>
              </a:ext>
            </a:extLst>
          </p:cNvPr>
          <p:cNvSpPr txBox="1"/>
          <p:nvPr/>
        </p:nvSpPr>
        <p:spPr>
          <a:xfrm>
            <a:off x="2411760" y="3140968"/>
            <a:ext cx="2429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ppoint</a:t>
            </a:r>
            <a:r>
              <a:rPr lang="fr-FR" dirty="0"/>
              <a:t> (</a:t>
            </a:r>
            <a:r>
              <a:rPr lang="fr-FR" dirty="0" err="1"/>
              <a:t>initData</a:t>
            </a:r>
            <a:r>
              <a:rPr lang="fr-FR" dirty="0"/>
              <a:t>)</a:t>
            </a:r>
          </a:p>
          <a:p>
            <a:r>
              <a:rPr lang="fr-FR" dirty="0"/>
              <a:t>pp (</a:t>
            </a:r>
            <a:r>
              <a:rPr lang="fr-FR" dirty="0" err="1"/>
              <a:t>initData</a:t>
            </a:r>
            <a:r>
              <a:rPr lang="fr-FR" dirty="0"/>
              <a:t>)</a:t>
            </a:r>
          </a:p>
          <a:p>
            <a:r>
              <a:rPr lang="fr-FR" dirty="0"/>
              <a:t>return (</a:t>
            </a:r>
            <a:r>
              <a:rPr lang="fr-FR" dirty="0" err="1"/>
              <a:t>initData</a:t>
            </a:r>
            <a:r>
              <a:rPr lang="fr-FR" dirty="0"/>
              <a:t>)</a:t>
            </a:r>
          </a:p>
          <a:p>
            <a:r>
              <a:rPr lang="fr-FR" dirty="0" err="1"/>
              <a:t>ppoints</a:t>
            </a:r>
            <a:r>
              <a:rPr lang="fr-FR" dirty="0"/>
              <a:t> (scenario4)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D0A29-E3CA-441F-8F02-2CDAE7A02621}"/>
              </a:ext>
            </a:extLst>
          </p:cNvPr>
          <p:cNvSpPr/>
          <p:nvPr/>
        </p:nvSpPr>
        <p:spPr>
          <a:xfrm>
            <a:off x="5239318" y="5749433"/>
            <a:ext cx="682088" cy="25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13D4BD-9113-4FC9-A27D-67E17216F8B4}"/>
              </a:ext>
            </a:extLst>
          </p:cNvPr>
          <p:cNvSpPr/>
          <p:nvPr/>
        </p:nvSpPr>
        <p:spPr>
          <a:xfrm>
            <a:off x="5258064" y="5479438"/>
            <a:ext cx="682088" cy="25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0F3B0-040C-4C17-B5DB-284E1D80ED7E}"/>
              </a:ext>
            </a:extLst>
          </p:cNvPr>
          <p:cNvSpPr/>
          <p:nvPr/>
        </p:nvSpPr>
        <p:spPr>
          <a:xfrm>
            <a:off x="5258064" y="5229200"/>
            <a:ext cx="682088" cy="25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D0A4EF-501B-4AA1-A1BF-6B12526939BB}"/>
              </a:ext>
            </a:extLst>
          </p:cNvPr>
          <p:cNvSpPr/>
          <p:nvPr/>
        </p:nvSpPr>
        <p:spPr>
          <a:xfrm>
            <a:off x="5258064" y="4941168"/>
            <a:ext cx="682088" cy="25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FBE9D33-6060-4988-929A-571C2D98A90A}"/>
              </a:ext>
            </a:extLst>
          </p:cNvPr>
          <p:cNvSpPr/>
          <p:nvPr/>
        </p:nvSpPr>
        <p:spPr>
          <a:xfrm>
            <a:off x="4349865" y="3249227"/>
            <a:ext cx="1163168" cy="1828800"/>
          </a:xfrm>
          <a:custGeom>
            <a:avLst/>
            <a:gdLst>
              <a:gd name="connsiteX0" fmla="*/ 1163168 w 1163168"/>
              <a:gd name="connsiteY0" fmla="*/ 1828800 h 1828800"/>
              <a:gd name="connsiteX1" fmla="*/ 1038881 w 1163168"/>
              <a:gd name="connsiteY1" fmla="*/ 1819923 h 1828800"/>
              <a:gd name="connsiteX2" fmla="*/ 994492 w 1163168"/>
              <a:gd name="connsiteY2" fmla="*/ 1802167 h 1828800"/>
              <a:gd name="connsiteX3" fmla="*/ 834694 w 1163168"/>
              <a:gd name="connsiteY3" fmla="*/ 1757779 h 1828800"/>
              <a:gd name="connsiteX4" fmla="*/ 772551 w 1163168"/>
              <a:gd name="connsiteY4" fmla="*/ 1722268 h 1828800"/>
              <a:gd name="connsiteX5" fmla="*/ 745918 w 1163168"/>
              <a:gd name="connsiteY5" fmla="*/ 1704513 h 1828800"/>
              <a:gd name="connsiteX6" fmla="*/ 710407 w 1163168"/>
              <a:gd name="connsiteY6" fmla="*/ 1686757 h 1828800"/>
              <a:gd name="connsiteX7" fmla="*/ 657141 w 1163168"/>
              <a:gd name="connsiteY7" fmla="*/ 1660124 h 1828800"/>
              <a:gd name="connsiteX8" fmla="*/ 621630 w 1163168"/>
              <a:gd name="connsiteY8" fmla="*/ 1633491 h 1828800"/>
              <a:gd name="connsiteX9" fmla="*/ 594997 w 1163168"/>
              <a:gd name="connsiteY9" fmla="*/ 1624614 h 1828800"/>
              <a:gd name="connsiteX10" fmla="*/ 577242 w 1163168"/>
              <a:gd name="connsiteY10" fmla="*/ 1606858 h 1828800"/>
              <a:gd name="connsiteX11" fmla="*/ 541731 w 1163168"/>
              <a:gd name="connsiteY11" fmla="*/ 1589103 h 1828800"/>
              <a:gd name="connsiteX12" fmla="*/ 515098 w 1163168"/>
              <a:gd name="connsiteY12" fmla="*/ 1571348 h 1828800"/>
              <a:gd name="connsiteX13" fmla="*/ 479587 w 1163168"/>
              <a:gd name="connsiteY13" fmla="*/ 1544715 h 1828800"/>
              <a:gd name="connsiteX14" fmla="*/ 444077 w 1163168"/>
              <a:gd name="connsiteY14" fmla="*/ 1535837 h 1828800"/>
              <a:gd name="connsiteX15" fmla="*/ 390811 w 1163168"/>
              <a:gd name="connsiteY15" fmla="*/ 1491449 h 1828800"/>
              <a:gd name="connsiteX16" fmla="*/ 319789 w 1163168"/>
              <a:gd name="connsiteY16" fmla="*/ 1438183 h 1828800"/>
              <a:gd name="connsiteX17" fmla="*/ 284279 w 1163168"/>
              <a:gd name="connsiteY17" fmla="*/ 1393794 h 1828800"/>
              <a:gd name="connsiteX18" fmla="*/ 257646 w 1163168"/>
              <a:gd name="connsiteY18" fmla="*/ 1384917 h 1828800"/>
              <a:gd name="connsiteX19" fmla="*/ 222135 w 1163168"/>
              <a:gd name="connsiteY19" fmla="*/ 1340528 h 1828800"/>
              <a:gd name="connsiteX20" fmla="*/ 195502 w 1163168"/>
              <a:gd name="connsiteY20" fmla="*/ 1322773 h 1828800"/>
              <a:gd name="connsiteX21" fmla="*/ 177747 w 1163168"/>
              <a:gd name="connsiteY21" fmla="*/ 1296140 h 1828800"/>
              <a:gd name="connsiteX22" fmla="*/ 115603 w 1163168"/>
              <a:gd name="connsiteY22" fmla="*/ 1233996 h 1828800"/>
              <a:gd name="connsiteX23" fmla="*/ 97848 w 1163168"/>
              <a:gd name="connsiteY23" fmla="*/ 1198486 h 1828800"/>
              <a:gd name="connsiteX24" fmla="*/ 88970 w 1163168"/>
              <a:gd name="connsiteY24" fmla="*/ 1171853 h 1828800"/>
              <a:gd name="connsiteX25" fmla="*/ 71215 w 1163168"/>
              <a:gd name="connsiteY25" fmla="*/ 1154097 h 1828800"/>
              <a:gd name="connsiteX26" fmla="*/ 62337 w 1163168"/>
              <a:gd name="connsiteY26" fmla="*/ 1109709 h 1828800"/>
              <a:gd name="connsiteX27" fmla="*/ 44582 w 1163168"/>
              <a:gd name="connsiteY27" fmla="*/ 1083076 h 1828800"/>
              <a:gd name="connsiteX28" fmla="*/ 35704 w 1163168"/>
              <a:gd name="connsiteY28" fmla="*/ 1038688 h 1828800"/>
              <a:gd name="connsiteX29" fmla="*/ 17949 w 1163168"/>
              <a:gd name="connsiteY29" fmla="*/ 994299 h 1828800"/>
              <a:gd name="connsiteX30" fmla="*/ 193 w 1163168"/>
              <a:gd name="connsiteY30" fmla="*/ 807868 h 1828800"/>
              <a:gd name="connsiteX31" fmla="*/ 17949 w 1163168"/>
              <a:gd name="connsiteY31" fmla="*/ 470517 h 1828800"/>
              <a:gd name="connsiteX32" fmla="*/ 26826 w 1163168"/>
              <a:gd name="connsiteY32" fmla="*/ 435006 h 1828800"/>
              <a:gd name="connsiteX33" fmla="*/ 44582 w 1163168"/>
              <a:gd name="connsiteY33" fmla="*/ 390618 h 1828800"/>
              <a:gd name="connsiteX34" fmla="*/ 53459 w 1163168"/>
              <a:gd name="connsiteY34" fmla="*/ 355107 h 1828800"/>
              <a:gd name="connsiteX35" fmla="*/ 71215 w 1163168"/>
              <a:gd name="connsiteY35" fmla="*/ 319596 h 1828800"/>
              <a:gd name="connsiteX36" fmla="*/ 106725 w 1163168"/>
              <a:gd name="connsiteY36" fmla="*/ 266330 h 1828800"/>
              <a:gd name="connsiteX37" fmla="*/ 124481 w 1163168"/>
              <a:gd name="connsiteY37" fmla="*/ 221942 h 1828800"/>
              <a:gd name="connsiteX38" fmla="*/ 151114 w 1163168"/>
              <a:gd name="connsiteY38" fmla="*/ 204187 h 1828800"/>
              <a:gd name="connsiteX39" fmla="*/ 168869 w 1163168"/>
              <a:gd name="connsiteY39" fmla="*/ 186431 h 1828800"/>
              <a:gd name="connsiteX40" fmla="*/ 195502 w 1163168"/>
              <a:gd name="connsiteY40" fmla="*/ 168676 h 1828800"/>
              <a:gd name="connsiteX41" fmla="*/ 257646 w 1163168"/>
              <a:gd name="connsiteY41" fmla="*/ 106532 h 1828800"/>
              <a:gd name="connsiteX42" fmla="*/ 293156 w 1163168"/>
              <a:gd name="connsiteY42" fmla="*/ 97655 h 1828800"/>
              <a:gd name="connsiteX43" fmla="*/ 346422 w 1163168"/>
              <a:gd name="connsiteY43" fmla="*/ 79899 h 1828800"/>
              <a:gd name="connsiteX44" fmla="*/ 390811 w 1163168"/>
              <a:gd name="connsiteY44" fmla="*/ 71022 h 1828800"/>
              <a:gd name="connsiteX45" fmla="*/ 408566 w 1163168"/>
              <a:gd name="connsiteY45" fmla="*/ 53266 h 1828800"/>
              <a:gd name="connsiteX46" fmla="*/ 461832 w 1163168"/>
              <a:gd name="connsiteY46" fmla="*/ 44389 h 1828800"/>
              <a:gd name="connsiteX47" fmla="*/ 541731 w 1163168"/>
              <a:gd name="connsiteY47" fmla="*/ 26633 h 1828800"/>
              <a:gd name="connsiteX48" fmla="*/ 594997 w 1163168"/>
              <a:gd name="connsiteY48" fmla="*/ 8878 h 1828800"/>
              <a:gd name="connsiteX49" fmla="*/ 621630 w 1163168"/>
              <a:gd name="connsiteY49" fmla="*/ 0 h 1828800"/>
              <a:gd name="connsiteX50" fmla="*/ 745918 w 1163168"/>
              <a:gd name="connsiteY50" fmla="*/ 8878 h 1828800"/>
              <a:gd name="connsiteX51" fmla="*/ 772551 w 1163168"/>
              <a:gd name="connsiteY51" fmla="*/ 17756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63168" h="1828800">
                <a:moveTo>
                  <a:pt x="1163168" y="1828800"/>
                </a:moveTo>
                <a:cubicBezTo>
                  <a:pt x="1121739" y="1825841"/>
                  <a:pt x="1079907" y="1826401"/>
                  <a:pt x="1038881" y="1819923"/>
                </a:cubicBezTo>
                <a:cubicBezTo>
                  <a:pt x="1023140" y="1817438"/>
                  <a:pt x="1009500" y="1807527"/>
                  <a:pt x="994492" y="1802167"/>
                </a:cubicBezTo>
                <a:cubicBezTo>
                  <a:pt x="907379" y="1771055"/>
                  <a:pt x="923855" y="1777592"/>
                  <a:pt x="834694" y="1757779"/>
                </a:cubicBezTo>
                <a:cubicBezTo>
                  <a:pt x="748835" y="1693383"/>
                  <a:pt x="840330" y="1756158"/>
                  <a:pt x="772551" y="1722268"/>
                </a:cubicBezTo>
                <a:cubicBezTo>
                  <a:pt x="763008" y="1717496"/>
                  <a:pt x="755182" y="1709807"/>
                  <a:pt x="745918" y="1704513"/>
                </a:cubicBezTo>
                <a:cubicBezTo>
                  <a:pt x="734427" y="1697947"/>
                  <a:pt x="721898" y="1693323"/>
                  <a:pt x="710407" y="1686757"/>
                </a:cubicBezTo>
                <a:cubicBezTo>
                  <a:pt x="662222" y="1659222"/>
                  <a:pt x="705970" y="1676401"/>
                  <a:pt x="657141" y="1660124"/>
                </a:cubicBezTo>
                <a:cubicBezTo>
                  <a:pt x="645304" y="1651246"/>
                  <a:pt x="634477" y="1640832"/>
                  <a:pt x="621630" y="1633491"/>
                </a:cubicBezTo>
                <a:cubicBezTo>
                  <a:pt x="613505" y="1628848"/>
                  <a:pt x="603021" y="1629429"/>
                  <a:pt x="594997" y="1624614"/>
                </a:cubicBezTo>
                <a:cubicBezTo>
                  <a:pt x="587820" y="1620308"/>
                  <a:pt x="584206" y="1611501"/>
                  <a:pt x="577242" y="1606858"/>
                </a:cubicBezTo>
                <a:cubicBezTo>
                  <a:pt x="566231" y="1599517"/>
                  <a:pt x="553221" y="1595669"/>
                  <a:pt x="541731" y="1589103"/>
                </a:cubicBezTo>
                <a:cubicBezTo>
                  <a:pt x="532467" y="1583810"/>
                  <a:pt x="523780" y="1577550"/>
                  <a:pt x="515098" y="1571348"/>
                </a:cubicBezTo>
                <a:cubicBezTo>
                  <a:pt x="503058" y="1562748"/>
                  <a:pt x="492821" y="1551332"/>
                  <a:pt x="479587" y="1544715"/>
                </a:cubicBezTo>
                <a:cubicBezTo>
                  <a:pt x="468674" y="1539258"/>
                  <a:pt x="455914" y="1538796"/>
                  <a:pt x="444077" y="1535837"/>
                </a:cubicBezTo>
                <a:cubicBezTo>
                  <a:pt x="366268" y="1458028"/>
                  <a:pt x="464970" y="1553248"/>
                  <a:pt x="390811" y="1491449"/>
                </a:cubicBezTo>
                <a:cubicBezTo>
                  <a:pt x="324237" y="1435971"/>
                  <a:pt x="413069" y="1494150"/>
                  <a:pt x="319789" y="1438183"/>
                </a:cubicBezTo>
                <a:cubicBezTo>
                  <a:pt x="311726" y="1426088"/>
                  <a:pt x="298333" y="1402226"/>
                  <a:pt x="284279" y="1393794"/>
                </a:cubicBezTo>
                <a:cubicBezTo>
                  <a:pt x="276255" y="1388979"/>
                  <a:pt x="266524" y="1387876"/>
                  <a:pt x="257646" y="1384917"/>
                </a:cubicBezTo>
                <a:cubicBezTo>
                  <a:pt x="244464" y="1365145"/>
                  <a:pt x="240204" y="1354983"/>
                  <a:pt x="222135" y="1340528"/>
                </a:cubicBezTo>
                <a:cubicBezTo>
                  <a:pt x="213804" y="1333863"/>
                  <a:pt x="204380" y="1328691"/>
                  <a:pt x="195502" y="1322773"/>
                </a:cubicBezTo>
                <a:cubicBezTo>
                  <a:pt x="189584" y="1313895"/>
                  <a:pt x="184885" y="1304071"/>
                  <a:pt x="177747" y="1296140"/>
                </a:cubicBezTo>
                <a:cubicBezTo>
                  <a:pt x="158150" y="1274365"/>
                  <a:pt x="128704" y="1260198"/>
                  <a:pt x="115603" y="1233996"/>
                </a:cubicBezTo>
                <a:cubicBezTo>
                  <a:pt x="109685" y="1222159"/>
                  <a:pt x="103061" y="1210650"/>
                  <a:pt x="97848" y="1198486"/>
                </a:cubicBezTo>
                <a:cubicBezTo>
                  <a:pt x="94162" y="1189885"/>
                  <a:pt x="93785" y="1179877"/>
                  <a:pt x="88970" y="1171853"/>
                </a:cubicBezTo>
                <a:cubicBezTo>
                  <a:pt x="84664" y="1164676"/>
                  <a:pt x="77133" y="1160016"/>
                  <a:pt x="71215" y="1154097"/>
                </a:cubicBezTo>
                <a:cubicBezTo>
                  <a:pt x="68256" y="1139301"/>
                  <a:pt x="67635" y="1123837"/>
                  <a:pt x="62337" y="1109709"/>
                </a:cubicBezTo>
                <a:cubicBezTo>
                  <a:pt x="58591" y="1099719"/>
                  <a:pt x="48328" y="1093066"/>
                  <a:pt x="44582" y="1083076"/>
                </a:cubicBezTo>
                <a:cubicBezTo>
                  <a:pt x="39284" y="1068948"/>
                  <a:pt x="40040" y="1053141"/>
                  <a:pt x="35704" y="1038688"/>
                </a:cubicBezTo>
                <a:cubicBezTo>
                  <a:pt x="31125" y="1023424"/>
                  <a:pt x="23867" y="1009095"/>
                  <a:pt x="17949" y="994299"/>
                </a:cubicBezTo>
                <a:cubicBezTo>
                  <a:pt x="6456" y="925342"/>
                  <a:pt x="-1344" y="889322"/>
                  <a:pt x="193" y="807868"/>
                </a:cubicBezTo>
                <a:cubicBezTo>
                  <a:pt x="2317" y="695282"/>
                  <a:pt x="9926" y="582837"/>
                  <a:pt x="17949" y="470517"/>
                </a:cubicBezTo>
                <a:cubicBezTo>
                  <a:pt x="18818" y="458347"/>
                  <a:pt x="22968" y="446581"/>
                  <a:pt x="26826" y="435006"/>
                </a:cubicBezTo>
                <a:cubicBezTo>
                  <a:pt x="31865" y="419888"/>
                  <a:pt x="39543" y="405736"/>
                  <a:pt x="44582" y="390618"/>
                </a:cubicBezTo>
                <a:cubicBezTo>
                  <a:pt x="48440" y="379043"/>
                  <a:pt x="49175" y="366531"/>
                  <a:pt x="53459" y="355107"/>
                </a:cubicBezTo>
                <a:cubicBezTo>
                  <a:pt x="58106" y="342715"/>
                  <a:pt x="64406" y="330944"/>
                  <a:pt x="71215" y="319596"/>
                </a:cubicBezTo>
                <a:cubicBezTo>
                  <a:pt x="82194" y="301298"/>
                  <a:pt x="98800" y="286143"/>
                  <a:pt x="106725" y="266330"/>
                </a:cubicBezTo>
                <a:cubicBezTo>
                  <a:pt x="112644" y="251534"/>
                  <a:pt x="115218" y="234909"/>
                  <a:pt x="124481" y="221942"/>
                </a:cubicBezTo>
                <a:cubicBezTo>
                  <a:pt x="130683" y="213260"/>
                  <a:pt x="142783" y="210852"/>
                  <a:pt x="151114" y="204187"/>
                </a:cubicBezTo>
                <a:cubicBezTo>
                  <a:pt x="157650" y="198958"/>
                  <a:pt x="162333" y="191660"/>
                  <a:pt x="168869" y="186431"/>
                </a:cubicBezTo>
                <a:cubicBezTo>
                  <a:pt x="177200" y="179766"/>
                  <a:pt x="187571" y="175814"/>
                  <a:pt x="195502" y="168676"/>
                </a:cubicBezTo>
                <a:cubicBezTo>
                  <a:pt x="217277" y="149079"/>
                  <a:pt x="229226" y="113637"/>
                  <a:pt x="257646" y="106532"/>
                </a:cubicBezTo>
                <a:cubicBezTo>
                  <a:pt x="269483" y="103573"/>
                  <a:pt x="281470" y="101161"/>
                  <a:pt x="293156" y="97655"/>
                </a:cubicBezTo>
                <a:cubicBezTo>
                  <a:pt x="311083" y="92277"/>
                  <a:pt x="328070" y="83569"/>
                  <a:pt x="346422" y="79899"/>
                </a:cubicBezTo>
                <a:lnTo>
                  <a:pt x="390811" y="71022"/>
                </a:lnTo>
                <a:cubicBezTo>
                  <a:pt x="396729" y="65103"/>
                  <a:pt x="400729" y="56205"/>
                  <a:pt x="408566" y="53266"/>
                </a:cubicBezTo>
                <a:cubicBezTo>
                  <a:pt x="425420" y="46946"/>
                  <a:pt x="444122" y="47609"/>
                  <a:pt x="461832" y="44389"/>
                </a:cubicBezTo>
                <a:cubicBezTo>
                  <a:pt x="483275" y="40490"/>
                  <a:pt x="519810" y="33209"/>
                  <a:pt x="541731" y="26633"/>
                </a:cubicBezTo>
                <a:cubicBezTo>
                  <a:pt x="559657" y="21255"/>
                  <a:pt x="577242" y="14796"/>
                  <a:pt x="594997" y="8878"/>
                </a:cubicBezTo>
                <a:lnTo>
                  <a:pt x="621630" y="0"/>
                </a:lnTo>
                <a:cubicBezTo>
                  <a:pt x="663059" y="2959"/>
                  <a:pt x="704668" y="4025"/>
                  <a:pt x="745918" y="8878"/>
                </a:cubicBezTo>
                <a:cubicBezTo>
                  <a:pt x="755212" y="9971"/>
                  <a:pt x="772551" y="17756"/>
                  <a:pt x="772551" y="17756"/>
                </a:cubicBezTo>
              </a:path>
            </a:pathLst>
          </a:cu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85CDBC96-45FF-4F5D-B613-E63C9178E715}"/>
              </a:ext>
            </a:extLst>
          </p:cNvPr>
          <p:cNvSpPr/>
          <p:nvPr/>
        </p:nvSpPr>
        <p:spPr>
          <a:xfrm>
            <a:off x="5805996" y="887521"/>
            <a:ext cx="2982897" cy="4483469"/>
          </a:xfrm>
          <a:custGeom>
            <a:avLst/>
            <a:gdLst>
              <a:gd name="connsiteX0" fmla="*/ 0 w 2982897"/>
              <a:gd name="connsiteY0" fmla="*/ 4483469 h 4483469"/>
              <a:gd name="connsiteX1" fmla="*/ 124287 w 2982897"/>
              <a:gd name="connsiteY1" fmla="*/ 4447959 h 4483469"/>
              <a:gd name="connsiteX2" fmla="*/ 195309 w 2982897"/>
              <a:gd name="connsiteY2" fmla="*/ 4430203 h 4483469"/>
              <a:gd name="connsiteX3" fmla="*/ 426128 w 2982897"/>
              <a:gd name="connsiteY3" fmla="*/ 4403570 h 4483469"/>
              <a:gd name="connsiteX4" fmla="*/ 594804 w 2982897"/>
              <a:gd name="connsiteY4" fmla="*/ 4376937 h 4483469"/>
              <a:gd name="connsiteX5" fmla="*/ 692458 w 2982897"/>
              <a:gd name="connsiteY5" fmla="*/ 4350304 h 4483469"/>
              <a:gd name="connsiteX6" fmla="*/ 941033 w 2982897"/>
              <a:gd name="connsiteY6" fmla="*/ 4323671 h 4483469"/>
              <a:gd name="connsiteX7" fmla="*/ 1029810 w 2982897"/>
              <a:gd name="connsiteY7" fmla="*/ 4305916 h 4483469"/>
              <a:gd name="connsiteX8" fmla="*/ 1384917 w 2982897"/>
              <a:gd name="connsiteY8" fmla="*/ 4288161 h 4483469"/>
              <a:gd name="connsiteX9" fmla="*/ 1562470 w 2982897"/>
              <a:gd name="connsiteY9" fmla="*/ 4279283 h 4483469"/>
              <a:gd name="connsiteX10" fmla="*/ 1615736 w 2982897"/>
              <a:gd name="connsiteY10" fmla="*/ 4270405 h 4483469"/>
              <a:gd name="connsiteX11" fmla="*/ 1686757 w 2982897"/>
              <a:gd name="connsiteY11" fmla="*/ 4243772 h 4483469"/>
              <a:gd name="connsiteX12" fmla="*/ 1757779 w 2982897"/>
              <a:gd name="connsiteY12" fmla="*/ 4226017 h 4483469"/>
              <a:gd name="connsiteX13" fmla="*/ 1899821 w 2982897"/>
              <a:gd name="connsiteY13" fmla="*/ 4172751 h 4483469"/>
              <a:gd name="connsiteX14" fmla="*/ 1988598 w 2982897"/>
              <a:gd name="connsiteY14" fmla="*/ 4128362 h 4483469"/>
              <a:gd name="connsiteX15" fmla="*/ 2281561 w 2982897"/>
              <a:gd name="connsiteY15" fmla="*/ 4030708 h 4483469"/>
              <a:gd name="connsiteX16" fmla="*/ 2423604 w 2982897"/>
              <a:gd name="connsiteY16" fmla="*/ 3941931 h 4483469"/>
              <a:gd name="connsiteX17" fmla="*/ 2512381 w 2982897"/>
              <a:gd name="connsiteY17" fmla="*/ 3862032 h 4483469"/>
              <a:gd name="connsiteX18" fmla="*/ 2556769 w 2982897"/>
              <a:gd name="connsiteY18" fmla="*/ 3826522 h 4483469"/>
              <a:gd name="connsiteX19" fmla="*/ 2610035 w 2982897"/>
              <a:gd name="connsiteY19" fmla="*/ 3737745 h 4483469"/>
              <a:gd name="connsiteX20" fmla="*/ 2636668 w 2982897"/>
              <a:gd name="connsiteY20" fmla="*/ 3693357 h 4483469"/>
              <a:gd name="connsiteX21" fmla="*/ 2663301 w 2982897"/>
              <a:gd name="connsiteY21" fmla="*/ 3666724 h 4483469"/>
              <a:gd name="connsiteX22" fmla="*/ 2698812 w 2982897"/>
              <a:gd name="connsiteY22" fmla="*/ 3586825 h 4483469"/>
              <a:gd name="connsiteX23" fmla="*/ 2725445 w 2982897"/>
              <a:gd name="connsiteY23" fmla="*/ 3542436 h 4483469"/>
              <a:gd name="connsiteX24" fmla="*/ 2778711 w 2982897"/>
              <a:gd name="connsiteY24" fmla="*/ 3435904 h 4483469"/>
              <a:gd name="connsiteX25" fmla="*/ 2805344 w 2982897"/>
              <a:gd name="connsiteY25" fmla="*/ 3329372 h 4483469"/>
              <a:gd name="connsiteX26" fmla="*/ 2814221 w 2982897"/>
              <a:gd name="connsiteY26" fmla="*/ 3293862 h 4483469"/>
              <a:gd name="connsiteX27" fmla="*/ 2831977 w 2982897"/>
              <a:gd name="connsiteY27" fmla="*/ 3222840 h 4483469"/>
              <a:gd name="connsiteX28" fmla="*/ 2840854 w 2982897"/>
              <a:gd name="connsiteY28" fmla="*/ 3142941 h 4483469"/>
              <a:gd name="connsiteX29" fmla="*/ 2858610 w 2982897"/>
              <a:gd name="connsiteY29" fmla="*/ 3071920 h 4483469"/>
              <a:gd name="connsiteX30" fmla="*/ 2876365 w 2982897"/>
              <a:gd name="connsiteY30" fmla="*/ 2912122 h 4483469"/>
              <a:gd name="connsiteX31" fmla="*/ 2885243 w 2982897"/>
              <a:gd name="connsiteY31" fmla="*/ 2823345 h 4483469"/>
              <a:gd name="connsiteX32" fmla="*/ 2902998 w 2982897"/>
              <a:gd name="connsiteY32" fmla="*/ 2716813 h 4483469"/>
              <a:gd name="connsiteX33" fmla="*/ 2929631 w 2982897"/>
              <a:gd name="connsiteY33" fmla="*/ 2574770 h 4483469"/>
              <a:gd name="connsiteX34" fmla="*/ 2938509 w 2982897"/>
              <a:gd name="connsiteY34" fmla="*/ 2494871 h 4483469"/>
              <a:gd name="connsiteX35" fmla="*/ 2947387 w 2982897"/>
              <a:gd name="connsiteY35" fmla="*/ 2450483 h 4483469"/>
              <a:gd name="connsiteX36" fmla="*/ 2956264 w 2982897"/>
              <a:gd name="connsiteY36" fmla="*/ 2397217 h 4483469"/>
              <a:gd name="connsiteX37" fmla="*/ 2974020 w 2982897"/>
              <a:gd name="connsiteY37" fmla="*/ 2246296 h 4483469"/>
              <a:gd name="connsiteX38" fmla="*/ 2982897 w 2982897"/>
              <a:gd name="connsiteY38" fmla="*/ 2193030 h 4483469"/>
              <a:gd name="connsiteX39" fmla="*/ 2974020 w 2982897"/>
              <a:gd name="connsiteY39" fmla="*/ 1731392 h 4483469"/>
              <a:gd name="connsiteX40" fmla="*/ 2956264 w 2982897"/>
              <a:gd name="connsiteY40" fmla="*/ 1687003 h 4483469"/>
              <a:gd name="connsiteX41" fmla="*/ 2938509 w 2982897"/>
              <a:gd name="connsiteY41" fmla="*/ 1633737 h 4483469"/>
              <a:gd name="connsiteX42" fmla="*/ 2929631 w 2982897"/>
              <a:gd name="connsiteY42" fmla="*/ 1580471 h 4483469"/>
              <a:gd name="connsiteX43" fmla="*/ 2885243 w 2982897"/>
              <a:gd name="connsiteY43" fmla="*/ 1438429 h 4483469"/>
              <a:gd name="connsiteX44" fmla="*/ 2867487 w 2982897"/>
              <a:gd name="connsiteY44" fmla="*/ 1402918 h 4483469"/>
              <a:gd name="connsiteX45" fmla="*/ 2849732 w 2982897"/>
              <a:gd name="connsiteY45" fmla="*/ 1358529 h 4483469"/>
              <a:gd name="connsiteX46" fmla="*/ 2823099 w 2982897"/>
              <a:gd name="connsiteY46" fmla="*/ 1314141 h 4483469"/>
              <a:gd name="connsiteX47" fmla="*/ 2787588 w 2982897"/>
              <a:gd name="connsiteY47" fmla="*/ 1216487 h 4483469"/>
              <a:gd name="connsiteX48" fmla="*/ 2769833 w 2982897"/>
              <a:gd name="connsiteY48" fmla="*/ 1180976 h 4483469"/>
              <a:gd name="connsiteX49" fmla="*/ 2743200 w 2982897"/>
              <a:gd name="connsiteY49" fmla="*/ 1154343 h 4483469"/>
              <a:gd name="connsiteX50" fmla="*/ 2707689 w 2982897"/>
              <a:gd name="connsiteY50" fmla="*/ 1101077 h 4483469"/>
              <a:gd name="connsiteX51" fmla="*/ 2689934 w 2982897"/>
              <a:gd name="connsiteY51" fmla="*/ 1056689 h 4483469"/>
              <a:gd name="connsiteX52" fmla="*/ 2681056 w 2982897"/>
              <a:gd name="connsiteY52" fmla="*/ 1030056 h 4483469"/>
              <a:gd name="connsiteX53" fmla="*/ 2654423 w 2982897"/>
              <a:gd name="connsiteY53" fmla="*/ 1003423 h 4483469"/>
              <a:gd name="connsiteX54" fmla="*/ 2645546 w 2982897"/>
              <a:gd name="connsiteY54" fmla="*/ 967912 h 4483469"/>
              <a:gd name="connsiteX55" fmla="*/ 2618913 w 2982897"/>
              <a:gd name="connsiteY55" fmla="*/ 950157 h 4483469"/>
              <a:gd name="connsiteX56" fmla="*/ 2601157 w 2982897"/>
              <a:gd name="connsiteY56" fmla="*/ 932401 h 4483469"/>
              <a:gd name="connsiteX57" fmla="*/ 2547891 w 2982897"/>
              <a:gd name="connsiteY57" fmla="*/ 861380 h 4483469"/>
              <a:gd name="connsiteX58" fmla="*/ 2530136 w 2982897"/>
              <a:gd name="connsiteY58" fmla="*/ 834747 h 4483469"/>
              <a:gd name="connsiteX59" fmla="*/ 2450237 w 2982897"/>
              <a:gd name="connsiteY59" fmla="*/ 763726 h 4483469"/>
              <a:gd name="connsiteX60" fmla="*/ 2414726 w 2982897"/>
              <a:gd name="connsiteY60" fmla="*/ 719337 h 4483469"/>
              <a:gd name="connsiteX61" fmla="*/ 2343705 w 2982897"/>
              <a:gd name="connsiteY61" fmla="*/ 666071 h 4483469"/>
              <a:gd name="connsiteX62" fmla="*/ 2317072 w 2982897"/>
              <a:gd name="connsiteY62" fmla="*/ 639438 h 4483469"/>
              <a:gd name="connsiteX63" fmla="*/ 2290439 w 2982897"/>
              <a:gd name="connsiteY63" fmla="*/ 621683 h 4483469"/>
              <a:gd name="connsiteX64" fmla="*/ 2219418 w 2982897"/>
              <a:gd name="connsiteY64" fmla="*/ 568417 h 4483469"/>
              <a:gd name="connsiteX65" fmla="*/ 2192785 w 2982897"/>
              <a:gd name="connsiteY65" fmla="*/ 559539 h 4483469"/>
              <a:gd name="connsiteX66" fmla="*/ 2139519 w 2982897"/>
              <a:gd name="connsiteY66" fmla="*/ 515151 h 4483469"/>
              <a:gd name="connsiteX67" fmla="*/ 2095130 w 2982897"/>
              <a:gd name="connsiteY67" fmla="*/ 497396 h 4483469"/>
              <a:gd name="connsiteX68" fmla="*/ 1961965 w 2982897"/>
              <a:gd name="connsiteY68" fmla="*/ 408619 h 4483469"/>
              <a:gd name="connsiteX69" fmla="*/ 1899821 w 2982897"/>
              <a:gd name="connsiteY69" fmla="*/ 381986 h 4483469"/>
              <a:gd name="connsiteX70" fmla="*/ 1855433 w 2982897"/>
              <a:gd name="connsiteY70" fmla="*/ 355353 h 4483469"/>
              <a:gd name="connsiteX71" fmla="*/ 1828800 w 2982897"/>
              <a:gd name="connsiteY71" fmla="*/ 337597 h 4483469"/>
              <a:gd name="connsiteX72" fmla="*/ 1784412 w 2982897"/>
              <a:gd name="connsiteY72" fmla="*/ 310964 h 4483469"/>
              <a:gd name="connsiteX73" fmla="*/ 1740023 w 2982897"/>
              <a:gd name="connsiteY73" fmla="*/ 293209 h 4483469"/>
              <a:gd name="connsiteX74" fmla="*/ 1686757 w 2982897"/>
              <a:gd name="connsiteY74" fmla="*/ 275454 h 4483469"/>
              <a:gd name="connsiteX75" fmla="*/ 1669002 w 2982897"/>
              <a:gd name="connsiteY75" fmla="*/ 257698 h 4483469"/>
              <a:gd name="connsiteX76" fmla="*/ 1642369 w 2982897"/>
              <a:gd name="connsiteY76" fmla="*/ 248821 h 4483469"/>
              <a:gd name="connsiteX77" fmla="*/ 1597981 w 2982897"/>
              <a:gd name="connsiteY77" fmla="*/ 231065 h 4483469"/>
              <a:gd name="connsiteX78" fmla="*/ 1535837 w 2982897"/>
              <a:gd name="connsiteY78" fmla="*/ 204432 h 4483469"/>
              <a:gd name="connsiteX79" fmla="*/ 1509204 w 2982897"/>
              <a:gd name="connsiteY79" fmla="*/ 186677 h 4483469"/>
              <a:gd name="connsiteX80" fmla="*/ 1455938 w 2982897"/>
              <a:gd name="connsiteY80" fmla="*/ 168922 h 4483469"/>
              <a:gd name="connsiteX81" fmla="*/ 1429305 w 2982897"/>
              <a:gd name="connsiteY81" fmla="*/ 151166 h 4483469"/>
              <a:gd name="connsiteX82" fmla="*/ 1376039 w 2982897"/>
              <a:gd name="connsiteY82" fmla="*/ 142289 h 4483469"/>
              <a:gd name="connsiteX83" fmla="*/ 1331651 w 2982897"/>
              <a:gd name="connsiteY83" fmla="*/ 133411 h 4483469"/>
              <a:gd name="connsiteX84" fmla="*/ 1305018 w 2982897"/>
              <a:gd name="connsiteY84" fmla="*/ 115656 h 4483469"/>
              <a:gd name="connsiteX85" fmla="*/ 1242874 w 2982897"/>
              <a:gd name="connsiteY85" fmla="*/ 97900 h 4483469"/>
              <a:gd name="connsiteX86" fmla="*/ 1162975 w 2982897"/>
              <a:gd name="connsiteY86" fmla="*/ 80145 h 4483469"/>
              <a:gd name="connsiteX87" fmla="*/ 1091954 w 2982897"/>
              <a:gd name="connsiteY87" fmla="*/ 44634 h 4483469"/>
              <a:gd name="connsiteX88" fmla="*/ 1029810 w 2982897"/>
              <a:gd name="connsiteY88" fmla="*/ 35757 h 4483469"/>
              <a:gd name="connsiteX89" fmla="*/ 905522 w 2982897"/>
              <a:gd name="connsiteY89" fmla="*/ 9124 h 4483469"/>
              <a:gd name="connsiteX90" fmla="*/ 772357 w 2982897"/>
              <a:gd name="connsiteY90" fmla="*/ 246 h 448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982897" h="4483469">
                <a:moveTo>
                  <a:pt x="0" y="4483469"/>
                </a:moveTo>
                <a:cubicBezTo>
                  <a:pt x="120430" y="4438307"/>
                  <a:pt x="22904" y="4469684"/>
                  <a:pt x="124287" y="4447959"/>
                </a:cubicBezTo>
                <a:cubicBezTo>
                  <a:pt x="148148" y="4442846"/>
                  <a:pt x="171238" y="4434215"/>
                  <a:pt x="195309" y="4430203"/>
                </a:cubicBezTo>
                <a:cubicBezTo>
                  <a:pt x="363562" y="4402161"/>
                  <a:pt x="203239" y="4448147"/>
                  <a:pt x="426128" y="4403570"/>
                </a:cubicBezTo>
                <a:cubicBezTo>
                  <a:pt x="541182" y="4380560"/>
                  <a:pt x="484911" y="4389148"/>
                  <a:pt x="594804" y="4376937"/>
                </a:cubicBezTo>
                <a:cubicBezTo>
                  <a:pt x="627355" y="4368059"/>
                  <a:pt x="659177" y="4355851"/>
                  <a:pt x="692458" y="4350304"/>
                </a:cubicBezTo>
                <a:cubicBezTo>
                  <a:pt x="1051661" y="4290437"/>
                  <a:pt x="727269" y="4357423"/>
                  <a:pt x="941033" y="4323671"/>
                </a:cubicBezTo>
                <a:cubicBezTo>
                  <a:pt x="970842" y="4318964"/>
                  <a:pt x="999728" y="4308323"/>
                  <a:pt x="1029810" y="4305916"/>
                </a:cubicBezTo>
                <a:cubicBezTo>
                  <a:pt x="1147949" y="4296465"/>
                  <a:pt x="1266548" y="4294079"/>
                  <a:pt x="1384917" y="4288161"/>
                </a:cubicBezTo>
                <a:lnTo>
                  <a:pt x="1562470" y="4279283"/>
                </a:lnTo>
                <a:cubicBezTo>
                  <a:pt x="1580225" y="4276324"/>
                  <a:pt x="1598428" y="4275350"/>
                  <a:pt x="1615736" y="4270405"/>
                </a:cubicBezTo>
                <a:cubicBezTo>
                  <a:pt x="1640047" y="4263459"/>
                  <a:pt x="1662624" y="4251313"/>
                  <a:pt x="1686757" y="4243772"/>
                </a:cubicBezTo>
                <a:cubicBezTo>
                  <a:pt x="1710049" y="4236493"/>
                  <a:pt x="1734105" y="4231935"/>
                  <a:pt x="1757779" y="4226017"/>
                </a:cubicBezTo>
                <a:cubicBezTo>
                  <a:pt x="1908593" y="4139836"/>
                  <a:pt x="1722320" y="4238146"/>
                  <a:pt x="1899821" y="4172751"/>
                </a:cubicBezTo>
                <a:cubicBezTo>
                  <a:pt x="1930866" y="4161313"/>
                  <a:pt x="1957333" y="4139185"/>
                  <a:pt x="1988598" y="4128362"/>
                </a:cubicBezTo>
                <a:cubicBezTo>
                  <a:pt x="2126812" y="4080519"/>
                  <a:pt x="2148617" y="4110474"/>
                  <a:pt x="2281561" y="4030708"/>
                </a:cubicBezTo>
                <a:cubicBezTo>
                  <a:pt x="2314988" y="4010652"/>
                  <a:pt x="2387164" y="3969261"/>
                  <a:pt x="2423604" y="3941931"/>
                </a:cubicBezTo>
                <a:cubicBezTo>
                  <a:pt x="2507334" y="3879134"/>
                  <a:pt x="2447777" y="3919458"/>
                  <a:pt x="2512381" y="3862032"/>
                </a:cubicBezTo>
                <a:cubicBezTo>
                  <a:pt x="2526543" y="3849444"/>
                  <a:pt x="2541973" y="3838359"/>
                  <a:pt x="2556769" y="3826522"/>
                </a:cubicBezTo>
                <a:lnTo>
                  <a:pt x="2610035" y="3737745"/>
                </a:lnTo>
                <a:cubicBezTo>
                  <a:pt x="2618913" y="3722949"/>
                  <a:pt x="2624467" y="3705558"/>
                  <a:pt x="2636668" y="3693357"/>
                </a:cubicBezTo>
                <a:lnTo>
                  <a:pt x="2663301" y="3666724"/>
                </a:lnTo>
                <a:cubicBezTo>
                  <a:pt x="2677415" y="3631438"/>
                  <a:pt x="2681034" y="3618825"/>
                  <a:pt x="2698812" y="3586825"/>
                </a:cubicBezTo>
                <a:cubicBezTo>
                  <a:pt x="2707192" y="3571741"/>
                  <a:pt x="2717371" y="3557686"/>
                  <a:pt x="2725445" y="3542436"/>
                </a:cubicBezTo>
                <a:cubicBezTo>
                  <a:pt x="2744021" y="3507348"/>
                  <a:pt x="2778711" y="3435904"/>
                  <a:pt x="2778711" y="3435904"/>
                </a:cubicBezTo>
                <a:lnTo>
                  <a:pt x="2805344" y="3329372"/>
                </a:lnTo>
                <a:cubicBezTo>
                  <a:pt x="2808303" y="3317535"/>
                  <a:pt x="2811828" y="3305826"/>
                  <a:pt x="2814221" y="3293862"/>
                </a:cubicBezTo>
                <a:cubicBezTo>
                  <a:pt x="2824934" y="3240297"/>
                  <a:pt x="2818327" y="3263788"/>
                  <a:pt x="2831977" y="3222840"/>
                </a:cubicBezTo>
                <a:cubicBezTo>
                  <a:pt x="2834936" y="3196207"/>
                  <a:pt x="2836197" y="3169330"/>
                  <a:pt x="2840854" y="3142941"/>
                </a:cubicBezTo>
                <a:cubicBezTo>
                  <a:pt x="2845095" y="3118910"/>
                  <a:pt x="2858610" y="3071920"/>
                  <a:pt x="2858610" y="3071920"/>
                </a:cubicBezTo>
                <a:cubicBezTo>
                  <a:pt x="2885508" y="2802915"/>
                  <a:pt x="2851245" y="3138191"/>
                  <a:pt x="2876365" y="2912122"/>
                </a:cubicBezTo>
                <a:cubicBezTo>
                  <a:pt x="2879649" y="2882564"/>
                  <a:pt x="2881225" y="2852812"/>
                  <a:pt x="2885243" y="2823345"/>
                </a:cubicBezTo>
                <a:cubicBezTo>
                  <a:pt x="2890107" y="2787675"/>
                  <a:pt x="2896742" y="2752266"/>
                  <a:pt x="2902998" y="2716813"/>
                </a:cubicBezTo>
                <a:cubicBezTo>
                  <a:pt x="2917731" y="2633328"/>
                  <a:pt x="2910567" y="2701861"/>
                  <a:pt x="2929631" y="2574770"/>
                </a:cubicBezTo>
                <a:cubicBezTo>
                  <a:pt x="2933606" y="2548270"/>
                  <a:pt x="2934719" y="2521399"/>
                  <a:pt x="2938509" y="2494871"/>
                </a:cubicBezTo>
                <a:cubicBezTo>
                  <a:pt x="2940643" y="2479934"/>
                  <a:pt x="2944688" y="2465329"/>
                  <a:pt x="2947387" y="2450483"/>
                </a:cubicBezTo>
                <a:cubicBezTo>
                  <a:pt x="2950607" y="2432773"/>
                  <a:pt x="2953718" y="2415036"/>
                  <a:pt x="2956264" y="2397217"/>
                </a:cubicBezTo>
                <a:cubicBezTo>
                  <a:pt x="2974813" y="2267371"/>
                  <a:pt x="2955378" y="2386114"/>
                  <a:pt x="2974020" y="2246296"/>
                </a:cubicBezTo>
                <a:cubicBezTo>
                  <a:pt x="2976399" y="2228454"/>
                  <a:pt x="2979938" y="2210785"/>
                  <a:pt x="2982897" y="2193030"/>
                </a:cubicBezTo>
                <a:cubicBezTo>
                  <a:pt x="2979938" y="2039151"/>
                  <a:pt x="2982109" y="1885087"/>
                  <a:pt x="2974020" y="1731392"/>
                </a:cubicBezTo>
                <a:cubicBezTo>
                  <a:pt x="2973182" y="1715478"/>
                  <a:pt x="2961710" y="1701980"/>
                  <a:pt x="2956264" y="1687003"/>
                </a:cubicBezTo>
                <a:cubicBezTo>
                  <a:pt x="2949868" y="1669414"/>
                  <a:pt x="2943048" y="1651894"/>
                  <a:pt x="2938509" y="1633737"/>
                </a:cubicBezTo>
                <a:cubicBezTo>
                  <a:pt x="2934143" y="1616274"/>
                  <a:pt x="2933161" y="1598122"/>
                  <a:pt x="2929631" y="1580471"/>
                </a:cubicBezTo>
                <a:cubicBezTo>
                  <a:pt x="2921937" y="1542002"/>
                  <a:pt x="2893132" y="1454206"/>
                  <a:pt x="2885243" y="1438429"/>
                </a:cubicBezTo>
                <a:cubicBezTo>
                  <a:pt x="2879324" y="1426592"/>
                  <a:pt x="2872862" y="1415012"/>
                  <a:pt x="2867487" y="1402918"/>
                </a:cubicBezTo>
                <a:cubicBezTo>
                  <a:pt x="2861015" y="1388355"/>
                  <a:pt x="2856859" y="1372783"/>
                  <a:pt x="2849732" y="1358529"/>
                </a:cubicBezTo>
                <a:cubicBezTo>
                  <a:pt x="2842015" y="1343096"/>
                  <a:pt x="2830816" y="1329574"/>
                  <a:pt x="2823099" y="1314141"/>
                </a:cubicBezTo>
                <a:cubicBezTo>
                  <a:pt x="2803695" y="1275333"/>
                  <a:pt x="2804157" y="1257909"/>
                  <a:pt x="2787588" y="1216487"/>
                </a:cubicBezTo>
                <a:cubicBezTo>
                  <a:pt x="2782673" y="1204199"/>
                  <a:pt x="2777525" y="1191745"/>
                  <a:pt x="2769833" y="1180976"/>
                </a:cubicBezTo>
                <a:cubicBezTo>
                  <a:pt x="2762536" y="1170760"/>
                  <a:pt x="2750908" y="1164253"/>
                  <a:pt x="2743200" y="1154343"/>
                </a:cubicBezTo>
                <a:cubicBezTo>
                  <a:pt x="2730099" y="1137499"/>
                  <a:pt x="2717907" y="1119811"/>
                  <a:pt x="2707689" y="1101077"/>
                </a:cubicBezTo>
                <a:cubicBezTo>
                  <a:pt x="2700058" y="1087087"/>
                  <a:pt x="2695529" y="1071610"/>
                  <a:pt x="2689934" y="1056689"/>
                </a:cubicBezTo>
                <a:cubicBezTo>
                  <a:pt x="2686648" y="1047927"/>
                  <a:pt x="2686247" y="1037842"/>
                  <a:pt x="2681056" y="1030056"/>
                </a:cubicBezTo>
                <a:cubicBezTo>
                  <a:pt x="2674092" y="1019610"/>
                  <a:pt x="2663301" y="1012301"/>
                  <a:pt x="2654423" y="1003423"/>
                </a:cubicBezTo>
                <a:cubicBezTo>
                  <a:pt x="2651464" y="991586"/>
                  <a:pt x="2652314" y="978064"/>
                  <a:pt x="2645546" y="967912"/>
                </a:cubicBezTo>
                <a:cubicBezTo>
                  <a:pt x="2639628" y="959034"/>
                  <a:pt x="2627245" y="956822"/>
                  <a:pt x="2618913" y="950157"/>
                </a:cubicBezTo>
                <a:cubicBezTo>
                  <a:pt x="2612377" y="944928"/>
                  <a:pt x="2607076" y="938320"/>
                  <a:pt x="2601157" y="932401"/>
                </a:cubicBezTo>
                <a:cubicBezTo>
                  <a:pt x="2578060" y="863105"/>
                  <a:pt x="2615899" y="963393"/>
                  <a:pt x="2547891" y="861380"/>
                </a:cubicBezTo>
                <a:cubicBezTo>
                  <a:pt x="2541973" y="852502"/>
                  <a:pt x="2537224" y="842722"/>
                  <a:pt x="2530136" y="834747"/>
                </a:cubicBezTo>
                <a:cubicBezTo>
                  <a:pt x="2485910" y="784993"/>
                  <a:pt x="2490716" y="790711"/>
                  <a:pt x="2450237" y="763726"/>
                </a:cubicBezTo>
                <a:cubicBezTo>
                  <a:pt x="2437053" y="743950"/>
                  <a:pt x="2432798" y="733794"/>
                  <a:pt x="2414726" y="719337"/>
                </a:cubicBezTo>
                <a:cubicBezTo>
                  <a:pt x="2326639" y="648867"/>
                  <a:pt x="2477563" y="783198"/>
                  <a:pt x="2343705" y="666071"/>
                </a:cubicBezTo>
                <a:cubicBezTo>
                  <a:pt x="2334257" y="657803"/>
                  <a:pt x="2326717" y="647475"/>
                  <a:pt x="2317072" y="639438"/>
                </a:cubicBezTo>
                <a:cubicBezTo>
                  <a:pt x="2308875" y="632608"/>
                  <a:pt x="2298975" y="628085"/>
                  <a:pt x="2290439" y="621683"/>
                </a:cubicBezTo>
                <a:cubicBezTo>
                  <a:pt x="2277367" y="611879"/>
                  <a:pt x="2239492" y="578454"/>
                  <a:pt x="2219418" y="568417"/>
                </a:cubicBezTo>
                <a:cubicBezTo>
                  <a:pt x="2211048" y="564232"/>
                  <a:pt x="2201663" y="562498"/>
                  <a:pt x="2192785" y="559539"/>
                </a:cubicBezTo>
                <a:cubicBezTo>
                  <a:pt x="2173151" y="539905"/>
                  <a:pt x="2164239" y="527511"/>
                  <a:pt x="2139519" y="515151"/>
                </a:cubicBezTo>
                <a:cubicBezTo>
                  <a:pt x="2125265" y="508024"/>
                  <a:pt x="2109926" y="503314"/>
                  <a:pt x="2095130" y="497396"/>
                </a:cubicBezTo>
                <a:cubicBezTo>
                  <a:pt x="1994947" y="417248"/>
                  <a:pt x="2119529" y="513665"/>
                  <a:pt x="1961965" y="408619"/>
                </a:cubicBezTo>
                <a:cubicBezTo>
                  <a:pt x="1925180" y="384095"/>
                  <a:pt x="1945683" y="393451"/>
                  <a:pt x="1899821" y="381986"/>
                </a:cubicBezTo>
                <a:cubicBezTo>
                  <a:pt x="1865141" y="347304"/>
                  <a:pt x="1901532" y="378402"/>
                  <a:pt x="1855433" y="355353"/>
                </a:cubicBezTo>
                <a:cubicBezTo>
                  <a:pt x="1845890" y="350581"/>
                  <a:pt x="1837848" y="343252"/>
                  <a:pt x="1828800" y="337597"/>
                </a:cubicBezTo>
                <a:cubicBezTo>
                  <a:pt x="1814168" y="328452"/>
                  <a:pt x="1799845" y="318681"/>
                  <a:pt x="1784412" y="310964"/>
                </a:cubicBezTo>
                <a:cubicBezTo>
                  <a:pt x="1770158" y="303837"/>
                  <a:pt x="1755000" y="298655"/>
                  <a:pt x="1740023" y="293209"/>
                </a:cubicBezTo>
                <a:cubicBezTo>
                  <a:pt x="1722434" y="286813"/>
                  <a:pt x="1686757" y="275454"/>
                  <a:pt x="1686757" y="275454"/>
                </a:cubicBezTo>
                <a:cubicBezTo>
                  <a:pt x="1680839" y="269535"/>
                  <a:pt x="1676179" y="262004"/>
                  <a:pt x="1669002" y="257698"/>
                </a:cubicBezTo>
                <a:cubicBezTo>
                  <a:pt x="1660978" y="252883"/>
                  <a:pt x="1651131" y="252107"/>
                  <a:pt x="1642369" y="248821"/>
                </a:cubicBezTo>
                <a:cubicBezTo>
                  <a:pt x="1627448" y="243226"/>
                  <a:pt x="1612234" y="238192"/>
                  <a:pt x="1597981" y="231065"/>
                </a:cubicBezTo>
                <a:cubicBezTo>
                  <a:pt x="1536675" y="200412"/>
                  <a:pt x="1609740" y="222908"/>
                  <a:pt x="1535837" y="204432"/>
                </a:cubicBezTo>
                <a:cubicBezTo>
                  <a:pt x="1526959" y="198514"/>
                  <a:pt x="1518954" y="191010"/>
                  <a:pt x="1509204" y="186677"/>
                </a:cubicBezTo>
                <a:cubicBezTo>
                  <a:pt x="1492101" y="179076"/>
                  <a:pt x="1455938" y="168922"/>
                  <a:pt x="1455938" y="168922"/>
                </a:cubicBezTo>
                <a:cubicBezTo>
                  <a:pt x="1447060" y="163003"/>
                  <a:pt x="1439427" y="154540"/>
                  <a:pt x="1429305" y="151166"/>
                </a:cubicBezTo>
                <a:cubicBezTo>
                  <a:pt x="1412229" y="145474"/>
                  <a:pt x="1393749" y="145509"/>
                  <a:pt x="1376039" y="142289"/>
                </a:cubicBezTo>
                <a:cubicBezTo>
                  <a:pt x="1361193" y="139590"/>
                  <a:pt x="1346447" y="136370"/>
                  <a:pt x="1331651" y="133411"/>
                </a:cubicBezTo>
                <a:cubicBezTo>
                  <a:pt x="1322773" y="127493"/>
                  <a:pt x="1314924" y="119619"/>
                  <a:pt x="1305018" y="115656"/>
                </a:cubicBezTo>
                <a:cubicBezTo>
                  <a:pt x="1285015" y="107655"/>
                  <a:pt x="1263509" y="104090"/>
                  <a:pt x="1242874" y="97900"/>
                </a:cubicBezTo>
                <a:cubicBezTo>
                  <a:pt x="1188244" y="81511"/>
                  <a:pt x="1246477" y="94063"/>
                  <a:pt x="1162975" y="80145"/>
                </a:cubicBezTo>
                <a:cubicBezTo>
                  <a:pt x="1139301" y="68308"/>
                  <a:pt x="1118156" y="48377"/>
                  <a:pt x="1091954" y="44634"/>
                </a:cubicBezTo>
                <a:cubicBezTo>
                  <a:pt x="1071239" y="41675"/>
                  <a:pt x="1050397" y="39500"/>
                  <a:pt x="1029810" y="35757"/>
                </a:cubicBezTo>
                <a:cubicBezTo>
                  <a:pt x="941015" y="19613"/>
                  <a:pt x="1065640" y="29140"/>
                  <a:pt x="905522" y="9124"/>
                </a:cubicBezTo>
                <a:cubicBezTo>
                  <a:pt x="813946" y="-2323"/>
                  <a:pt x="858359" y="246"/>
                  <a:pt x="772357" y="246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85A3F73-305C-4D3F-826F-73C121E111E0}"/>
              </a:ext>
            </a:extLst>
          </p:cNvPr>
          <p:cNvCxnSpPr/>
          <p:nvPr/>
        </p:nvCxnSpPr>
        <p:spPr>
          <a:xfrm flipH="1">
            <a:off x="8216276" y="1650240"/>
            <a:ext cx="572617" cy="4338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C32AC-C671-4F8C-AEC1-083DCF327FD6}"/>
              </a:ext>
            </a:extLst>
          </p:cNvPr>
          <p:cNvCxnSpPr>
            <a:cxnSpLocks/>
          </p:cNvCxnSpPr>
          <p:nvPr/>
        </p:nvCxnSpPr>
        <p:spPr>
          <a:xfrm flipH="1" flipV="1">
            <a:off x="8213588" y="1690606"/>
            <a:ext cx="606884" cy="4422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0368A45-E83D-46CE-B325-E493C8BB56D5}"/>
              </a:ext>
            </a:extLst>
          </p:cNvPr>
          <p:cNvSpPr/>
          <p:nvPr/>
        </p:nvSpPr>
        <p:spPr>
          <a:xfrm>
            <a:off x="5859262" y="1917577"/>
            <a:ext cx="2317072" cy="3435658"/>
          </a:xfrm>
          <a:custGeom>
            <a:avLst/>
            <a:gdLst>
              <a:gd name="connsiteX0" fmla="*/ 0 w 2317072"/>
              <a:gd name="connsiteY0" fmla="*/ 3435658 h 3435658"/>
              <a:gd name="connsiteX1" fmla="*/ 62144 w 2317072"/>
              <a:gd name="connsiteY1" fmla="*/ 3417903 h 3435658"/>
              <a:gd name="connsiteX2" fmla="*/ 97655 w 2317072"/>
              <a:gd name="connsiteY2" fmla="*/ 3409025 h 3435658"/>
              <a:gd name="connsiteX3" fmla="*/ 124288 w 2317072"/>
              <a:gd name="connsiteY3" fmla="*/ 3400147 h 3435658"/>
              <a:gd name="connsiteX4" fmla="*/ 168676 w 2317072"/>
              <a:gd name="connsiteY4" fmla="*/ 3391270 h 3435658"/>
              <a:gd name="connsiteX5" fmla="*/ 213064 w 2317072"/>
              <a:gd name="connsiteY5" fmla="*/ 3373514 h 3435658"/>
              <a:gd name="connsiteX6" fmla="*/ 284086 w 2317072"/>
              <a:gd name="connsiteY6" fmla="*/ 3364637 h 3435658"/>
              <a:gd name="connsiteX7" fmla="*/ 328474 w 2317072"/>
              <a:gd name="connsiteY7" fmla="*/ 3355759 h 3435658"/>
              <a:gd name="connsiteX8" fmla="*/ 399495 w 2317072"/>
              <a:gd name="connsiteY8" fmla="*/ 3329126 h 3435658"/>
              <a:gd name="connsiteX9" fmla="*/ 470517 w 2317072"/>
              <a:gd name="connsiteY9" fmla="*/ 3293615 h 3435658"/>
              <a:gd name="connsiteX10" fmla="*/ 550416 w 2317072"/>
              <a:gd name="connsiteY10" fmla="*/ 3231472 h 3435658"/>
              <a:gd name="connsiteX11" fmla="*/ 568171 w 2317072"/>
              <a:gd name="connsiteY11" fmla="*/ 3213716 h 3435658"/>
              <a:gd name="connsiteX12" fmla="*/ 630315 w 2317072"/>
              <a:gd name="connsiteY12" fmla="*/ 3178206 h 3435658"/>
              <a:gd name="connsiteX13" fmla="*/ 683581 w 2317072"/>
              <a:gd name="connsiteY13" fmla="*/ 3142695 h 3435658"/>
              <a:gd name="connsiteX14" fmla="*/ 754602 w 2317072"/>
              <a:gd name="connsiteY14" fmla="*/ 3071673 h 3435658"/>
              <a:gd name="connsiteX15" fmla="*/ 781235 w 2317072"/>
              <a:gd name="connsiteY15" fmla="*/ 3045040 h 3435658"/>
              <a:gd name="connsiteX16" fmla="*/ 834501 w 2317072"/>
              <a:gd name="connsiteY16" fmla="*/ 3018407 h 3435658"/>
              <a:gd name="connsiteX17" fmla="*/ 861134 w 2317072"/>
              <a:gd name="connsiteY17" fmla="*/ 3000652 h 3435658"/>
              <a:gd name="connsiteX18" fmla="*/ 905522 w 2317072"/>
              <a:gd name="connsiteY18" fmla="*/ 2982897 h 3435658"/>
              <a:gd name="connsiteX19" fmla="*/ 976544 w 2317072"/>
              <a:gd name="connsiteY19" fmla="*/ 2956264 h 3435658"/>
              <a:gd name="connsiteX20" fmla="*/ 1003177 w 2317072"/>
              <a:gd name="connsiteY20" fmla="*/ 2938508 h 3435658"/>
              <a:gd name="connsiteX21" fmla="*/ 1074198 w 2317072"/>
              <a:gd name="connsiteY21" fmla="*/ 2902998 h 3435658"/>
              <a:gd name="connsiteX22" fmla="*/ 1109709 w 2317072"/>
              <a:gd name="connsiteY22" fmla="*/ 2876365 h 3435658"/>
              <a:gd name="connsiteX23" fmla="*/ 1180730 w 2317072"/>
              <a:gd name="connsiteY23" fmla="*/ 2858609 h 3435658"/>
              <a:gd name="connsiteX24" fmla="*/ 1233996 w 2317072"/>
              <a:gd name="connsiteY24" fmla="*/ 2840854 h 3435658"/>
              <a:gd name="connsiteX25" fmla="*/ 1260629 w 2317072"/>
              <a:gd name="connsiteY25" fmla="*/ 2831976 h 3435658"/>
              <a:gd name="connsiteX26" fmla="*/ 1287262 w 2317072"/>
              <a:gd name="connsiteY26" fmla="*/ 2823099 h 3435658"/>
              <a:gd name="connsiteX27" fmla="*/ 1322773 w 2317072"/>
              <a:gd name="connsiteY27" fmla="*/ 2805343 h 3435658"/>
              <a:gd name="connsiteX28" fmla="*/ 1367161 w 2317072"/>
              <a:gd name="connsiteY28" fmla="*/ 2796466 h 3435658"/>
              <a:gd name="connsiteX29" fmla="*/ 1438183 w 2317072"/>
              <a:gd name="connsiteY29" fmla="*/ 2760955 h 3435658"/>
              <a:gd name="connsiteX30" fmla="*/ 1464816 w 2317072"/>
              <a:gd name="connsiteY30" fmla="*/ 2743200 h 3435658"/>
              <a:gd name="connsiteX31" fmla="*/ 1491449 w 2317072"/>
              <a:gd name="connsiteY31" fmla="*/ 2734322 h 3435658"/>
              <a:gd name="connsiteX32" fmla="*/ 1562470 w 2317072"/>
              <a:gd name="connsiteY32" fmla="*/ 2698811 h 3435658"/>
              <a:gd name="connsiteX33" fmla="*/ 1589103 w 2317072"/>
              <a:gd name="connsiteY33" fmla="*/ 2681056 h 3435658"/>
              <a:gd name="connsiteX34" fmla="*/ 1615736 w 2317072"/>
              <a:gd name="connsiteY34" fmla="*/ 2672178 h 3435658"/>
              <a:gd name="connsiteX35" fmla="*/ 1669002 w 2317072"/>
              <a:gd name="connsiteY35" fmla="*/ 2636668 h 3435658"/>
              <a:gd name="connsiteX36" fmla="*/ 1695635 w 2317072"/>
              <a:gd name="connsiteY36" fmla="*/ 2618912 h 3435658"/>
              <a:gd name="connsiteX37" fmla="*/ 1766656 w 2317072"/>
              <a:gd name="connsiteY37" fmla="*/ 2565646 h 3435658"/>
              <a:gd name="connsiteX38" fmla="*/ 1793289 w 2317072"/>
              <a:gd name="connsiteY38" fmla="*/ 2547891 h 3435658"/>
              <a:gd name="connsiteX39" fmla="*/ 1819922 w 2317072"/>
              <a:gd name="connsiteY39" fmla="*/ 2539013 h 3435658"/>
              <a:gd name="connsiteX40" fmla="*/ 1846555 w 2317072"/>
              <a:gd name="connsiteY40" fmla="*/ 2503503 h 3435658"/>
              <a:gd name="connsiteX41" fmla="*/ 1873188 w 2317072"/>
              <a:gd name="connsiteY41" fmla="*/ 2485747 h 3435658"/>
              <a:gd name="connsiteX42" fmla="*/ 1890944 w 2317072"/>
              <a:gd name="connsiteY42" fmla="*/ 2467992 h 3435658"/>
              <a:gd name="connsiteX43" fmla="*/ 1926455 w 2317072"/>
              <a:gd name="connsiteY43" fmla="*/ 2441359 h 3435658"/>
              <a:gd name="connsiteX44" fmla="*/ 1979721 w 2317072"/>
              <a:gd name="connsiteY44" fmla="*/ 2405848 h 3435658"/>
              <a:gd name="connsiteX45" fmla="*/ 2006354 w 2317072"/>
              <a:gd name="connsiteY45" fmla="*/ 2361460 h 3435658"/>
              <a:gd name="connsiteX46" fmla="*/ 2032987 w 2317072"/>
              <a:gd name="connsiteY46" fmla="*/ 2343705 h 3435658"/>
              <a:gd name="connsiteX47" fmla="*/ 2041864 w 2317072"/>
              <a:gd name="connsiteY47" fmla="*/ 2317072 h 3435658"/>
              <a:gd name="connsiteX48" fmla="*/ 2068497 w 2317072"/>
              <a:gd name="connsiteY48" fmla="*/ 2281561 h 3435658"/>
              <a:gd name="connsiteX49" fmla="*/ 2104008 w 2317072"/>
              <a:gd name="connsiteY49" fmla="*/ 2246050 h 3435658"/>
              <a:gd name="connsiteX50" fmla="*/ 2130641 w 2317072"/>
              <a:gd name="connsiteY50" fmla="*/ 2219417 h 3435658"/>
              <a:gd name="connsiteX51" fmla="*/ 2183907 w 2317072"/>
              <a:gd name="connsiteY51" fmla="*/ 2148396 h 3435658"/>
              <a:gd name="connsiteX52" fmla="*/ 2228295 w 2317072"/>
              <a:gd name="connsiteY52" fmla="*/ 2086252 h 3435658"/>
              <a:gd name="connsiteX53" fmla="*/ 2254928 w 2317072"/>
              <a:gd name="connsiteY53" fmla="*/ 2032986 h 3435658"/>
              <a:gd name="connsiteX54" fmla="*/ 2263806 w 2317072"/>
              <a:gd name="connsiteY54" fmla="*/ 1997475 h 3435658"/>
              <a:gd name="connsiteX55" fmla="*/ 2299317 w 2317072"/>
              <a:gd name="connsiteY55" fmla="*/ 1926454 h 3435658"/>
              <a:gd name="connsiteX56" fmla="*/ 2317072 w 2317072"/>
              <a:gd name="connsiteY56" fmla="*/ 1855433 h 3435658"/>
              <a:gd name="connsiteX57" fmla="*/ 2308194 w 2317072"/>
              <a:gd name="connsiteY57" fmla="*/ 1349406 h 3435658"/>
              <a:gd name="connsiteX58" fmla="*/ 2290439 w 2317072"/>
              <a:gd name="connsiteY58" fmla="*/ 1296140 h 3435658"/>
              <a:gd name="connsiteX59" fmla="*/ 2281561 w 2317072"/>
              <a:gd name="connsiteY59" fmla="*/ 1225118 h 3435658"/>
              <a:gd name="connsiteX60" fmla="*/ 2254928 w 2317072"/>
              <a:gd name="connsiteY60" fmla="*/ 1162974 h 3435658"/>
              <a:gd name="connsiteX61" fmla="*/ 2228295 w 2317072"/>
              <a:gd name="connsiteY61" fmla="*/ 1091953 h 3435658"/>
              <a:gd name="connsiteX62" fmla="*/ 2219418 w 2317072"/>
              <a:gd name="connsiteY62" fmla="*/ 1065320 h 3435658"/>
              <a:gd name="connsiteX63" fmla="*/ 2183907 w 2317072"/>
              <a:gd name="connsiteY63" fmla="*/ 976543 h 3435658"/>
              <a:gd name="connsiteX64" fmla="*/ 2166152 w 2317072"/>
              <a:gd name="connsiteY64" fmla="*/ 923277 h 3435658"/>
              <a:gd name="connsiteX65" fmla="*/ 2121763 w 2317072"/>
              <a:gd name="connsiteY65" fmla="*/ 843378 h 3435658"/>
              <a:gd name="connsiteX66" fmla="*/ 2104008 w 2317072"/>
              <a:gd name="connsiteY66" fmla="*/ 790112 h 3435658"/>
              <a:gd name="connsiteX67" fmla="*/ 2086253 w 2317072"/>
              <a:gd name="connsiteY67" fmla="*/ 754602 h 3435658"/>
              <a:gd name="connsiteX68" fmla="*/ 2050742 w 2317072"/>
              <a:gd name="connsiteY68" fmla="*/ 674703 h 3435658"/>
              <a:gd name="connsiteX69" fmla="*/ 2024109 w 2317072"/>
              <a:gd name="connsiteY69" fmla="*/ 594804 h 3435658"/>
              <a:gd name="connsiteX70" fmla="*/ 2006354 w 2317072"/>
              <a:gd name="connsiteY70" fmla="*/ 568171 h 3435658"/>
              <a:gd name="connsiteX71" fmla="*/ 1988598 w 2317072"/>
              <a:gd name="connsiteY71" fmla="*/ 532660 h 3435658"/>
              <a:gd name="connsiteX72" fmla="*/ 1979721 w 2317072"/>
              <a:gd name="connsiteY72" fmla="*/ 506027 h 3435658"/>
              <a:gd name="connsiteX73" fmla="*/ 1961965 w 2317072"/>
              <a:gd name="connsiteY73" fmla="*/ 488272 h 3435658"/>
              <a:gd name="connsiteX74" fmla="*/ 1935332 w 2317072"/>
              <a:gd name="connsiteY74" fmla="*/ 426128 h 3435658"/>
              <a:gd name="connsiteX75" fmla="*/ 1899821 w 2317072"/>
              <a:gd name="connsiteY75" fmla="*/ 372862 h 3435658"/>
              <a:gd name="connsiteX76" fmla="*/ 1873188 w 2317072"/>
              <a:gd name="connsiteY76" fmla="*/ 328473 h 3435658"/>
              <a:gd name="connsiteX77" fmla="*/ 1793289 w 2317072"/>
              <a:gd name="connsiteY77" fmla="*/ 230819 h 3435658"/>
              <a:gd name="connsiteX78" fmla="*/ 1757779 w 2317072"/>
              <a:gd name="connsiteY78" fmla="*/ 213064 h 3435658"/>
              <a:gd name="connsiteX79" fmla="*/ 1713390 w 2317072"/>
              <a:gd name="connsiteY79" fmla="*/ 186431 h 3435658"/>
              <a:gd name="connsiteX80" fmla="*/ 1686757 w 2317072"/>
              <a:gd name="connsiteY80" fmla="*/ 168675 h 3435658"/>
              <a:gd name="connsiteX81" fmla="*/ 1633491 w 2317072"/>
              <a:gd name="connsiteY81" fmla="*/ 150920 h 3435658"/>
              <a:gd name="connsiteX82" fmla="*/ 1606858 w 2317072"/>
              <a:gd name="connsiteY82" fmla="*/ 133165 h 3435658"/>
              <a:gd name="connsiteX83" fmla="*/ 1526959 w 2317072"/>
              <a:gd name="connsiteY83" fmla="*/ 106532 h 3435658"/>
              <a:gd name="connsiteX84" fmla="*/ 1500326 w 2317072"/>
              <a:gd name="connsiteY84" fmla="*/ 97654 h 3435658"/>
              <a:gd name="connsiteX85" fmla="*/ 1464816 w 2317072"/>
              <a:gd name="connsiteY85" fmla="*/ 79899 h 3435658"/>
              <a:gd name="connsiteX86" fmla="*/ 1438183 w 2317072"/>
              <a:gd name="connsiteY86" fmla="*/ 71021 h 3435658"/>
              <a:gd name="connsiteX87" fmla="*/ 1393794 w 2317072"/>
              <a:gd name="connsiteY87" fmla="*/ 53266 h 3435658"/>
              <a:gd name="connsiteX88" fmla="*/ 1305018 w 2317072"/>
              <a:gd name="connsiteY88" fmla="*/ 17755 h 3435658"/>
              <a:gd name="connsiteX89" fmla="*/ 1251752 w 2317072"/>
              <a:gd name="connsiteY89" fmla="*/ 0 h 3435658"/>
              <a:gd name="connsiteX90" fmla="*/ 1145220 w 2317072"/>
              <a:gd name="connsiteY90" fmla="*/ 0 h 34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317072" h="3435658">
                <a:moveTo>
                  <a:pt x="0" y="3435658"/>
                </a:moveTo>
                <a:lnTo>
                  <a:pt x="62144" y="3417903"/>
                </a:lnTo>
                <a:cubicBezTo>
                  <a:pt x="73915" y="3414693"/>
                  <a:pt x="85923" y="3412377"/>
                  <a:pt x="97655" y="3409025"/>
                </a:cubicBezTo>
                <a:cubicBezTo>
                  <a:pt x="106653" y="3406454"/>
                  <a:pt x="115209" y="3402417"/>
                  <a:pt x="124288" y="3400147"/>
                </a:cubicBezTo>
                <a:cubicBezTo>
                  <a:pt x="138926" y="3396487"/>
                  <a:pt x="153880" y="3394229"/>
                  <a:pt x="168676" y="3391270"/>
                </a:cubicBezTo>
                <a:cubicBezTo>
                  <a:pt x="183472" y="3385351"/>
                  <a:pt x="197536" y="3377097"/>
                  <a:pt x="213064" y="3373514"/>
                </a:cubicBezTo>
                <a:cubicBezTo>
                  <a:pt x="236311" y="3368149"/>
                  <a:pt x="260505" y="3368265"/>
                  <a:pt x="284086" y="3364637"/>
                </a:cubicBezTo>
                <a:cubicBezTo>
                  <a:pt x="299000" y="3362343"/>
                  <a:pt x="313836" y="3359419"/>
                  <a:pt x="328474" y="3355759"/>
                </a:cubicBezTo>
                <a:cubicBezTo>
                  <a:pt x="343839" y="3351918"/>
                  <a:pt x="391352" y="3333198"/>
                  <a:pt x="399495" y="3329126"/>
                </a:cubicBezTo>
                <a:cubicBezTo>
                  <a:pt x="483359" y="3287195"/>
                  <a:pt x="410458" y="3313635"/>
                  <a:pt x="470517" y="3293615"/>
                </a:cubicBezTo>
                <a:cubicBezTo>
                  <a:pt x="530400" y="3233732"/>
                  <a:pt x="499962" y="3248289"/>
                  <a:pt x="550416" y="3231472"/>
                </a:cubicBezTo>
                <a:cubicBezTo>
                  <a:pt x="556334" y="3225553"/>
                  <a:pt x="561207" y="3218359"/>
                  <a:pt x="568171" y="3213716"/>
                </a:cubicBezTo>
                <a:cubicBezTo>
                  <a:pt x="611590" y="3184770"/>
                  <a:pt x="593989" y="3208478"/>
                  <a:pt x="630315" y="3178206"/>
                </a:cubicBezTo>
                <a:cubicBezTo>
                  <a:pt x="674649" y="3141261"/>
                  <a:pt x="636776" y="3158297"/>
                  <a:pt x="683581" y="3142695"/>
                </a:cubicBezTo>
                <a:lnTo>
                  <a:pt x="754602" y="3071673"/>
                </a:lnTo>
                <a:cubicBezTo>
                  <a:pt x="763480" y="3062795"/>
                  <a:pt x="770789" y="3052004"/>
                  <a:pt x="781235" y="3045040"/>
                </a:cubicBezTo>
                <a:cubicBezTo>
                  <a:pt x="857561" y="2994157"/>
                  <a:pt x="760991" y="3055162"/>
                  <a:pt x="834501" y="3018407"/>
                </a:cubicBezTo>
                <a:cubicBezTo>
                  <a:pt x="844044" y="3013635"/>
                  <a:pt x="851591" y="3005424"/>
                  <a:pt x="861134" y="3000652"/>
                </a:cubicBezTo>
                <a:cubicBezTo>
                  <a:pt x="875387" y="2993525"/>
                  <a:pt x="890960" y="2989369"/>
                  <a:pt x="905522" y="2982897"/>
                </a:cubicBezTo>
                <a:cubicBezTo>
                  <a:pt x="965211" y="2956368"/>
                  <a:pt x="915965" y="2971408"/>
                  <a:pt x="976544" y="2956264"/>
                </a:cubicBezTo>
                <a:cubicBezTo>
                  <a:pt x="985422" y="2950345"/>
                  <a:pt x="993810" y="2943617"/>
                  <a:pt x="1003177" y="2938508"/>
                </a:cubicBezTo>
                <a:cubicBezTo>
                  <a:pt x="1026413" y="2925834"/>
                  <a:pt x="1053024" y="2918879"/>
                  <a:pt x="1074198" y="2902998"/>
                </a:cubicBezTo>
                <a:cubicBezTo>
                  <a:pt x="1086035" y="2894120"/>
                  <a:pt x="1096862" y="2883706"/>
                  <a:pt x="1109709" y="2876365"/>
                </a:cubicBezTo>
                <a:cubicBezTo>
                  <a:pt x="1126106" y="2866995"/>
                  <a:pt x="1166752" y="2862421"/>
                  <a:pt x="1180730" y="2858609"/>
                </a:cubicBezTo>
                <a:cubicBezTo>
                  <a:pt x="1198786" y="2853685"/>
                  <a:pt x="1216241" y="2846772"/>
                  <a:pt x="1233996" y="2840854"/>
                </a:cubicBezTo>
                <a:lnTo>
                  <a:pt x="1260629" y="2831976"/>
                </a:lnTo>
                <a:cubicBezTo>
                  <a:pt x="1269507" y="2829017"/>
                  <a:pt x="1278892" y="2827284"/>
                  <a:pt x="1287262" y="2823099"/>
                </a:cubicBezTo>
                <a:cubicBezTo>
                  <a:pt x="1299099" y="2817180"/>
                  <a:pt x="1310218" y="2809528"/>
                  <a:pt x="1322773" y="2805343"/>
                </a:cubicBezTo>
                <a:cubicBezTo>
                  <a:pt x="1337088" y="2800571"/>
                  <a:pt x="1352365" y="2799425"/>
                  <a:pt x="1367161" y="2796466"/>
                </a:cubicBezTo>
                <a:cubicBezTo>
                  <a:pt x="1390835" y="2784629"/>
                  <a:pt x="1416160" y="2775637"/>
                  <a:pt x="1438183" y="2760955"/>
                </a:cubicBezTo>
                <a:cubicBezTo>
                  <a:pt x="1447061" y="2755037"/>
                  <a:pt x="1455273" y="2747972"/>
                  <a:pt x="1464816" y="2743200"/>
                </a:cubicBezTo>
                <a:cubicBezTo>
                  <a:pt x="1473186" y="2739015"/>
                  <a:pt x="1482930" y="2738194"/>
                  <a:pt x="1491449" y="2734322"/>
                </a:cubicBezTo>
                <a:cubicBezTo>
                  <a:pt x="1515545" y="2723369"/>
                  <a:pt x="1540447" y="2713493"/>
                  <a:pt x="1562470" y="2698811"/>
                </a:cubicBezTo>
                <a:cubicBezTo>
                  <a:pt x="1571348" y="2692893"/>
                  <a:pt x="1579560" y="2685828"/>
                  <a:pt x="1589103" y="2681056"/>
                </a:cubicBezTo>
                <a:cubicBezTo>
                  <a:pt x="1597473" y="2676871"/>
                  <a:pt x="1607556" y="2676723"/>
                  <a:pt x="1615736" y="2672178"/>
                </a:cubicBezTo>
                <a:cubicBezTo>
                  <a:pt x="1634390" y="2661815"/>
                  <a:pt x="1651247" y="2648505"/>
                  <a:pt x="1669002" y="2636668"/>
                </a:cubicBezTo>
                <a:cubicBezTo>
                  <a:pt x="1677880" y="2630749"/>
                  <a:pt x="1687099" y="2625314"/>
                  <a:pt x="1695635" y="2618912"/>
                </a:cubicBezTo>
                <a:cubicBezTo>
                  <a:pt x="1719309" y="2601157"/>
                  <a:pt x="1742034" y="2582061"/>
                  <a:pt x="1766656" y="2565646"/>
                </a:cubicBezTo>
                <a:cubicBezTo>
                  <a:pt x="1775534" y="2559728"/>
                  <a:pt x="1783746" y="2552663"/>
                  <a:pt x="1793289" y="2547891"/>
                </a:cubicBezTo>
                <a:cubicBezTo>
                  <a:pt x="1801659" y="2543706"/>
                  <a:pt x="1811044" y="2541972"/>
                  <a:pt x="1819922" y="2539013"/>
                </a:cubicBezTo>
                <a:cubicBezTo>
                  <a:pt x="1828800" y="2527176"/>
                  <a:pt x="1836093" y="2513965"/>
                  <a:pt x="1846555" y="2503503"/>
                </a:cubicBezTo>
                <a:cubicBezTo>
                  <a:pt x="1854100" y="2495958"/>
                  <a:pt x="1864856" y="2492412"/>
                  <a:pt x="1873188" y="2485747"/>
                </a:cubicBezTo>
                <a:cubicBezTo>
                  <a:pt x="1879724" y="2480518"/>
                  <a:pt x="1884514" y="2473350"/>
                  <a:pt x="1890944" y="2467992"/>
                </a:cubicBezTo>
                <a:cubicBezTo>
                  <a:pt x="1902311" y="2458520"/>
                  <a:pt x="1915221" y="2450988"/>
                  <a:pt x="1926455" y="2441359"/>
                </a:cubicBezTo>
                <a:cubicBezTo>
                  <a:pt x="1968774" y="2405086"/>
                  <a:pt x="1934418" y="2420950"/>
                  <a:pt x="1979721" y="2405848"/>
                </a:cubicBezTo>
                <a:cubicBezTo>
                  <a:pt x="1988599" y="2391052"/>
                  <a:pt x="1995125" y="2374561"/>
                  <a:pt x="2006354" y="2361460"/>
                </a:cubicBezTo>
                <a:cubicBezTo>
                  <a:pt x="2013298" y="2353359"/>
                  <a:pt x="2026322" y="2352037"/>
                  <a:pt x="2032987" y="2343705"/>
                </a:cubicBezTo>
                <a:cubicBezTo>
                  <a:pt x="2038833" y="2336398"/>
                  <a:pt x="2037221" y="2325197"/>
                  <a:pt x="2041864" y="2317072"/>
                </a:cubicBezTo>
                <a:cubicBezTo>
                  <a:pt x="2049205" y="2304225"/>
                  <a:pt x="2058754" y="2292696"/>
                  <a:pt x="2068497" y="2281561"/>
                </a:cubicBezTo>
                <a:cubicBezTo>
                  <a:pt x="2079520" y="2268963"/>
                  <a:pt x="2092171" y="2257887"/>
                  <a:pt x="2104008" y="2246050"/>
                </a:cubicBezTo>
                <a:cubicBezTo>
                  <a:pt x="2112886" y="2237172"/>
                  <a:pt x="2123108" y="2229461"/>
                  <a:pt x="2130641" y="2219417"/>
                </a:cubicBezTo>
                <a:lnTo>
                  <a:pt x="2183907" y="2148396"/>
                </a:lnTo>
                <a:cubicBezTo>
                  <a:pt x="2189940" y="2140352"/>
                  <a:pt x="2221804" y="2099234"/>
                  <a:pt x="2228295" y="2086252"/>
                </a:cubicBezTo>
                <a:cubicBezTo>
                  <a:pt x="2265050" y="2012742"/>
                  <a:pt x="2204045" y="2109312"/>
                  <a:pt x="2254928" y="2032986"/>
                </a:cubicBezTo>
                <a:cubicBezTo>
                  <a:pt x="2257887" y="2021149"/>
                  <a:pt x="2259113" y="2008738"/>
                  <a:pt x="2263806" y="1997475"/>
                </a:cubicBezTo>
                <a:cubicBezTo>
                  <a:pt x="2273986" y="1973043"/>
                  <a:pt x="2290948" y="1951564"/>
                  <a:pt x="2299317" y="1926454"/>
                </a:cubicBezTo>
                <a:cubicBezTo>
                  <a:pt x="2312965" y="1885506"/>
                  <a:pt x="2306359" y="1908997"/>
                  <a:pt x="2317072" y="1855433"/>
                </a:cubicBezTo>
                <a:cubicBezTo>
                  <a:pt x="2314113" y="1686757"/>
                  <a:pt x="2316218" y="1517917"/>
                  <a:pt x="2308194" y="1349406"/>
                </a:cubicBezTo>
                <a:cubicBezTo>
                  <a:pt x="2307304" y="1330711"/>
                  <a:pt x="2294360" y="1314440"/>
                  <a:pt x="2290439" y="1296140"/>
                </a:cubicBezTo>
                <a:cubicBezTo>
                  <a:pt x="2285440" y="1272811"/>
                  <a:pt x="2285829" y="1248591"/>
                  <a:pt x="2281561" y="1225118"/>
                </a:cubicBezTo>
                <a:cubicBezTo>
                  <a:pt x="2277828" y="1204587"/>
                  <a:pt x="2263676" y="1180469"/>
                  <a:pt x="2254928" y="1162974"/>
                </a:cubicBezTo>
                <a:cubicBezTo>
                  <a:pt x="2237801" y="1077332"/>
                  <a:pt x="2258775" y="1152914"/>
                  <a:pt x="2228295" y="1091953"/>
                </a:cubicBezTo>
                <a:cubicBezTo>
                  <a:pt x="2224110" y="1083583"/>
                  <a:pt x="2222777" y="1074054"/>
                  <a:pt x="2219418" y="1065320"/>
                </a:cubicBezTo>
                <a:cubicBezTo>
                  <a:pt x="2207977" y="1035572"/>
                  <a:pt x="2193986" y="1006779"/>
                  <a:pt x="2183907" y="976543"/>
                </a:cubicBezTo>
                <a:cubicBezTo>
                  <a:pt x="2177989" y="958788"/>
                  <a:pt x="2173350" y="940553"/>
                  <a:pt x="2166152" y="923277"/>
                </a:cubicBezTo>
                <a:cubicBezTo>
                  <a:pt x="2148704" y="881403"/>
                  <a:pt x="2143029" y="875276"/>
                  <a:pt x="2121763" y="843378"/>
                </a:cubicBezTo>
                <a:cubicBezTo>
                  <a:pt x="2115845" y="825623"/>
                  <a:pt x="2110959" y="807489"/>
                  <a:pt x="2104008" y="790112"/>
                </a:cubicBezTo>
                <a:cubicBezTo>
                  <a:pt x="2099093" y="777825"/>
                  <a:pt x="2090900" y="766993"/>
                  <a:pt x="2086253" y="754602"/>
                </a:cubicBezTo>
                <a:cubicBezTo>
                  <a:pt x="2055774" y="673325"/>
                  <a:pt x="2108282" y="770603"/>
                  <a:pt x="2050742" y="674703"/>
                </a:cubicBezTo>
                <a:cubicBezTo>
                  <a:pt x="2042265" y="640797"/>
                  <a:pt x="2040823" y="628233"/>
                  <a:pt x="2024109" y="594804"/>
                </a:cubicBezTo>
                <a:cubicBezTo>
                  <a:pt x="2019337" y="585261"/>
                  <a:pt x="2011648" y="577435"/>
                  <a:pt x="2006354" y="568171"/>
                </a:cubicBezTo>
                <a:cubicBezTo>
                  <a:pt x="1999788" y="556680"/>
                  <a:pt x="1993811" y="544824"/>
                  <a:pt x="1988598" y="532660"/>
                </a:cubicBezTo>
                <a:cubicBezTo>
                  <a:pt x="1984912" y="524059"/>
                  <a:pt x="1984536" y="514051"/>
                  <a:pt x="1979721" y="506027"/>
                </a:cubicBezTo>
                <a:cubicBezTo>
                  <a:pt x="1975415" y="498850"/>
                  <a:pt x="1967884" y="494190"/>
                  <a:pt x="1961965" y="488272"/>
                </a:cubicBezTo>
                <a:cubicBezTo>
                  <a:pt x="1952781" y="460717"/>
                  <a:pt x="1951789" y="453556"/>
                  <a:pt x="1935332" y="426128"/>
                </a:cubicBezTo>
                <a:cubicBezTo>
                  <a:pt x="1924353" y="407830"/>
                  <a:pt x="1899821" y="372862"/>
                  <a:pt x="1899821" y="372862"/>
                </a:cubicBezTo>
                <a:cubicBezTo>
                  <a:pt x="1882848" y="321939"/>
                  <a:pt x="1902435" y="367470"/>
                  <a:pt x="1873188" y="328473"/>
                </a:cubicBezTo>
                <a:cubicBezTo>
                  <a:pt x="1853038" y="301606"/>
                  <a:pt x="1826324" y="247336"/>
                  <a:pt x="1793289" y="230819"/>
                </a:cubicBezTo>
                <a:cubicBezTo>
                  <a:pt x="1781452" y="224901"/>
                  <a:pt x="1768790" y="220405"/>
                  <a:pt x="1757779" y="213064"/>
                </a:cubicBezTo>
                <a:cubicBezTo>
                  <a:pt x="1709036" y="180568"/>
                  <a:pt x="1775209" y="207036"/>
                  <a:pt x="1713390" y="186431"/>
                </a:cubicBezTo>
                <a:cubicBezTo>
                  <a:pt x="1704512" y="180512"/>
                  <a:pt x="1696507" y="173008"/>
                  <a:pt x="1686757" y="168675"/>
                </a:cubicBezTo>
                <a:cubicBezTo>
                  <a:pt x="1669654" y="161074"/>
                  <a:pt x="1649064" y="161301"/>
                  <a:pt x="1633491" y="150920"/>
                </a:cubicBezTo>
                <a:cubicBezTo>
                  <a:pt x="1624613" y="145002"/>
                  <a:pt x="1616608" y="137498"/>
                  <a:pt x="1606858" y="133165"/>
                </a:cubicBezTo>
                <a:cubicBezTo>
                  <a:pt x="1606833" y="133154"/>
                  <a:pt x="1540289" y="110975"/>
                  <a:pt x="1526959" y="106532"/>
                </a:cubicBezTo>
                <a:cubicBezTo>
                  <a:pt x="1518081" y="103573"/>
                  <a:pt x="1508696" y="101839"/>
                  <a:pt x="1500326" y="97654"/>
                </a:cubicBezTo>
                <a:cubicBezTo>
                  <a:pt x="1488489" y="91736"/>
                  <a:pt x="1476980" y="85112"/>
                  <a:pt x="1464816" y="79899"/>
                </a:cubicBezTo>
                <a:cubicBezTo>
                  <a:pt x="1456215" y="76213"/>
                  <a:pt x="1446945" y="74307"/>
                  <a:pt x="1438183" y="71021"/>
                </a:cubicBezTo>
                <a:cubicBezTo>
                  <a:pt x="1423262" y="65426"/>
                  <a:pt x="1408357" y="59738"/>
                  <a:pt x="1393794" y="53266"/>
                </a:cubicBezTo>
                <a:cubicBezTo>
                  <a:pt x="1315407" y="18427"/>
                  <a:pt x="1407803" y="52017"/>
                  <a:pt x="1305018" y="17755"/>
                </a:cubicBezTo>
                <a:lnTo>
                  <a:pt x="1251752" y="0"/>
                </a:lnTo>
                <a:lnTo>
                  <a:pt x="1145220" y="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79853ACF-85B5-49F2-BDB0-3B771DCAB68D}"/>
              </a:ext>
            </a:extLst>
          </p:cNvPr>
          <p:cNvSpPr/>
          <p:nvPr/>
        </p:nvSpPr>
        <p:spPr>
          <a:xfrm>
            <a:off x="4119239" y="3240279"/>
            <a:ext cx="1278384" cy="2397041"/>
          </a:xfrm>
          <a:custGeom>
            <a:avLst/>
            <a:gdLst>
              <a:gd name="connsiteX0" fmla="*/ 1278384 w 1278384"/>
              <a:gd name="connsiteY0" fmla="*/ 2397041 h 2397041"/>
              <a:gd name="connsiteX1" fmla="*/ 1198485 w 1278384"/>
              <a:gd name="connsiteY1" fmla="*/ 2379286 h 2397041"/>
              <a:gd name="connsiteX2" fmla="*/ 1091953 w 1278384"/>
              <a:gd name="connsiteY2" fmla="*/ 2317142 h 2397041"/>
              <a:gd name="connsiteX3" fmla="*/ 1029810 w 1278384"/>
              <a:gd name="connsiteY3" fmla="*/ 2281632 h 2397041"/>
              <a:gd name="connsiteX4" fmla="*/ 976544 w 1278384"/>
              <a:gd name="connsiteY4" fmla="*/ 2237243 h 2397041"/>
              <a:gd name="connsiteX5" fmla="*/ 949911 w 1278384"/>
              <a:gd name="connsiteY5" fmla="*/ 2210610 h 2397041"/>
              <a:gd name="connsiteX6" fmla="*/ 878889 w 1278384"/>
              <a:gd name="connsiteY6" fmla="*/ 2183977 h 2397041"/>
              <a:gd name="connsiteX7" fmla="*/ 834501 w 1278384"/>
              <a:gd name="connsiteY7" fmla="*/ 2157344 h 2397041"/>
              <a:gd name="connsiteX8" fmla="*/ 798990 w 1278384"/>
              <a:gd name="connsiteY8" fmla="*/ 2139589 h 2397041"/>
              <a:gd name="connsiteX9" fmla="*/ 772357 w 1278384"/>
              <a:gd name="connsiteY9" fmla="*/ 2130711 h 2397041"/>
              <a:gd name="connsiteX10" fmla="*/ 745724 w 1278384"/>
              <a:gd name="connsiteY10" fmla="*/ 2112956 h 2397041"/>
              <a:gd name="connsiteX11" fmla="*/ 710213 w 1278384"/>
              <a:gd name="connsiteY11" fmla="*/ 2104078 h 2397041"/>
              <a:gd name="connsiteX12" fmla="*/ 683580 w 1278384"/>
              <a:gd name="connsiteY12" fmla="*/ 2095201 h 2397041"/>
              <a:gd name="connsiteX13" fmla="*/ 665825 w 1278384"/>
              <a:gd name="connsiteY13" fmla="*/ 2077445 h 2397041"/>
              <a:gd name="connsiteX14" fmla="*/ 603681 w 1278384"/>
              <a:gd name="connsiteY14" fmla="*/ 2041935 h 2397041"/>
              <a:gd name="connsiteX15" fmla="*/ 559293 w 1278384"/>
              <a:gd name="connsiteY15" fmla="*/ 2006424 h 2397041"/>
              <a:gd name="connsiteX16" fmla="*/ 523782 w 1278384"/>
              <a:gd name="connsiteY16" fmla="*/ 1970913 h 2397041"/>
              <a:gd name="connsiteX17" fmla="*/ 497149 w 1278384"/>
              <a:gd name="connsiteY17" fmla="*/ 1953158 h 2397041"/>
              <a:gd name="connsiteX18" fmla="*/ 461639 w 1278384"/>
              <a:gd name="connsiteY18" fmla="*/ 1926525 h 2397041"/>
              <a:gd name="connsiteX19" fmla="*/ 399495 w 1278384"/>
              <a:gd name="connsiteY19" fmla="*/ 1873259 h 2397041"/>
              <a:gd name="connsiteX20" fmla="*/ 363984 w 1278384"/>
              <a:gd name="connsiteY20" fmla="*/ 1828871 h 2397041"/>
              <a:gd name="connsiteX21" fmla="*/ 328474 w 1278384"/>
              <a:gd name="connsiteY21" fmla="*/ 1784482 h 2397041"/>
              <a:gd name="connsiteX22" fmla="*/ 257452 w 1278384"/>
              <a:gd name="connsiteY22" fmla="*/ 1695705 h 2397041"/>
              <a:gd name="connsiteX23" fmla="*/ 239697 w 1278384"/>
              <a:gd name="connsiteY23" fmla="*/ 1669072 h 2397041"/>
              <a:gd name="connsiteX24" fmla="*/ 195309 w 1278384"/>
              <a:gd name="connsiteY24" fmla="*/ 1633562 h 2397041"/>
              <a:gd name="connsiteX25" fmla="*/ 168676 w 1278384"/>
              <a:gd name="connsiteY25" fmla="*/ 1598051 h 2397041"/>
              <a:gd name="connsiteX26" fmla="*/ 133165 w 1278384"/>
              <a:gd name="connsiteY26" fmla="*/ 1544785 h 2397041"/>
              <a:gd name="connsiteX27" fmla="*/ 124287 w 1278384"/>
              <a:gd name="connsiteY27" fmla="*/ 1509274 h 2397041"/>
              <a:gd name="connsiteX28" fmla="*/ 88777 w 1278384"/>
              <a:gd name="connsiteY28" fmla="*/ 1429375 h 2397041"/>
              <a:gd name="connsiteX29" fmla="*/ 79899 w 1278384"/>
              <a:gd name="connsiteY29" fmla="*/ 1384987 h 2397041"/>
              <a:gd name="connsiteX30" fmla="*/ 71021 w 1278384"/>
              <a:gd name="connsiteY30" fmla="*/ 1358354 h 2397041"/>
              <a:gd name="connsiteX31" fmla="*/ 62144 w 1278384"/>
              <a:gd name="connsiteY31" fmla="*/ 1313966 h 2397041"/>
              <a:gd name="connsiteX32" fmla="*/ 44388 w 1278384"/>
              <a:gd name="connsiteY32" fmla="*/ 1278455 h 2397041"/>
              <a:gd name="connsiteX33" fmla="*/ 26633 w 1278384"/>
              <a:gd name="connsiteY33" fmla="*/ 1163045 h 2397041"/>
              <a:gd name="connsiteX34" fmla="*/ 8878 w 1278384"/>
              <a:gd name="connsiteY34" fmla="*/ 1065391 h 2397041"/>
              <a:gd name="connsiteX35" fmla="*/ 0 w 1278384"/>
              <a:gd name="connsiteY35" fmla="*/ 1038758 h 2397041"/>
              <a:gd name="connsiteX36" fmla="*/ 8878 w 1278384"/>
              <a:gd name="connsiteY36" fmla="*/ 639263 h 2397041"/>
              <a:gd name="connsiteX37" fmla="*/ 17755 w 1278384"/>
              <a:gd name="connsiteY37" fmla="*/ 612630 h 2397041"/>
              <a:gd name="connsiteX38" fmla="*/ 26633 w 1278384"/>
              <a:gd name="connsiteY38" fmla="*/ 541608 h 2397041"/>
              <a:gd name="connsiteX39" fmla="*/ 53266 w 1278384"/>
              <a:gd name="connsiteY39" fmla="*/ 452832 h 2397041"/>
              <a:gd name="connsiteX40" fmla="*/ 62144 w 1278384"/>
              <a:gd name="connsiteY40" fmla="*/ 426199 h 2397041"/>
              <a:gd name="connsiteX41" fmla="*/ 97654 w 1278384"/>
              <a:gd name="connsiteY41" fmla="*/ 372933 h 2397041"/>
              <a:gd name="connsiteX42" fmla="*/ 115410 w 1278384"/>
              <a:gd name="connsiteY42" fmla="*/ 346300 h 2397041"/>
              <a:gd name="connsiteX43" fmla="*/ 150920 w 1278384"/>
              <a:gd name="connsiteY43" fmla="*/ 284156 h 2397041"/>
              <a:gd name="connsiteX44" fmla="*/ 186431 w 1278384"/>
              <a:gd name="connsiteY44" fmla="*/ 248645 h 2397041"/>
              <a:gd name="connsiteX45" fmla="*/ 213064 w 1278384"/>
              <a:gd name="connsiteY45" fmla="*/ 222012 h 2397041"/>
              <a:gd name="connsiteX46" fmla="*/ 239697 w 1278384"/>
              <a:gd name="connsiteY46" fmla="*/ 213135 h 2397041"/>
              <a:gd name="connsiteX47" fmla="*/ 301841 w 1278384"/>
              <a:gd name="connsiteY47" fmla="*/ 177624 h 2397041"/>
              <a:gd name="connsiteX48" fmla="*/ 328474 w 1278384"/>
              <a:gd name="connsiteY48" fmla="*/ 159869 h 2397041"/>
              <a:gd name="connsiteX49" fmla="*/ 355107 w 1278384"/>
              <a:gd name="connsiteY49" fmla="*/ 150991 h 2397041"/>
              <a:gd name="connsiteX50" fmla="*/ 381740 w 1278384"/>
              <a:gd name="connsiteY50" fmla="*/ 133236 h 2397041"/>
              <a:gd name="connsiteX51" fmla="*/ 435006 w 1278384"/>
              <a:gd name="connsiteY51" fmla="*/ 115480 h 2397041"/>
              <a:gd name="connsiteX52" fmla="*/ 497149 w 1278384"/>
              <a:gd name="connsiteY52" fmla="*/ 97725 h 2397041"/>
              <a:gd name="connsiteX53" fmla="*/ 523782 w 1278384"/>
              <a:gd name="connsiteY53" fmla="*/ 79970 h 2397041"/>
              <a:gd name="connsiteX54" fmla="*/ 577048 w 1278384"/>
              <a:gd name="connsiteY54" fmla="*/ 62214 h 2397041"/>
              <a:gd name="connsiteX55" fmla="*/ 603681 w 1278384"/>
              <a:gd name="connsiteY55" fmla="*/ 44459 h 2397041"/>
              <a:gd name="connsiteX56" fmla="*/ 683580 w 1278384"/>
              <a:gd name="connsiteY56" fmla="*/ 26704 h 2397041"/>
              <a:gd name="connsiteX57" fmla="*/ 710213 w 1278384"/>
              <a:gd name="connsiteY57" fmla="*/ 17826 h 2397041"/>
              <a:gd name="connsiteX58" fmla="*/ 763479 w 1278384"/>
              <a:gd name="connsiteY58" fmla="*/ 8948 h 2397041"/>
              <a:gd name="connsiteX59" fmla="*/ 870011 w 1278384"/>
              <a:gd name="connsiteY59" fmla="*/ 71 h 23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78384" h="2397041">
                <a:moveTo>
                  <a:pt x="1278384" y="2397041"/>
                </a:moveTo>
                <a:cubicBezTo>
                  <a:pt x="1251751" y="2391123"/>
                  <a:pt x="1223562" y="2390033"/>
                  <a:pt x="1198485" y="2379286"/>
                </a:cubicBezTo>
                <a:cubicBezTo>
                  <a:pt x="1160698" y="2363092"/>
                  <a:pt x="1124841" y="2341809"/>
                  <a:pt x="1091953" y="2317142"/>
                </a:cubicBezTo>
                <a:cubicBezTo>
                  <a:pt x="1048957" y="2284894"/>
                  <a:pt x="1070480" y="2295188"/>
                  <a:pt x="1029810" y="2281632"/>
                </a:cubicBezTo>
                <a:cubicBezTo>
                  <a:pt x="983684" y="2235506"/>
                  <a:pt x="1050405" y="2300553"/>
                  <a:pt x="976544" y="2237243"/>
                </a:cubicBezTo>
                <a:cubicBezTo>
                  <a:pt x="967012" y="2229072"/>
                  <a:pt x="960558" y="2217264"/>
                  <a:pt x="949911" y="2210610"/>
                </a:cubicBezTo>
                <a:cubicBezTo>
                  <a:pt x="897577" y="2177902"/>
                  <a:pt x="920203" y="2204634"/>
                  <a:pt x="878889" y="2183977"/>
                </a:cubicBezTo>
                <a:cubicBezTo>
                  <a:pt x="863456" y="2176260"/>
                  <a:pt x="849585" y="2165724"/>
                  <a:pt x="834501" y="2157344"/>
                </a:cubicBezTo>
                <a:cubicBezTo>
                  <a:pt x="822932" y="2150917"/>
                  <a:pt x="811154" y="2144802"/>
                  <a:pt x="798990" y="2139589"/>
                </a:cubicBezTo>
                <a:cubicBezTo>
                  <a:pt x="790389" y="2135903"/>
                  <a:pt x="780727" y="2134896"/>
                  <a:pt x="772357" y="2130711"/>
                </a:cubicBezTo>
                <a:cubicBezTo>
                  <a:pt x="762814" y="2125939"/>
                  <a:pt x="755531" y="2117159"/>
                  <a:pt x="745724" y="2112956"/>
                </a:cubicBezTo>
                <a:cubicBezTo>
                  <a:pt x="734509" y="2108150"/>
                  <a:pt x="721945" y="2107430"/>
                  <a:pt x="710213" y="2104078"/>
                </a:cubicBezTo>
                <a:cubicBezTo>
                  <a:pt x="701215" y="2101507"/>
                  <a:pt x="692458" y="2098160"/>
                  <a:pt x="683580" y="2095201"/>
                </a:cubicBezTo>
                <a:cubicBezTo>
                  <a:pt x="677662" y="2089282"/>
                  <a:pt x="672361" y="2082674"/>
                  <a:pt x="665825" y="2077445"/>
                </a:cubicBezTo>
                <a:cubicBezTo>
                  <a:pt x="644913" y="2060715"/>
                  <a:pt x="627981" y="2054085"/>
                  <a:pt x="603681" y="2041935"/>
                </a:cubicBezTo>
                <a:cubicBezTo>
                  <a:pt x="543253" y="1981504"/>
                  <a:pt x="637670" y="2073604"/>
                  <a:pt x="559293" y="2006424"/>
                </a:cubicBezTo>
                <a:cubicBezTo>
                  <a:pt x="546583" y="1995530"/>
                  <a:pt x="536492" y="1981807"/>
                  <a:pt x="523782" y="1970913"/>
                </a:cubicBezTo>
                <a:cubicBezTo>
                  <a:pt x="515681" y="1963969"/>
                  <a:pt x="505831" y="1959360"/>
                  <a:pt x="497149" y="1953158"/>
                </a:cubicBezTo>
                <a:cubicBezTo>
                  <a:pt x="485109" y="1944558"/>
                  <a:pt x="472774" y="1936268"/>
                  <a:pt x="461639" y="1926525"/>
                </a:cubicBezTo>
                <a:cubicBezTo>
                  <a:pt x="392755" y="1866251"/>
                  <a:pt x="456519" y="1911274"/>
                  <a:pt x="399495" y="1873259"/>
                </a:cubicBezTo>
                <a:cubicBezTo>
                  <a:pt x="344847" y="1791286"/>
                  <a:pt x="414584" y="1892120"/>
                  <a:pt x="363984" y="1828871"/>
                </a:cubicBezTo>
                <a:cubicBezTo>
                  <a:pt x="319177" y="1772863"/>
                  <a:pt x="371353" y="1827363"/>
                  <a:pt x="328474" y="1784482"/>
                </a:cubicBezTo>
                <a:cubicBezTo>
                  <a:pt x="303009" y="1708090"/>
                  <a:pt x="349137" y="1833235"/>
                  <a:pt x="257452" y="1695705"/>
                </a:cubicBezTo>
                <a:cubicBezTo>
                  <a:pt x="251534" y="1686827"/>
                  <a:pt x="247242" y="1676617"/>
                  <a:pt x="239697" y="1669072"/>
                </a:cubicBezTo>
                <a:cubicBezTo>
                  <a:pt x="226299" y="1655674"/>
                  <a:pt x="208707" y="1646960"/>
                  <a:pt x="195309" y="1633562"/>
                </a:cubicBezTo>
                <a:cubicBezTo>
                  <a:pt x="184847" y="1623100"/>
                  <a:pt x="177161" y="1610173"/>
                  <a:pt x="168676" y="1598051"/>
                </a:cubicBezTo>
                <a:cubicBezTo>
                  <a:pt x="156439" y="1580569"/>
                  <a:pt x="133165" y="1544785"/>
                  <a:pt x="133165" y="1544785"/>
                </a:cubicBezTo>
                <a:cubicBezTo>
                  <a:pt x="130206" y="1532948"/>
                  <a:pt x="129093" y="1520489"/>
                  <a:pt x="124287" y="1509274"/>
                </a:cubicBezTo>
                <a:cubicBezTo>
                  <a:pt x="96391" y="1444182"/>
                  <a:pt x="109485" y="1532908"/>
                  <a:pt x="88777" y="1429375"/>
                </a:cubicBezTo>
                <a:cubicBezTo>
                  <a:pt x="85818" y="1414579"/>
                  <a:pt x="83559" y="1399625"/>
                  <a:pt x="79899" y="1384987"/>
                </a:cubicBezTo>
                <a:cubicBezTo>
                  <a:pt x="77629" y="1375909"/>
                  <a:pt x="73291" y="1367433"/>
                  <a:pt x="71021" y="1358354"/>
                </a:cubicBezTo>
                <a:cubicBezTo>
                  <a:pt x="67361" y="1343716"/>
                  <a:pt x="66916" y="1328281"/>
                  <a:pt x="62144" y="1313966"/>
                </a:cubicBezTo>
                <a:cubicBezTo>
                  <a:pt x="57959" y="1301411"/>
                  <a:pt x="50307" y="1290292"/>
                  <a:pt x="44388" y="1278455"/>
                </a:cubicBezTo>
                <a:cubicBezTo>
                  <a:pt x="22231" y="1145503"/>
                  <a:pt x="49496" y="1311648"/>
                  <a:pt x="26633" y="1163045"/>
                </a:cubicBezTo>
                <a:cubicBezTo>
                  <a:pt x="23469" y="1142479"/>
                  <a:pt x="14416" y="1087542"/>
                  <a:pt x="8878" y="1065391"/>
                </a:cubicBezTo>
                <a:cubicBezTo>
                  <a:pt x="6608" y="1056312"/>
                  <a:pt x="2959" y="1047636"/>
                  <a:pt x="0" y="1038758"/>
                </a:cubicBezTo>
                <a:cubicBezTo>
                  <a:pt x="2959" y="905593"/>
                  <a:pt x="3333" y="772345"/>
                  <a:pt x="8878" y="639263"/>
                </a:cubicBezTo>
                <a:cubicBezTo>
                  <a:pt x="9268" y="629913"/>
                  <a:pt x="16081" y="621837"/>
                  <a:pt x="17755" y="612630"/>
                </a:cubicBezTo>
                <a:cubicBezTo>
                  <a:pt x="22023" y="589157"/>
                  <a:pt x="22711" y="565142"/>
                  <a:pt x="26633" y="541608"/>
                </a:cubicBezTo>
                <a:cubicBezTo>
                  <a:pt x="31105" y="514780"/>
                  <a:pt x="45375" y="476504"/>
                  <a:pt x="53266" y="452832"/>
                </a:cubicBezTo>
                <a:cubicBezTo>
                  <a:pt x="56225" y="443954"/>
                  <a:pt x="55527" y="432816"/>
                  <a:pt x="62144" y="426199"/>
                </a:cubicBezTo>
                <a:cubicBezTo>
                  <a:pt x="93790" y="394551"/>
                  <a:pt x="68988" y="423098"/>
                  <a:pt x="97654" y="372933"/>
                </a:cubicBezTo>
                <a:cubicBezTo>
                  <a:pt x="102948" y="363669"/>
                  <a:pt x="110116" y="355564"/>
                  <a:pt x="115410" y="346300"/>
                </a:cubicBezTo>
                <a:cubicBezTo>
                  <a:pt x="129804" y="321110"/>
                  <a:pt x="132380" y="305786"/>
                  <a:pt x="150920" y="284156"/>
                </a:cubicBezTo>
                <a:cubicBezTo>
                  <a:pt x="161814" y="271446"/>
                  <a:pt x="174594" y="260482"/>
                  <a:pt x="186431" y="248645"/>
                </a:cubicBezTo>
                <a:cubicBezTo>
                  <a:pt x="195309" y="239767"/>
                  <a:pt x="201153" y="225982"/>
                  <a:pt x="213064" y="222012"/>
                </a:cubicBezTo>
                <a:lnTo>
                  <a:pt x="239697" y="213135"/>
                </a:lnTo>
                <a:cubicBezTo>
                  <a:pt x="304574" y="169882"/>
                  <a:pt x="223009" y="222669"/>
                  <a:pt x="301841" y="177624"/>
                </a:cubicBezTo>
                <a:cubicBezTo>
                  <a:pt x="311105" y="172331"/>
                  <a:pt x="318931" y="164641"/>
                  <a:pt x="328474" y="159869"/>
                </a:cubicBezTo>
                <a:cubicBezTo>
                  <a:pt x="336844" y="155684"/>
                  <a:pt x="346737" y="155176"/>
                  <a:pt x="355107" y="150991"/>
                </a:cubicBezTo>
                <a:cubicBezTo>
                  <a:pt x="364650" y="146219"/>
                  <a:pt x="371990" y="137569"/>
                  <a:pt x="381740" y="133236"/>
                </a:cubicBezTo>
                <a:cubicBezTo>
                  <a:pt x="398843" y="125635"/>
                  <a:pt x="417251" y="121398"/>
                  <a:pt x="435006" y="115480"/>
                </a:cubicBezTo>
                <a:cubicBezTo>
                  <a:pt x="473202" y="102748"/>
                  <a:pt x="452576" y="108869"/>
                  <a:pt x="497149" y="97725"/>
                </a:cubicBezTo>
                <a:cubicBezTo>
                  <a:pt x="506027" y="91807"/>
                  <a:pt x="514032" y="84303"/>
                  <a:pt x="523782" y="79970"/>
                </a:cubicBezTo>
                <a:cubicBezTo>
                  <a:pt x="540885" y="72369"/>
                  <a:pt x="561475" y="72596"/>
                  <a:pt x="577048" y="62214"/>
                </a:cubicBezTo>
                <a:cubicBezTo>
                  <a:pt x="585926" y="56296"/>
                  <a:pt x="593874" y="48662"/>
                  <a:pt x="603681" y="44459"/>
                </a:cubicBezTo>
                <a:cubicBezTo>
                  <a:pt x="616445" y="38989"/>
                  <a:pt x="673460" y="29234"/>
                  <a:pt x="683580" y="26704"/>
                </a:cubicBezTo>
                <a:cubicBezTo>
                  <a:pt x="692659" y="24434"/>
                  <a:pt x="701078" y="19856"/>
                  <a:pt x="710213" y="17826"/>
                </a:cubicBezTo>
                <a:cubicBezTo>
                  <a:pt x="727785" y="13921"/>
                  <a:pt x="745660" y="11494"/>
                  <a:pt x="763479" y="8948"/>
                </a:cubicBezTo>
                <a:cubicBezTo>
                  <a:pt x="835896" y="-1397"/>
                  <a:pt x="815778" y="71"/>
                  <a:pt x="870011" y="71"/>
                </a:cubicBezTo>
              </a:path>
            </a:pathLst>
          </a:cu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BCFE6DC-2AB6-4CB3-AD06-8749B64C6F93}"/>
              </a:ext>
            </a:extLst>
          </p:cNvPr>
          <p:cNvSpPr/>
          <p:nvPr/>
        </p:nvSpPr>
        <p:spPr>
          <a:xfrm>
            <a:off x="3737499" y="3216499"/>
            <a:ext cx="1704513" cy="2713784"/>
          </a:xfrm>
          <a:custGeom>
            <a:avLst/>
            <a:gdLst>
              <a:gd name="connsiteX0" fmla="*/ 1704513 w 1704513"/>
              <a:gd name="connsiteY0" fmla="*/ 2713784 h 2713784"/>
              <a:gd name="connsiteX1" fmla="*/ 1660124 w 1704513"/>
              <a:gd name="connsiteY1" fmla="*/ 2687151 h 2713784"/>
              <a:gd name="connsiteX2" fmla="*/ 1633491 w 1704513"/>
              <a:gd name="connsiteY2" fmla="*/ 2669396 h 2713784"/>
              <a:gd name="connsiteX3" fmla="*/ 1571348 w 1704513"/>
              <a:gd name="connsiteY3" fmla="*/ 2651641 h 2713784"/>
              <a:gd name="connsiteX4" fmla="*/ 1509204 w 1704513"/>
              <a:gd name="connsiteY4" fmla="*/ 2616130 h 2713784"/>
              <a:gd name="connsiteX5" fmla="*/ 1473693 w 1704513"/>
              <a:gd name="connsiteY5" fmla="*/ 2607252 h 2713784"/>
              <a:gd name="connsiteX6" fmla="*/ 1420427 w 1704513"/>
              <a:gd name="connsiteY6" fmla="*/ 2571742 h 2713784"/>
              <a:gd name="connsiteX7" fmla="*/ 1349406 w 1704513"/>
              <a:gd name="connsiteY7" fmla="*/ 2545109 h 2713784"/>
              <a:gd name="connsiteX8" fmla="*/ 1296140 w 1704513"/>
              <a:gd name="connsiteY8" fmla="*/ 2527353 h 2713784"/>
              <a:gd name="connsiteX9" fmla="*/ 1189608 w 1704513"/>
              <a:gd name="connsiteY9" fmla="*/ 2482965 h 2713784"/>
              <a:gd name="connsiteX10" fmla="*/ 1136342 w 1704513"/>
              <a:gd name="connsiteY10" fmla="*/ 2447454 h 2713784"/>
              <a:gd name="connsiteX11" fmla="*/ 1083076 w 1704513"/>
              <a:gd name="connsiteY11" fmla="*/ 2411944 h 2713784"/>
              <a:gd name="connsiteX12" fmla="*/ 1065320 w 1704513"/>
              <a:gd name="connsiteY12" fmla="*/ 2394188 h 2713784"/>
              <a:gd name="connsiteX13" fmla="*/ 1038687 w 1704513"/>
              <a:gd name="connsiteY13" fmla="*/ 2385311 h 2713784"/>
              <a:gd name="connsiteX14" fmla="*/ 994299 w 1704513"/>
              <a:gd name="connsiteY14" fmla="*/ 2349800 h 2713784"/>
              <a:gd name="connsiteX15" fmla="*/ 958788 w 1704513"/>
              <a:gd name="connsiteY15" fmla="*/ 2314289 h 2713784"/>
              <a:gd name="connsiteX16" fmla="*/ 905522 w 1704513"/>
              <a:gd name="connsiteY16" fmla="*/ 2278779 h 2713784"/>
              <a:gd name="connsiteX17" fmla="*/ 878889 w 1704513"/>
              <a:gd name="connsiteY17" fmla="*/ 2252146 h 2713784"/>
              <a:gd name="connsiteX18" fmla="*/ 790113 w 1704513"/>
              <a:gd name="connsiteY18" fmla="*/ 2190002 h 2713784"/>
              <a:gd name="connsiteX19" fmla="*/ 772357 w 1704513"/>
              <a:gd name="connsiteY19" fmla="*/ 2172247 h 2713784"/>
              <a:gd name="connsiteX20" fmla="*/ 745724 w 1704513"/>
              <a:gd name="connsiteY20" fmla="*/ 2154491 h 2713784"/>
              <a:gd name="connsiteX21" fmla="*/ 665825 w 1704513"/>
              <a:gd name="connsiteY21" fmla="*/ 2083470 h 2713784"/>
              <a:gd name="connsiteX22" fmla="*/ 603682 w 1704513"/>
              <a:gd name="connsiteY22" fmla="*/ 2012449 h 2713784"/>
              <a:gd name="connsiteX23" fmla="*/ 559293 w 1704513"/>
              <a:gd name="connsiteY23" fmla="*/ 1968060 h 2713784"/>
              <a:gd name="connsiteX24" fmla="*/ 523783 w 1704513"/>
              <a:gd name="connsiteY24" fmla="*/ 1905917 h 2713784"/>
              <a:gd name="connsiteX25" fmla="*/ 497150 w 1704513"/>
              <a:gd name="connsiteY25" fmla="*/ 1879284 h 2713784"/>
              <a:gd name="connsiteX26" fmla="*/ 461639 w 1704513"/>
              <a:gd name="connsiteY26" fmla="*/ 1834895 h 2713784"/>
              <a:gd name="connsiteX27" fmla="*/ 426128 w 1704513"/>
              <a:gd name="connsiteY27" fmla="*/ 1781629 h 2713784"/>
              <a:gd name="connsiteX28" fmla="*/ 372862 w 1704513"/>
              <a:gd name="connsiteY28" fmla="*/ 1728363 h 2713784"/>
              <a:gd name="connsiteX29" fmla="*/ 337351 w 1704513"/>
              <a:gd name="connsiteY29" fmla="*/ 1692852 h 2713784"/>
              <a:gd name="connsiteX30" fmla="*/ 301841 w 1704513"/>
              <a:gd name="connsiteY30" fmla="*/ 1657342 h 2713784"/>
              <a:gd name="connsiteX31" fmla="*/ 284085 w 1704513"/>
              <a:gd name="connsiteY31" fmla="*/ 1630709 h 2713784"/>
              <a:gd name="connsiteX32" fmla="*/ 230819 w 1704513"/>
              <a:gd name="connsiteY32" fmla="*/ 1577443 h 2713784"/>
              <a:gd name="connsiteX33" fmla="*/ 213064 w 1704513"/>
              <a:gd name="connsiteY33" fmla="*/ 1559687 h 2713784"/>
              <a:gd name="connsiteX34" fmla="*/ 168676 w 1704513"/>
              <a:gd name="connsiteY34" fmla="*/ 1497544 h 2713784"/>
              <a:gd name="connsiteX35" fmla="*/ 150920 w 1704513"/>
              <a:gd name="connsiteY35" fmla="*/ 1462033 h 2713784"/>
              <a:gd name="connsiteX36" fmla="*/ 115410 w 1704513"/>
              <a:gd name="connsiteY36" fmla="*/ 1373256 h 2713784"/>
              <a:gd name="connsiteX37" fmla="*/ 79899 w 1704513"/>
              <a:gd name="connsiteY37" fmla="*/ 1275602 h 2713784"/>
              <a:gd name="connsiteX38" fmla="*/ 71021 w 1704513"/>
              <a:gd name="connsiteY38" fmla="*/ 1248969 h 2713784"/>
              <a:gd name="connsiteX39" fmla="*/ 62144 w 1704513"/>
              <a:gd name="connsiteY39" fmla="*/ 1213458 h 2713784"/>
              <a:gd name="connsiteX40" fmla="*/ 53266 w 1704513"/>
              <a:gd name="connsiteY40" fmla="*/ 1186825 h 2713784"/>
              <a:gd name="connsiteX41" fmla="*/ 35511 w 1704513"/>
              <a:gd name="connsiteY41" fmla="*/ 1115804 h 2713784"/>
              <a:gd name="connsiteX42" fmla="*/ 26633 w 1704513"/>
              <a:gd name="connsiteY42" fmla="*/ 1080293 h 2713784"/>
              <a:gd name="connsiteX43" fmla="*/ 17755 w 1704513"/>
              <a:gd name="connsiteY43" fmla="*/ 973761 h 2713784"/>
              <a:gd name="connsiteX44" fmla="*/ 8878 w 1704513"/>
              <a:gd name="connsiteY44" fmla="*/ 929373 h 2713784"/>
              <a:gd name="connsiteX45" fmla="*/ 0 w 1704513"/>
              <a:gd name="connsiteY45" fmla="*/ 849474 h 2713784"/>
              <a:gd name="connsiteX46" fmla="*/ 8878 w 1704513"/>
              <a:gd name="connsiteY46" fmla="*/ 529878 h 2713784"/>
              <a:gd name="connsiteX47" fmla="*/ 35511 w 1704513"/>
              <a:gd name="connsiteY47" fmla="*/ 449979 h 2713784"/>
              <a:gd name="connsiteX48" fmla="*/ 53266 w 1704513"/>
              <a:gd name="connsiteY48" fmla="*/ 423346 h 2713784"/>
              <a:gd name="connsiteX49" fmla="*/ 71021 w 1704513"/>
              <a:gd name="connsiteY49" fmla="*/ 405590 h 2713784"/>
              <a:gd name="connsiteX50" fmla="*/ 79899 w 1704513"/>
              <a:gd name="connsiteY50" fmla="*/ 370080 h 2713784"/>
              <a:gd name="connsiteX51" fmla="*/ 124287 w 1704513"/>
              <a:gd name="connsiteY51" fmla="*/ 325691 h 2713784"/>
              <a:gd name="connsiteX52" fmla="*/ 142043 w 1704513"/>
              <a:gd name="connsiteY52" fmla="*/ 307936 h 2713784"/>
              <a:gd name="connsiteX53" fmla="*/ 168676 w 1704513"/>
              <a:gd name="connsiteY53" fmla="*/ 290181 h 2713784"/>
              <a:gd name="connsiteX54" fmla="*/ 213064 w 1704513"/>
              <a:gd name="connsiteY54" fmla="*/ 254670 h 2713784"/>
              <a:gd name="connsiteX55" fmla="*/ 239697 w 1704513"/>
              <a:gd name="connsiteY55" fmla="*/ 245792 h 2713784"/>
              <a:gd name="connsiteX56" fmla="*/ 266330 w 1704513"/>
              <a:gd name="connsiteY56" fmla="*/ 228037 h 2713784"/>
              <a:gd name="connsiteX57" fmla="*/ 292963 w 1704513"/>
              <a:gd name="connsiteY57" fmla="*/ 219159 h 2713784"/>
              <a:gd name="connsiteX58" fmla="*/ 319596 w 1704513"/>
              <a:gd name="connsiteY58" fmla="*/ 201404 h 2713784"/>
              <a:gd name="connsiteX59" fmla="*/ 355107 w 1704513"/>
              <a:gd name="connsiteY59" fmla="*/ 192526 h 2713784"/>
              <a:gd name="connsiteX60" fmla="*/ 381740 w 1704513"/>
              <a:gd name="connsiteY60" fmla="*/ 183649 h 2713784"/>
              <a:gd name="connsiteX61" fmla="*/ 399495 w 1704513"/>
              <a:gd name="connsiteY61" fmla="*/ 165893 h 2713784"/>
              <a:gd name="connsiteX62" fmla="*/ 435006 w 1704513"/>
              <a:gd name="connsiteY62" fmla="*/ 157016 h 2713784"/>
              <a:gd name="connsiteX63" fmla="*/ 461639 w 1704513"/>
              <a:gd name="connsiteY63" fmla="*/ 148138 h 2713784"/>
              <a:gd name="connsiteX64" fmla="*/ 506027 w 1704513"/>
              <a:gd name="connsiteY64" fmla="*/ 139260 h 2713784"/>
              <a:gd name="connsiteX65" fmla="*/ 559293 w 1704513"/>
              <a:gd name="connsiteY65" fmla="*/ 121505 h 2713784"/>
              <a:gd name="connsiteX66" fmla="*/ 585926 w 1704513"/>
              <a:gd name="connsiteY66" fmla="*/ 103750 h 2713784"/>
              <a:gd name="connsiteX67" fmla="*/ 674703 w 1704513"/>
              <a:gd name="connsiteY67" fmla="*/ 85994 h 2713784"/>
              <a:gd name="connsiteX68" fmla="*/ 719091 w 1704513"/>
              <a:gd name="connsiteY68" fmla="*/ 77117 h 2713784"/>
              <a:gd name="connsiteX69" fmla="*/ 745724 w 1704513"/>
              <a:gd name="connsiteY69" fmla="*/ 68239 h 2713784"/>
              <a:gd name="connsiteX70" fmla="*/ 781235 w 1704513"/>
              <a:gd name="connsiteY70" fmla="*/ 59361 h 2713784"/>
              <a:gd name="connsiteX71" fmla="*/ 825623 w 1704513"/>
              <a:gd name="connsiteY71" fmla="*/ 41606 h 2713784"/>
              <a:gd name="connsiteX72" fmla="*/ 870012 w 1704513"/>
              <a:gd name="connsiteY72" fmla="*/ 32728 h 2713784"/>
              <a:gd name="connsiteX73" fmla="*/ 896645 w 1704513"/>
              <a:gd name="connsiteY73" fmla="*/ 23851 h 2713784"/>
              <a:gd name="connsiteX74" fmla="*/ 1029810 w 1704513"/>
              <a:gd name="connsiteY74" fmla="*/ 14973 h 2713784"/>
              <a:gd name="connsiteX75" fmla="*/ 1056443 w 1704513"/>
              <a:gd name="connsiteY75" fmla="*/ 6095 h 2713784"/>
              <a:gd name="connsiteX76" fmla="*/ 1287262 w 1704513"/>
              <a:gd name="connsiteY76" fmla="*/ 23851 h 271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704513" h="2713784">
                <a:moveTo>
                  <a:pt x="1704513" y="2713784"/>
                </a:moveTo>
                <a:cubicBezTo>
                  <a:pt x="1689717" y="2704906"/>
                  <a:pt x="1674757" y="2696296"/>
                  <a:pt x="1660124" y="2687151"/>
                </a:cubicBezTo>
                <a:cubicBezTo>
                  <a:pt x="1651076" y="2681496"/>
                  <a:pt x="1643034" y="2674168"/>
                  <a:pt x="1633491" y="2669396"/>
                </a:cubicBezTo>
                <a:cubicBezTo>
                  <a:pt x="1620752" y="2663026"/>
                  <a:pt x="1582731" y="2654486"/>
                  <a:pt x="1571348" y="2651641"/>
                </a:cubicBezTo>
                <a:cubicBezTo>
                  <a:pt x="1549268" y="2636921"/>
                  <a:pt x="1534953" y="2625786"/>
                  <a:pt x="1509204" y="2616130"/>
                </a:cubicBezTo>
                <a:cubicBezTo>
                  <a:pt x="1497780" y="2611846"/>
                  <a:pt x="1485530" y="2610211"/>
                  <a:pt x="1473693" y="2607252"/>
                </a:cubicBezTo>
                <a:cubicBezTo>
                  <a:pt x="1455938" y="2595415"/>
                  <a:pt x="1441129" y="2576918"/>
                  <a:pt x="1420427" y="2571742"/>
                </a:cubicBezTo>
                <a:cubicBezTo>
                  <a:pt x="1343547" y="2552521"/>
                  <a:pt x="1426777" y="2576057"/>
                  <a:pt x="1349406" y="2545109"/>
                </a:cubicBezTo>
                <a:cubicBezTo>
                  <a:pt x="1332029" y="2538158"/>
                  <a:pt x="1312880" y="2535723"/>
                  <a:pt x="1296140" y="2527353"/>
                </a:cubicBezTo>
                <a:cubicBezTo>
                  <a:pt x="1214205" y="2486387"/>
                  <a:pt x="1250796" y="2498263"/>
                  <a:pt x="1189608" y="2482965"/>
                </a:cubicBezTo>
                <a:cubicBezTo>
                  <a:pt x="1155696" y="2449055"/>
                  <a:pt x="1190086" y="2479701"/>
                  <a:pt x="1136342" y="2447454"/>
                </a:cubicBezTo>
                <a:cubicBezTo>
                  <a:pt x="1118044" y="2436475"/>
                  <a:pt x="1098165" y="2427033"/>
                  <a:pt x="1083076" y="2411944"/>
                </a:cubicBezTo>
                <a:cubicBezTo>
                  <a:pt x="1077157" y="2406025"/>
                  <a:pt x="1072497" y="2398494"/>
                  <a:pt x="1065320" y="2394188"/>
                </a:cubicBezTo>
                <a:cubicBezTo>
                  <a:pt x="1057296" y="2389373"/>
                  <a:pt x="1047565" y="2388270"/>
                  <a:pt x="1038687" y="2385311"/>
                </a:cubicBezTo>
                <a:cubicBezTo>
                  <a:pt x="978259" y="2324880"/>
                  <a:pt x="1072676" y="2416980"/>
                  <a:pt x="994299" y="2349800"/>
                </a:cubicBezTo>
                <a:cubicBezTo>
                  <a:pt x="981589" y="2338906"/>
                  <a:pt x="971860" y="2324746"/>
                  <a:pt x="958788" y="2314289"/>
                </a:cubicBezTo>
                <a:cubicBezTo>
                  <a:pt x="942125" y="2300959"/>
                  <a:pt x="920611" y="2293868"/>
                  <a:pt x="905522" y="2278779"/>
                </a:cubicBezTo>
                <a:cubicBezTo>
                  <a:pt x="896644" y="2269901"/>
                  <a:pt x="888799" y="2259854"/>
                  <a:pt x="878889" y="2252146"/>
                </a:cubicBezTo>
                <a:cubicBezTo>
                  <a:pt x="795882" y="2187585"/>
                  <a:pt x="854780" y="2243890"/>
                  <a:pt x="790113" y="2190002"/>
                </a:cubicBezTo>
                <a:cubicBezTo>
                  <a:pt x="783683" y="2184644"/>
                  <a:pt x="778893" y="2177476"/>
                  <a:pt x="772357" y="2172247"/>
                </a:cubicBezTo>
                <a:cubicBezTo>
                  <a:pt x="764025" y="2165582"/>
                  <a:pt x="753699" y="2161580"/>
                  <a:pt x="745724" y="2154491"/>
                </a:cubicBezTo>
                <a:cubicBezTo>
                  <a:pt x="654513" y="2073414"/>
                  <a:pt x="726268" y="2123765"/>
                  <a:pt x="665825" y="2083470"/>
                </a:cubicBezTo>
                <a:cubicBezTo>
                  <a:pt x="588522" y="1980399"/>
                  <a:pt x="695617" y="2119705"/>
                  <a:pt x="603682" y="2012449"/>
                </a:cubicBezTo>
                <a:cubicBezTo>
                  <a:pt x="564225" y="1966416"/>
                  <a:pt x="610586" y="2002257"/>
                  <a:pt x="559293" y="1968060"/>
                </a:cubicBezTo>
                <a:cubicBezTo>
                  <a:pt x="548440" y="1946354"/>
                  <a:pt x="539467" y="1924738"/>
                  <a:pt x="523783" y="1905917"/>
                </a:cubicBezTo>
                <a:cubicBezTo>
                  <a:pt x="515746" y="1896272"/>
                  <a:pt x="506028" y="1888162"/>
                  <a:pt x="497150" y="1879284"/>
                </a:cubicBezTo>
                <a:cubicBezTo>
                  <a:pt x="477157" y="1819308"/>
                  <a:pt x="504884" y="1884318"/>
                  <a:pt x="461639" y="1834895"/>
                </a:cubicBezTo>
                <a:cubicBezTo>
                  <a:pt x="447587" y="1818835"/>
                  <a:pt x="437965" y="1799384"/>
                  <a:pt x="426128" y="1781629"/>
                </a:cubicBezTo>
                <a:cubicBezTo>
                  <a:pt x="412199" y="1760736"/>
                  <a:pt x="390617" y="1746118"/>
                  <a:pt x="372862" y="1728363"/>
                </a:cubicBezTo>
                <a:lnTo>
                  <a:pt x="337351" y="1692852"/>
                </a:lnTo>
                <a:cubicBezTo>
                  <a:pt x="325514" y="1681015"/>
                  <a:pt x="311127" y="1671270"/>
                  <a:pt x="301841" y="1657342"/>
                </a:cubicBezTo>
                <a:cubicBezTo>
                  <a:pt x="295922" y="1648464"/>
                  <a:pt x="291174" y="1638684"/>
                  <a:pt x="284085" y="1630709"/>
                </a:cubicBezTo>
                <a:cubicBezTo>
                  <a:pt x="267403" y="1611942"/>
                  <a:pt x="248574" y="1595198"/>
                  <a:pt x="230819" y="1577443"/>
                </a:cubicBezTo>
                <a:cubicBezTo>
                  <a:pt x="224901" y="1571524"/>
                  <a:pt x="218086" y="1566383"/>
                  <a:pt x="213064" y="1559687"/>
                </a:cubicBezTo>
                <a:cubicBezTo>
                  <a:pt x="201627" y="1544438"/>
                  <a:pt x="179064" y="1515722"/>
                  <a:pt x="168676" y="1497544"/>
                </a:cubicBezTo>
                <a:cubicBezTo>
                  <a:pt x="162110" y="1486053"/>
                  <a:pt x="156133" y="1474197"/>
                  <a:pt x="150920" y="1462033"/>
                </a:cubicBezTo>
                <a:cubicBezTo>
                  <a:pt x="138365" y="1432738"/>
                  <a:pt x="127247" y="1402848"/>
                  <a:pt x="115410" y="1373256"/>
                </a:cubicBezTo>
                <a:cubicBezTo>
                  <a:pt x="90695" y="1311469"/>
                  <a:pt x="102702" y="1344012"/>
                  <a:pt x="79899" y="1275602"/>
                </a:cubicBezTo>
                <a:cubicBezTo>
                  <a:pt x="76940" y="1266724"/>
                  <a:pt x="73290" y="1258048"/>
                  <a:pt x="71021" y="1248969"/>
                </a:cubicBezTo>
                <a:cubicBezTo>
                  <a:pt x="68062" y="1237132"/>
                  <a:pt x="65496" y="1225190"/>
                  <a:pt x="62144" y="1213458"/>
                </a:cubicBezTo>
                <a:cubicBezTo>
                  <a:pt x="59573" y="1204460"/>
                  <a:pt x="55728" y="1195853"/>
                  <a:pt x="53266" y="1186825"/>
                </a:cubicBezTo>
                <a:cubicBezTo>
                  <a:pt x="46845" y="1163283"/>
                  <a:pt x="41429" y="1139478"/>
                  <a:pt x="35511" y="1115804"/>
                </a:cubicBezTo>
                <a:lnTo>
                  <a:pt x="26633" y="1080293"/>
                </a:lnTo>
                <a:cubicBezTo>
                  <a:pt x="23674" y="1044782"/>
                  <a:pt x="21918" y="1009151"/>
                  <a:pt x="17755" y="973761"/>
                </a:cubicBezTo>
                <a:cubicBezTo>
                  <a:pt x="15992" y="958775"/>
                  <a:pt x="11012" y="944310"/>
                  <a:pt x="8878" y="929373"/>
                </a:cubicBezTo>
                <a:cubicBezTo>
                  <a:pt x="5088" y="902845"/>
                  <a:pt x="2959" y="876107"/>
                  <a:pt x="0" y="849474"/>
                </a:cubicBezTo>
                <a:cubicBezTo>
                  <a:pt x="2959" y="742942"/>
                  <a:pt x="3686" y="636325"/>
                  <a:pt x="8878" y="529878"/>
                </a:cubicBezTo>
                <a:cubicBezTo>
                  <a:pt x="10494" y="496742"/>
                  <a:pt x="19651" y="477734"/>
                  <a:pt x="35511" y="449979"/>
                </a:cubicBezTo>
                <a:cubicBezTo>
                  <a:pt x="40805" y="440715"/>
                  <a:pt x="46601" y="431678"/>
                  <a:pt x="53266" y="423346"/>
                </a:cubicBezTo>
                <a:cubicBezTo>
                  <a:pt x="58495" y="416810"/>
                  <a:pt x="65103" y="411509"/>
                  <a:pt x="71021" y="405590"/>
                </a:cubicBezTo>
                <a:cubicBezTo>
                  <a:pt x="73980" y="393753"/>
                  <a:pt x="73131" y="380232"/>
                  <a:pt x="79899" y="370080"/>
                </a:cubicBezTo>
                <a:cubicBezTo>
                  <a:pt x="91506" y="352669"/>
                  <a:pt x="109491" y="340487"/>
                  <a:pt x="124287" y="325691"/>
                </a:cubicBezTo>
                <a:cubicBezTo>
                  <a:pt x="130206" y="319772"/>
                  <a:pt x="135079" y="312579"/>
                  <a:pt x="142043" y="307936"/>
                </a:cubicBezTo>
                <a:cubicBezTo>
                  <a:pt x="150921" y="302018"/>
                  <a:pt x="160345" y="296846"/>
                  <a:pt x="168676" y="290181"/>
                </a:cubicBezTo>
                <a:cubicBezTo>
                  <a:pt x="196204" y="268158"/>
                  <a:pt x="176626" y="272889"/>
                  <a:pt x="213064" y="254670"/>
                </a:cubicBezTo>
                <a:cubicBezTo>
                  <a:pt x="221434" y="250485"/>
                  <a:pt x="231327" y="249977"/>
                  <a:pt x="239697" y="245792"/>
                </a:cubicBezTo>
                <a:cubicBezTo>
                  <a:pt x="249240" y="241020"/>
                  <a:pt x="256787" y="232809"/>
                  <a:pt x="266330" y="228037"/>
                </a:cubicBezTo>
                <a:cubicBezTo>
                  <a:pt x="274700" y="223852"/>
                  <a:pt x="284593" y="223344"/>
                  <a:pt x="292963" y="219159"/>
                </a:cubicBezTo>
                <a:cubicBezTo>
                  <a:pt x="302506" y="214387"/>
                  <a:pt x="309789" y="205607"/>
                  <a:pt x="319596" y="201404"/>
                </a:cubicBezTo>
                <a:cubicBezTo>
                  <a:pt x="330811" y="196598"/>
                  <a:pt x="343375" y="195878"/>
                  <a:pt x="355107" y="192526"/>
                </a:cubicBezTo>
                <a:cubicBezTo>
                  <a:pt x="364105" y="189955"/>
                  <a:pt x="372862" y="186608"/>
                  <a:pt x="381740" y="183649"/>
                </a:cubicBezTo>
                <a:cubicBezTo>
                  <a:pt x="387658" y="177730"/>
                  <a:pt x="392009" y="169636"/>
                  <a:pt x="399495" y="165893"/>
                </a:cubicBezTo>
                <a:cubicBezTo>
                  <a:pt x="410408" y="160436"/>
                  <a:pt x="423274" y="160368"/>
                  <a:pt x="435006" y="157016"/>
                </a:cubicBezTo>
                <a:cubicBezTo>
                  <a:pt x="444004" y="154445"/>
                  <a:pt x="452561" y="150408"/>
                  <a:pt x="461639" y="148138"/>
                </a:cubicBezTo>
                <a:cubicBezTo>
                  <a:pt x="476277" y="144478"/>
                  <a:pt x="491470" y="143230"/>
                  <a:pt x="506027" y="139260"/>
                </a:cubicBezTo>
                <a:cubicBezTo>
                  <a:pt x="524083" y="134336"/>
                  <a:pt x="543720" y="131886"/>
                  <a:pt x="559293" y="121505"/>
                </a:cubicBezTo>
                <a:cubicBezTo>
                  <a:pt x="568171" y="115587"/>
                  <a:pt x="575728" y="106888"/>
                  <a:pt x="585926" y="103750"/>
                </a:cubicBezTo>
                <a:cubicBezTo>
                  <a:pt x="614770" y="94875"/>
                  <a:pt x="645111" y="91912"/>
                  <a:pt x="674703" y="85994"/>
                </a:cubicBezTo>
                <a:cubicBezTo>
                  <a:pt x="689499" y="83035"/>
                  <a:pt x="704776" y="81889"/>
                  <a:pt x="719091" y="77117"/>
                </a:cubicBezTo>
                <a:cubicBezTo>
                  <a:pt x="727969" y="74158"/>
                  <a:pt x="736726" y="70810"/>
                  <a:pt x="745724" y="68239"/>
                </a:cubicBezTo>
                <a:cubicBezTo>
                  <a:pt x="757456" y="64887"/>
                  <a:pt x="769660" y="63219"/>
                  <a:pt x="781235" y="59361"/>
                </a:cubicBezTo>
                <a:cubicBezTo>
                  <a:pt x="796353" y="54322"/>
                  <a:pt x="810359" y="46185"/>
                  <a:pt x="825623" y="41606"/>
                </a:cubicBezTo>
                <a:cubicBezTo>
                  <a:pt x="840076" y="37270"/>
                  <a:pt x="855373" y="36388"/>
                  <a:pt x="870012" y="32728"/>
                </a:cubicBezTo>
                <a:cubicBezTo>
                  <a:pt x="879090" y="30458"/>
                  <a:pt x="887344" y="24884"/>
                  <a:pt x="896645" y="23851"/>
                </a:cubicBezTo>
                <a:cubicBezTo>
                  <a:pt x="940860" y="18938"/>
                  <a:pt x="985422" y="17932"/>
                  <a:pt x="1029810" y="14973"/>
                </a:cubicBezTo>
                <a:cubicBezTo>
                  <a:pt x="1038688" y="12014"/>
                  <a:pt x="1047085" y="6095"/>
                  <a:pt x="1056443" y="6095"/>
                </a:cubicBezTo>
                <a:cubicBezTo>
                  <a:pt x="1257812" y="6095"/>
                  <a:pt x="1207633" y="-15966"/>
                  <a:pt x="1287262" y="23851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B3F2CC9-8041-4BA6-9757-B1588A4058AF}"/>
              </a:ext>
            </a:extLst>
          </p:cNvPr>
          <p:cNvCxnSpPr>
            <a:cxnSpLocks/>
          </p:cNvCxnSpPr>
          <p:nvPr/>
        </p:nvCxnSpPr>
        <p:spPr>
          <a:xfrm flipH="1">
            <a:off x="2812186" y="4941168"/>
            <a:ext cx="775379" cy="6651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4356C60-7552-40EF-8E53-E05F7081BF6A}"/>
              </a:ext>
            </a:extLst>
          </p:cNvPr>
          <p:cNvCxnSpPr>
            <a:cxnSpLocks/>
          </p:cNvCxnSpPr>
          <p:nvPr/>
        </p:nvCxnSpPr>
        <p:spPr>
          <a:xfrm flipH="1" flipV="1">
            <a:off x="2749982" y="4941168"/>
            <a:ext cx="700710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57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E62130-3211-40E3-B1CC-2427F22C3764}"/>
              </a:ext>
            </a:extLst>
          </p:cNvPr>
          <p:cNvSpPr txBox="1"/>
          <p:nvPr/>
        </p:nvSpPr>
        <p:spPr>
          <a:xfrm>
            <a:off x="3203848" y="692696"/>
            <a:ext cx="2880320" cy="17543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: </a:t>
            </a:r>
            <a:r>
              <a:rPr lang="fr-FR" dirty="0" err="1"/>
              <a:t>PointPondéré</a:t>
            </a:r>
            <a:endParaRPr lang="fr-FR" dirty="0"/>
          </a:p>
          <a:p>
            <a:endParaRPr lang="fr-FR" dirty="0"/>
          </a:p>
          <a:p>
            <a:r>
              <a:rPr lang="fr-FR" dirty="0"/>
              <a:t>nom = "H"</a:t>
            </a:r>
          </a:p>
          <a:p>
            <a:r>
              <a:rPr lang="fr-FR" dirty="0"/>
              <a:t>x = 3.4</a:t>
            </a:r>
          </a:p>
          <a:p>
            <a:r>
              <a:rPr lang="fr-FR" dirty="0"/>
              <a:t>y = 5.7</a:t>
            </a:r>
          </a:p>
          <a:p>
            <a:r>
              <a:rPr lang="fr-FR" dirty="0"/>
              <a:t>poids = 12.4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3A0DB80-344B-4C4E-8794-98924F58AC42}"/>
              </a:ext>
            </a:extLst>
          </p:cNvPr>
          <p:cNvCxnSpPr/>
          <p:nvPr/>
        </p:nvCxnSpPr>
        <p:spPr>
          <a:xfrm>
            <a:off x="3203848" y="1124744"/>
            <a:ext cx="288032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40DB397-2F3A-4366-AEF7-734EF93AB91D}"/>
              </a:ext>
            </a:extLst>
          </p:cNvPr>
          <p:cNvSpPr txBox="1"/>
          <p:nvPr/>
        </p:nvSpPr>
        <p:spPr>
          <a:xfrm>
            <a:off x="971600" y="7684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PointPondéré</a:t>
            </a:r>
            <a:r>
              <a:rPr lang="fr-FR" dirty="0"/>
              <a:t> pH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5167E1-2D19-443B-A352-26A1A2886EF2}"/>
              </a:ext>
            </a:extLst>
          </p:cNvPr>
          <p:cNvSpPr txBox="1"/>
          <p:nvPr/>
        </p:nvSpPr>
        <p:spPr>
          <a:xfrm>
            <a:off x="611560" y="26276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PointPondéré</a:t>
            </a:r>
            <a:r>
              <a:rPr lang="fr-FR" dirty="0"/>
              <a:t> &amp;</a:t>
            </a:r>
            <a:r>
              <a:rPr lang="fr-FR" dirty="0" err="1"/>
              <a:t>rpH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11A81D-E697-48E3-9CC6-80A614548716}"/>
              </a:ext>
            </a:extLst>
          </p:cNvPr>
          <p:cNvSpPr txBox="1"/>
          <p:nvPr/>
        </p:nvSpPr>
        <p:spPr>
          <a:xfrm>
            <a:off x="611560" y="30596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PointPondéré</a:t>
            </a:r>
            <a:r>
              <a:rPr lang="fr-FR" dirty="0"/>
              <a:t> *</a:t>
            </a:r>
            <a:r>
              <a:rPr lang="fr-FR" dirty="0" err="1"/>
              <a:t>ppH</a:t>
            </a:r>
            <a:endParaRPr lang="fr-FR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43304B2-ABD8-46A4-9773-E2E391015CEB}"/>
              </a:ext>
            </a:extLst>
          </p:cNvPr>
          <p:cNvSpPr/>
          <p:nvPr/>
        </p:nvSpPr>
        <p:spPr>
          <a:xfrm>
            <a:off x="2654423" y="789989"/>
            <a:ext cx="532660" cy="1979844"/>
          </a:xfrm>
          <a:custGeom>
            <a:avLst/>
            <a:gdLst>
              <a:gd name="connsiteX0" fmla="*/ 0 w 532660"/>
              <a:gd name="connsiteY0" fmla="*/ 1979844 h 1979844"/>
              <a:gd name="connsiteX1" fmla="*/ 53266 w 532660"/>
              <a:gd name="connsiteY1" fmla="*/ 1899945 h 1979844"/>
              <a:gd name="connsiteX2" fmla="*/ 88777 w 532660"/>
              <a:gd name="connsiteY2" fmla="*/ 1837801 h 1979844"/>
              <a:gd name="connsiteX3" fmla="*/ 124288 w 532660"/>
              <a:gd name="connsiteY3" fmla="*/ 1740147 h 1979844"/>
              <a:gd name="connsiteX4" fmla="*/ 142043 w 532660"/>
              <a:gd name="connsiteY4" fmla="*/ 1678003 h 1979844"/>
              <a:gd name="connsiteX5" fmla="*/ 150921 w 532660"/>
              <a:gd name="connsiteY5" fmla="*/ 1606982 h 1979844"/>
              <a:gd name="connsiteX6" fmla="*/ 159798 w 532660"/>
              <a:gd name="connsiteY6" fmla="*/ 1553716 h 1979844"/>
              <a:gd name="connsiteX7" fmla="*/ 177554 w 532660"/>
              <a:gd name="connsiteY7" fmla="*/ 1420551 h 1979844"/>
              <a:gd name="connsiteX8" fmla="*/ 186431 w 532660"/>
              <a:gd name="connsiteY8" fmla="*/ 1242997 h 1979844"/>
              <a:gd name="connsiteX9" fmla="*/ 204187 w 532660"/>
              <a:gd name="connsiteY9" fmla="*/ 1171976 h 1979844"/>
              <a:gd name="connsiteX10" fmla="*/ 213064 w 532660"/>
              <a:gd name="connsiteY10" fmla="*/ 958912 h 1979844"/>
              <a:gd name="connsiteX11" fmla="*/ 221942 w 532660"/>
              <a:gd name="connsiteY11" fmla="*/ 781359 h 1979844"/>
              <a:gd name="connsiteX12" fmla="*/ 230820 w 532660"/>
              <a:gd name="connsiteY12" fmla="*/ 736970 h 1979844"/>
              <a:gd name="connsiteX13" fmla="*/ 239697 w 532660"/>
              <a:gd name="connsiteY13" fmla="*/ 532784 h 1979844"/>
              <a:gd name="connsiteX14" fmla="*/ 257453 w 532660"/>
              <a:gd name="connsiteY14" fmla="*/ 470640 h 1979844"/>
              <a:gd name="connsiteX15" fmla="*/ 266330 w 532660"/>
              <a:gd name="connsiteY15" fmla="*/ 372986 h 1979844"/>
              <a:gd name="connsiteX16" fmla="*/ 275208 w 532660"/>
              <a:gd name="connsiteY16" fmla="*/ 293087 h 1979844"/>
              <a:gd name="connsiteX17" fmla="*/ 301841 w 532660"/>
              <a:gd name="connsiteY17" fmla="*/ 204310 h 1979844"/>
              <a:gd name="connsiteX18" fmla="*/ 319596 w 532660"/>
              <a:gd name="connsiteY18" fmla="*/ 124411 h 1979844"/>
              <a:gd name="connsiteX19" fmla="*/ 328474 w 532660"/>
              <a:gd name="connsiteY19" fmla="*/ 97778 h 1979844"/>
              <a:gd name="connsiteX20" fmla="*/ 381740 w 532660"/>
              <a:gd name="connsiteY20" fmla="*/ 62267 h 1979844"/>
              <a:gd name="connsiteX21" fmla="*/ 408373 w 532660"/>
              <a:gd name="connsiteY21" fmla="*/ 44512 h 1979844"/>
              <a:gd name="connsiteX22" fmla="*/ 435006 w 532660"/>
              <a:gd name="connsiteY22" fmla="*/ 26757 h 1979844"/>
              <a:gd name="connsiteX23" fmla="*/ 488272 w 532660"/>
              <a:gd name="connsiteY23" fmla="*/ 9001 h 1979844"/>
              <a:gd name="connsiteX24" fmla="*/ 532660 w 532660"/>
              <a:gd name="connsiteY24" fmla="*/ 124 h 19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2660" h="1979844">
                <a:moveTo>
                  <a:pt x="0" y="1979844"/>
                </a:moveTo>
                <a:lnTo>
                  <a:pt x="53266" y="1899945"/>
                </a:lnTo>
                <a:cubicBezTo>
                  <a:pt x="72311" y="1871377"/>
                  <a:pt x="73757" y="1871598"/>
                  <a:pt x="88777" y="1837801"/>
                </a:cubicBezTo>
                <a:cubicBezTo>
                  <a:pt x="98860" y="1815114"/>
                  <a:pt x="118666" y="1762635"/>
                  <a:pt x="124288" y="1740147"/>
                </a:cubicBezTo>
                <a:cubicBezTo>
                  <a:pt x="135434" y="1695557"/>
                  <a:pt x="129306" y="1716211"/>
                  <a:pt x="142043" y="1678003"/>
                </a:cubicBezTo>
                <a:cubicBezTo>
                  <a:pt x="145002" y="1654329"/>
                  <a:pt x="147547" y="1630600"/>
                  <a:pt x="150921" y="1606982"/>
                </a:cubicBezTo>
                <a:cubicBezTo>
                  <a:pt x="153467" y="1589163"/>
                  <a:pt x="157419" y="1571558"/>
                  <a:pt x="159798" y="1553716"/>
                </a:cubicBezTo>
                <a:cubicBezTo>
                  <a:pt x="181524" y="1390771"/>
                  <a:pt x="156976" y="1544017"/>
                  <a:pt x="177554" y="1420551"/>
                </a:cubicBezTo>
                <a:cubicBezTo>
                  <a:pt x="180513" y="1361366"/>
                  <a:pt x="180118" y="1301918"/>
                  <a:pt x="186431" y="1242997"/>
                </a:cubicBezTo>
                <a:cubicBezTo>
                  <a:pt x="189031" y="1218734"/>
                  <a:pt x="201909" y="1196272"/>
                  <a:pt x="204187" y="1171976"/>
                </a:cubicBezTo>
                <a:cubicBezTo>
                  <a:pt x="210822" y="1101203"/>
                  <a:pt x="209836" y="1029922"/>
                  <a:pt x="213064" y="958912"/>
                </a:cubicBezTo>
                <a:cubicBezTo>
                  <a:pt x="215755" y="899715"/>
                  <a:pt x="217216" y="840429"/>
                  <a:pt x="221942" y="781359"/>
                </a:cubicBezTo>
                <a:cubicBezTo>
                  <a:pt x="223145" y="766318"/>
                  <a:pt x="227861" y="751766"/>
                  <a:pt x="230820" y="736970"/>
                </a:cubicBezTo>
                <a:cubicBezTo>
                  <a:pt x="233779" y="668908"/>
                  <a:pt x="232918" y="600572"/>
                  <a:pt x="239697" y="532784"/>
                </a:cubicBezTo>
                <a:cubicBezTo>
                  <a:pt x="241841" y="511347"/>
                  <a:pt x="253911" y="491891"/>
                  <a:pt x="257453" y="470640"/>
                </a:cubicBezTo>
                <a:cubicBezTo>
                  <a:pt x="262826" y="438399"/>
                  <a:pt x="263078" y="405509"/>
                  <a:pt x="266330" y="372986"/>
                </a:cubicBezTo>
                <a:cubicBezTo>
                  <a:pt x="268996" y="346322"/>
                  <a:pt x="271133" y="319572"/>
                  <a:pt x="275208" y="293087"/>
                </a:cubicBezTo>
                <a:cubicBezTo>
                  <a:pt x="285049" y="229125"/>
                  <a:pt x="285714" y="284941"/>
                  <a:pt x="301841" y="204310"/>
                </a:cubicBezTo>
                <a:cubicBezTo>
                  <a:pt x="307940" y="173814"/>
                  <a:pt x="311241" y="153653"/>
                  <a:pt x="319596" y="124411"/>
                </a:cubicBezTo>
                <a:cubicBezTo>
                  <a:pt x="322167" y="115413"/>
                  <a:pt x="321857" y="104395"/>
                  <a:pt x="328474" y="97778"/>
                </a:cubicBezTo>
                <a:cubicBezTo>
                  <a:pt x="343563" y="82689"/>
                  <a:pt x="363985" y="74104"/>
                  <a:pt x="381740" y="62267"/>
                </a:cubicBezTo>
                <a:lnTo>
                  <a:pt x="408373" y="44512"/>
                </a:lnTo>
                <a:cubicBezTo>
                  <a:pt x="417251" y="38594"/>
                  <a:pt x="424884" y="30131"/>
                  <a:pt x="435006" y="26757"/>
                </a:cubicBezTo>
                <a:lnTo>
                  <a:pt x="488272" y="9001"/>
                </a:lnTo>
                <a:cubicBezTo>
                  <a:pt x="520517" y="-1747"/>
                  <a:pt x="505549" y="124"/>
                  <a:pt x="532660" y="124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9A00D4BF-BCC2-455C-9AE7-BC45C5FF3D70}"/>
              </a:ext>
            </a:extLst>
          </p:cNvPr>
          <p:cNvSpPr/>
          <p:nvPr/>
        </p:nvSpPr>
        <p:spPr>
          <a:xfrm>
            <a:off x="2592280" y="851740"/>
            <a:ext cx="577048" cy="2441876"/>
          </a:xfrm>
          <a:custGeom>
            <a:avLst/>
            <a:gdLst>
              <a:gd name="connsiteX0" fmla="*/ 0 w 577048"/>
              <a:gd name="connsiteY0" fmla="*/ 2441876 h 2441876"/>
              <a:gd name="connsiteX1" fmla="*/ 79899 w 577048"/>
              <a:gd name="connsiteY1" fmla="*/ 2379732 h 2441876"/>
              <a:gd name="connsiteX2" fmla="*/ 106532 w 577048"/>
              <a:gd name="connsiteY2" fmla="*/ 2370854 h 2441876"/>
              <a:gd name="connsiteX3" fmla="*/ 186431 w 577048"/>
              <a:gd name="connsiteY3" fmla="*/ 2308710 h 2441876"/>
              <a:gd name="connsiteX4" fmla="*/ 221941 w 577048"/>
              <a:gd name="connsiteY4" fmla="*/ 2290955 h 2441876"/>
              <a:gd name="connsiteX5" fmla="*/ 292963 w 577048"/>
              <a:gd name="connsiteY5" fmla="*/ 2219934 h 2441876"/>
              <a:gd name="connsiteX6" fmla="*/ 310718 w 577048"/>
              <a:gd name="connsiteY6" fmla="*/ 2184423 h 2441876"/>
              <a:gd name="connsiteX7" fmla="*/ 346229 w 577048"/>
              <a:gd name="connsiteY7" fmla="*/ 2086769 h 2441876"/>
              <a:gd name="connsiteX8" fmla="*/ 363984 w 577048"/>
              <a:gd name="connsiteY8" fmla="*/ 2024625 h 2441876"/>
              <a:gd name="connsiteX9" fmla="*/ 372862 w 577048"/>
              <a:gd name="connsiteY9" fmla="*/ 1971359 h 2441876"/>
              <a:gd name="connsiteX10" fmla="*/ 408372 w 577048"/>
              <a:gd name="connsiteY10" fmla="*/ 1873705 h 2441876"/>
              <a:gd name="connsiteX11" fmla="*/ 417250 w 577048"/>
              <a:gd name="connsiteY11" fmla="*/ 1829316 h 2441876"/>
              <a:gd name="connsiteX12" fmla="*/ 417250 w 577048"/>
              <a:gd name="connsiteY12" fmla="*/ 1429821 h 2441876"/>
              <a:gd name="connsiteX13" fmla="*/ 390617 w 577048"/>
              <a:gd name="connsiteY13" fmla="*/ 1287778 h 2441876"/>
              <a:gd name="connsiteX14" fmla="*/ 381739 w 577048"/>
              <a:gd name="connsiteY14" fmla="*/ 1216757 h 2441876"/>
              <a:gd name="connsiteX15" fmla="*/ 363984 w 577048"/>
              <a:gd name="connsiteY15" fmla="*/ 1163491 h 2441876"/>
              <a:gd name="connsiteX16" fmla="*/ 355106 w 577048"/>
              <a:gd name="connsiteY16" fmla="*/ 1065837 h 2441876"/>
              <a:gd name="connsiteX17" fmla="*/ 346229 w 577048"/>
              <a:gd name="connsiteY17" fmla="*/ 994815 h 2441876"/>
              <a:gd name="connsiteX18" fmla="*/ 337351 w 577048"/>
              <a:gd name="connsiteY18" fmla="*/ 968182 h 2441876"/>
              <a:gd name="connsiteX19" fmla="*/ 319596 w 577048"/>
              <a:gd name="connsiteY19" fmla="*/ 826140 h 2441876"/>
              <a:gd name="connsiteX20" fmla="*/ 310718 w 577048"/>
              <a:gd name="connsiteY20" fmla="*/ 772874 h 2441876"/>
              <a:gd name="connsiteX21" fmla="*/ 301840 w 577048"/>
              <a:gd name="connsiteY21" fmla="*/ 710730 h 2441876"/>
              <a:gd name="connsiteX22" fmla="*/ 310718 w 577048"/>
              <a:gd name="connsiteY22" fmla="*/ 471033 h 2441876"/>
              <a:gd name="connsiteX23" fmla="*/ 319596 w 577048"/>
              <a:gd name="connsiteY23" fmla="*/ 426644 h 2441876"/>
              <a:gd name="connsiteX24" fmla="*/ 337351 w 577048"/>
              <a:gd name="connsiteY24" fmla="*/ 337868 h 2441876"/>
              <a:gd name="connsiteX25" fmla="*/ 355106 w 577048"/>
              <a:gd name="connsiteY25" fmla="*/ 311235 h 2441876"/>
              <a:gd name="connsiteX26" fmla="*/ 372862 w 577048"/>
              <a:gd name="connsiteY26" fmla="*/ 257969 h 2441876"/>
              <a:gd name="connsiteX27" fmla="*/ 390617 w 577048"/>
              <a:gd name="connsiteY27" fmla="*/ 231336 h 2441876"/>
              <a:gd name="connsiteX28" fmla="*/ 399495 w 577048"/>
              <a:gd name="connsiteY28" fmla="*/ 204703 h 2441876"/>
              <a:gd name="connsiteX29" fmla="*/ 417250 w 577048"/>
              <a:gd name="connsiteY29" fmla="*/ 178070 h 2441876"/>
              <a:gd name="connsiteX30" fmla="*/ 426128 w 577048"/>
              <a:gd name="connsiteY30" fmla="*/ 151437 h 2441876"/>
              <a:gd name="connsiteX31" fmla="*/ 461638 w 577048"/>
              <a:gd name="connsiteY31" fmla="*/ 98171 h 2441876"/>
              <a:gd name="connsiteX32" fmla="*/ 506027 w 577048"/>
              <a:gd name="connsiteY32" fmla="*/ 36027 h 2441876"/>
              <a:gd name="connsiteX33" fmla="*/ 559293 w 577048"/>
              <a:gd name="connsiteY33" fmla="*/ 516 h 2441876"/>
              <a:gd name="connsiteX34" fmla="*/ 577048 w 577048"/>
              <a:gd name="connsiteY34" fmla="*/ 516 h 244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7048" h="2441876">
                <a:moveTo>
                  <a:pt x="0" y="2441876"/>
                </a:moveTo>
                <a:cubicBezTo>
                  <a:pt x="11793" y="2432048"/>
                  <a:pt x="56965" y="2391199"/>
                  <a:pt x="79899" y="2379732"/>
                </a:cubicBezTo>
                <a:cubicBezTo>
                  <a:pt x="88269" y="2375547"/>
                  <a:pt x="97654" y="2373813"/>
                  <a:pt x="106532" y="2370854"/>
                </a:cubicBezTo>
                <a:cubicBezTo>
                  <a:pt x="133165" y="2350139"/>
                  <a:pt x="156253" y="2323799"/>
                  <a:pt x="186431" y="2308710"/>
                </a:cubicBezTo>
                <a:cubicBezTo>
                  <a:pt x="198268" y="2302792"/>
                  <a:pt x="211774" y="2299427"/>
                  <a:pt x="221941" y="2290955"/>
                </a:cubicBezTo>
                <a:cubicBezTo>
                  <a:pt x="247661" y="2269522"/>
                  <a:pt x="292963" y="2219934"/>
                  <a:pt x="292963" y="2219934"/>
                </a:cubicBezTo>
                <a:cubicBezTo>
                  <a:pt x="298881" y="2208097"/>
                  <a:pt x="305343" y="2196517"/>
                  <a:pt x="310718" y="2184423"/>
                </a:cubicBezTo>
                <a:cubicBezTo>
                  <a:pt x="324393" y="2153654"/>
                  <a:pt x="336389" y="2118749"/>
                  <a:pt x="346229" y="2086769"/>
                </a:cubicBezTo>
                <a:cubicBezTo>
                  <a:pt x="352565" y="2066178"/>
                  <a:pt x="359140" y="2045617"/>
                  <a:pt x="363984" y="2024625"/>
                </a:cubicBezTo>
                <a:cubicBezTo>
                  <a:pt x="368032" y="2007086"/>
                  <a:pt x="368496" y="1988822"/>
                  <a:pt x="372862" y="1971359"/>
                </a:cubicBezTo>
                <a:cubicBezTo>
                  <a:pt x="397736" y="1871864"/>
                  <a:pt x="381896" y="1961960"/>
                  <a:pt x="408372" y="1873705"/>
                </a:cubicBezTo>
                <a:cubicBezTo>
                  <a:pt x="412708" y="1859252"/>
                  <a:pt x="414291" y="1844112"/>
                  <a:pt x="417250" y="1829316"/>
                </a:cubicBezTo>
                <a:cubicBezTo>
                  <a:pt x="432995" y="1640382"/>
                  <a:pt x="430626" y="1717385"/>
                  <a:pt x="417250" y="1429821"/>
                </a:cubicBezTo>
                <a:cubicBezTo>
                  <a:pt x="413186" y="1342451"/>
                  <a:pt x="413575" y="1356653"/>
                  <a:pt x="390617" y="1287778"/>
                </a:cubicBezTo>
                <a:cubicBezTo>
                  <a:pt x="387658" y="1264104"/>
                  <a:pt x="386738" y="1240085"/>
                  <a:pt x="381739" y="1216757"/>
                </a:cubicBezTo>
                <a:cubicBezTo>
                  <a:pt x="377818" y="1198457"/>
                  <a:pt x="367237" y="1181922"/>
                  <a:pt x="363984" y="1163491"/>
                </a:cubicBezTo>
                <a:cubicBezTo>
                  <a:pt x="358304" y="1131303"/>
                  <a:pt x="358528" y="1098343"/>
                  <a:pt x="355106" y="1065837"/>
                </a:cubicBezTo>
                <a:cubicBezTo>
                  <a:pt x="352608" y="1042110"/>
                  <a:pt x="350497" y="1018288"/>
                  <a:pt x="346229" y="994815"/>
                </a:cubicBezTo>
                <a:cubicBezTo>
                  <a:pt x="344555" y="985608"/>
                  <a:pt x="339381" y="977317"/>
                  <a:pt x="337351" y="968182"/>
                </a:cubicBezTo>
                <a:cubicBezTo>
                  <a:pt x="325793" y="916172"/>
                  <a:pt x="326614" y="882285"/>
                  <a:pt x="319596" y="826140"/>
                </a:cubicBezTo>
                <a:cubicBezTo>
                  <a:pt x="317363" y="808279"/>
                  <a:pt x="313455" y="790665"/>
                  <a:pt x="310718" y="772874"/>
                </a:cubicBezTo>
                <a:cubicBezTo>
                  <a:pt x="307536" y="752192"/>
                  <a:pt x="304799" y="731445"/>
                  <a:pt x="301840" y="710730"/>
                </a:cubicBezTo>
                <a:cubicBezTo>
                  <a:pt x="304799" y="630831"/>
                  <a:pt x="305730" y="550831"/>
                  <a:pt x="310718" y="471033"/>
                </a:cubicBezTo>
                <a:cubicBezTo>
                  <a:pt x="311659" y="455973"/>
                  <a:pt x="316897" y="441490"/>
                  <a:pt x="319596" y="426644"/>
                </a:cubicBezTo>
                <a:cubicBezTo>
                  <a:pt x="321916" y="413883"/>
                  <a:pt x="329911" y="355228"/>
                  <a:pt x="337351" y="337868"/>
                </a:cubicBezTo>
                <a:cubicBezTo>
                  <a:pt x="341554" y="328061"/>
                  <a:pt x="350773" y="320985"/>
                  <a:pt x="355106" y="311235"/>
                </a:cubicBezTo>
                <a:cubicBezTo>
                  <a:pt x="362707" y="294132"/>
                  <a:pt x="362480" y="273542"/>
                  <a:pt x="372862" y="257969"/>
                </a:cubicBezTo>
                <a:cubicBezTo>
                  <a:pt x="378780" y="249091"/>
                  <a:pt x="385845" y="240879"/>
                  <a:pt x="390617" y="231336"/>
                </a:cubicBezTo>
                <a:cubicBezTo>
                  <a:pt x="394802" y="222966"/>
                  <a:pt x="395310" y="213073"/>
                  <a:pt x="399495" y="204703"/>
                </a:cubicBezTo>
                <a:cubicBezTo>
                  <a:pt x="404267" y="195160"/>
                  <a:pt x="412478" y="187613"/>
                  <a:pt x="417250" y="178070"/>
                </a:cubicBezTo>
                <a:cubicBezTo>
                  <a:pt x="421435" y="169700"/>
                  <a:pt x="421583" y="159617"/>
                  <a:pt x="426128" y="151437"/>
                </a:cubicBezTo>
                <a:cubicBezTo>
                  <a:pt x="436491" y="132783"/>
                  <a:pt x="454890" y="118415"/>
                  <a:pt x="461638" y="98171"/>
                </a:cubicBezTo>
                <a:cubicBezTo>
                  <a:pt x="475810" y="55657"/>
                  <a:pt x="463899" y="78155"/>
                  <a:pt x="506027" y="36027"/>
                </a:cubicBezTo>
                <a:cubicBezTo>
                  <a:pt x="530658" y="11396"/>
                  <a:pt x="527174" y="6940"/>
                  <a:pt x="559293" y="516"/>
                </a:cubicBezTo>
                <a:cubicBezTo>
                  <a:pt x="565096" y="-645"/>
                  <a:pt x="571130" y="516"/>
                  <a:pt x="577048" y="516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9237EF-A8FF-4E3F-8178-B62B5E2268EE}"/>
              </a:ext>
            </a:extLst>
          </p:cNvPr>
          <p:cNvSpPr txBox="1"/>
          <p:nvPr/>
        </p:nvSpPr>
        <p:spPr>
          <a:xfrm>
            <a:off x="6228184" y="31409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&amp;</a:t>
            </a:r>
            <a:r>
              <a:rPr lang="fr-FR" dirty="0" err="1"/>
              <a:t>rp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A5B1BD-27F0-4D98-882E-72B57C083844}"/>
              </a:ext>
            </a:extLst>
          </p:cNvPr>
          <p:cNvSpPr txBox="1"/>
          <p:nvPr/>
        </p:nvSpPr>
        <p:spPr>
          <a:xfrm>
            <a:off x="6228184" y="35730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*pp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A77885B-AB7B-4229-8E77-C47D9D2227D4}"/>
              </a:ext>
            </a:extLst>
          </p:cNvPr>
          <p:cNvSpPr/>
          <p:nvPr/>
        </p:nvSpPr>
        <p:spPr>
          <a:xfrm>
            <a:off x="6223247" y="648069"/>
            <a:ext cx="1740023" cy="2698813"/>
          </a:xfrm>
          <a:custGeom>
            <a:avLst/>
            <a:gdLst>
              <a:gd name="connsiteX0" fmla="*/ 1074198 w 1740023"/>
              <a:gd name="connsiteY0" fmla="*/ 2698813 h 2698813"/>
              <a:gd name="connsiteX1" fmla="*/ 1145219 w 1740023"/>
              <a:gd name="connsiteY1" fmla="*/ 2689935 h 2698813"/>
              <a:gd name="connsiteX2" fmla="*/ 1171852 w 1740023"/>
              <a:gd name="connsiteY2" fmla="*/ 2681057 h 2698813"/>
              <a:gd name="connsiteX3" fmla="*/ 1207363 w 1740023"/>
              <a:gd name="connsiteY3" fmla="*/ 2645547 h 2698813"/>
              <a:gd name="connsiteX4" fmla="*/ 1251751 w 1740023"/>
              <a:gd name="connsiteY4" fmla="*/ 2618914 h 2698813"/>
              <a:gd name="connsiteX5" fmla="*/ 1287262 w 1740023"/>
              <a:gd name="connsiteY5" fmla="*/ 2574525 h 2698813"/>
              <a:gd name="connsiteX6" fmla="*/ 1349405 w 1740023"/>
              <a:gd name="connsiteY6" fmla="*/ 2494626 h 2698813"/>
              <a:gd name="connsiteX7" fmla="*/ 1393794 w 1740023"/>
              <a:gd name="connsiteY7" fmla="*/ 2441360 h 2698813"/>
              <a:gd name="connsiteX8" fmla="*/ 1438182 w 1740023"/>
              <a:gd name="connsiteY8" fmla="*/ 2370339 h 2698813"/>
              <a:gd name="connsiteX9" fmla="*/ 1464815 w 1740023"/>
              <a:gd name="connsiteY9" fmla="*/ 2334828 h 2698813"/>
              <a:gd name="connsiteX10" fmla="*/ 1491448 w 1740023"/>
              <a:gd name="connsiteY10" fmla="*/ 2246051 h 2698813"/>
              <a:gd name="connsiteX11" fmla="*/ 1500326 w 1740023"/>
              <a:gd name="connsiteY11" fmla="*/ 2192785 h 2698813"/>
              <a:gd name="connsiteX12" fmla="*/ 1535836 w 1740023"/>
              <a:gd name="connsiteY12" fmla="*/ 2077376 h 2698813"/>
              <a:gd name="connsiteX13" fmla="*/ 1562470 w 1740023"/>
              <a:gd name="connsiteY13" fmla="*/ 1970844 h 2698813"/>
              <a:gd name="connsiteX14" fmla="*/ 1606858 w 1740023"/>
              <a:gd name="connsiteY14" fmla="*/ 1784413 h 2698813"/>
              <a:gd name="connsiteX15" fmla="*/ 1624613 w 1740023"/>
              <a:gd name="connsiteY15" fmla="*/ 1713391 h 2698813"/>
              <a:gd name="connsiteX16" fmla="*/ 1642369 w 1740023"/>
              <a:gd name="connsiteY16" fmla="*/ 1633492 h 2698813"/>
              <a:gd name="connsiteX17" fmla="*/ 1677879 w 1740023"/>
              <a:gd name="connsiteY17" fmla="*/ 1535838 h 2698813"/>
              <a:gd name="connsiteX18" fmla="*/ 1731145 w 1740023"/>
              <a:gd name="connsiteY18" fmla="*/ 1216242 h 2698813"/>
              <a:gd name="connsiteX19" fmla="*/ 1740023 w 1740023"/>
              <a:gd name="connsiteY19" fmla="*/ 1083077 h 2698813"/>
              <a:gd name="connsiteX20" fmla="*/ 1731145 w 1740023"/>
              <a:gd name="connsiteY20" fmla="*/ 727970 h 2698813"/>
              <a:gd name="connsiteX21" fmla="*/ 1713390 w 1740023"/>
              <a:gd name="connsiteY21" fmla="*/ 674704 h 2698813"/>
              <a:gd name="connsiteX22" fmla="*/ 1677879 w 1740023"/>
              <a:gd name="connsiteY22" fmla="*/ 621438 h 2698813"/>
              <a:gd name="connsiteX23" fmla="*/ 1633491 w 1740023"/>
              <a:gd name="connsiteY23" fmla="*/ 568172 h 2698813"/>
              <a:gd name="connsiteX24" fmla="*/ 1615736 w 1740023"/>
              <a:gd name="connsiteY24" fmla="*/ 532661 h 2698813"/>
              <a:gd name="connsiteX25" fmla="*/ 1491448 w 1740023"/>
              <a:gd name="connsiteY25" fmla="*/ 426129 h 2698813"/>
              <a:gd name="connsiteX26" fmla="*/ 1455937 w 1740023"/>
              <a:gd name="connsiteY26" fmla="*/ 399496 h 2698813"/>
              <a:gd name="connsiteX27" fmla="*/ 1411549 w 1740023"/>
              <a:gd name="connsiteY27" fmla="*/ 363985 h 2698813"/>
              <a:gd name="connsiteX28" fmla="*/ 1358283 w 1740023"/>
              <a:gd name="connsiteY28" fmla="*/ 328475 h 2698813"/>
              <a:gd name="connsiteX29" fmla="*/ 1322772 w 1740023"/>
              <a:gd name="connsiteY29" fmla="*/ 310719 h 2698813"/>
              <a:gd name="connsiteX30" fmla="*/ 1233996 w 1740023"/>
              <a:gd name="connsiteY30" fmla="*/ 257453 h 2698813"/>
              <a:gd name="connsiteX31" fmla="*/ 1171852 w 1740023"/>
              <a:gd name="connsiteY31" fmla="*/ 230820 h 2698813"/>
              <a:gd name="connsiteX32" fmla="*/ 1109708 w 1740023"/>
              <a:gd name="connsiteY32" fmla="*/ 195310 h 2698813"/>
              <a:gd name="connsiteX33" fmla="*/ 1056442 w 1740023"/>
              <a:gd name="connsiteY33" fmla="*/ 177554 h 2698813"/>
              <a:gd name="connsiteX34" fmla="*/ 985421 w 1740023"/>
              <a:gd name="connsiteY34" fmla="*/ 142044 h 2698813"/>
              <a:gd name="connsiteX35" fmla="*/ 949910 w 1740023"/>
              <a:gd name="connsiteY35" fmla="*/ 124288 h 2698813"/>
              <a:gd name="connsiteX36" fmla="*/ 807868 w 1740023"/>
              <a:gd name="connsiteY36" fmla="*/ 71022 h 2698813"/>
              <a:gd name="connsiteX37" fmla="*/ 781235 w 1740023"/>
              <a:gd name="connsiteY37" fmla="*/ 62145 h 2698813"/>
              <a:gd name="connsiteX38" fmla="*/ 710213 w 1740023"/>
              <a:gd name="connsiteY38" fmla="*/ 44389 h 2698813"/>
              <a:gd name="connsiteX39" fmla="*/ 665825 w 1740023"/>
              <a:gd name="connsiteY39" fmla="*/ 35512 h 2698813"/>
              <a:gd name="connsiteX40" fmla="*/ 639192 w 1740023"/>
              <a:gd name="connsiteY40" fmla="*/ 26634 h 2698813"/>
              <a:gd name="connsiteX41" fmla="*/ 559293 w 1740023"/>
              <a:gd name="connsiteY41" fmla="*/ 17756 h 2698813"/>
              <a:gd name="connsiteX42" fmla="*/ 532660 w 1740023"/>
              <a:gd name="connsiteY42" fmla="*/ 8879 h 2698813"/>
              <a:gd name="connsiteX43" fmla="*/ 230819 w 1740023"/>
              <a:gd name="connsiteY43" fmla="*/ 8879 h 2698813"/>
              <a:gd name="connsiteX44" fmla="*/ 177553 w 1740023"/>
              <a:gd name="connsiteY44" fmla="*/ 17756 h 2698813"/>
              <a:gd name="connsiteX45" fmla="*/ 88776 w 1740023"/>
              <a:gd name="connsiteY45" fmla="*/ 44389 h 2698813"/>
              <a:gd name="connsiteX46" fmla="*/ 62143 w 1740023"/>
              <a:gd name="connsiteY46" fmla="*/ 53267 h 2698813"/>
              <a:gd name="connsiteX47" fmla="*/ 35510 w 1740023"/>
              <a:gd name="connsiteY47" fmla="*/ 62145 h 2698813"/>
              <a:gd name="connsiteX48" fmla="*/ 0 w 1740023"/>
              <a:gd name="connsiteY48" fmla="*/ 97655 h 269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40023" h="2698813">
                <a:moveTo>
                  <a:pt x="1074198" y="2698813"/>
                </a:moveTo>
                <a:cubicBezTo>
                  <a:pt x="1097872" y="2695854"/>
                  <a:pt x="1121746" y="2694203"/>
                  <a:pt x="1145219" y="2689935"/>
                </a:cubicBezTo>
                <a:cubicBezTo>
                  <a:pt x="1154426" y="2688261"/>
                  <a:pt x="1164237" y="2686496"/>
                  <a:pt x="1171852" y="2681057"/>
                </a:cubicBezTo>
                <a:cubicBezTo>
                  <a:pt x="1185474" y="2671327"/>
                  <a:pt x="1194149" y="2655824"/>
                  <a:pt x="1207363" y="2645547"/>
                </a:cubicBezTo>
                <a:cubicBezTo>
                  <a:pt x="1220983" y="2634954"/>
                  <a:pt x="1236955" y="2627792"/>
                  <a:pt x="1251751" y="2618914"/>
                </a:cubicBezTo>
                <a:cubicBezTo>
                  <a:pt x="1299949" y="2546616"/>
                  <a:pt x="1241722" y="2630186"/>
                  <a:pt x="1287262" y="2574525"/>
                </a:cubicBezTo>
                <a:cubicBezTo>
                  <a:pt x="1308627" y="2548411"/>
                  <a:pt x="1349405" y="2494626"/>
                  <a:pt x="1349405" y="2494626"/>
                </a:cubicBezTo>
                <a:cubicBezTo>
                  <a:pt x="1366362" y="2443758"/>
                  <a:pt x="1345422" y="2489732"/>
                  <a:pt x="1393794" y="2441360"/>
                </a:cubicBezTo>
                <a:cubicBezTo>
                  <a:pt x="1427325" y="2407829"/>
                  <a:pt x="1414742" y="2407843"/>
                  <a:pt x="1438182" y="2370339"/>
                </a:cubicBezTo>
                <a:cubicBezTo>
                  <a:pt x="1446024" y="2357792"/>
                  <a:pt x="1455937" y="2346665"/>
                  <a:pt x="1464815" y="2334828"/>
                </a:cubicBezTo>
                <a:cubicBezTo>
                  <a:pt x="1474989" y="2304308"/>
                  <a:pt x="1483824" y="2279090"/>
                  <a:pt x="1491448" y="2246051"/>
                </a:cubicBezTo>
                <a:cubicBezTo>
                  <a:pt x="1495496" y="2228512"/>
                  <a:pt x="1496278" y="2210324"/>
                  <a:pt x="1500326" y="2192785"/>
                </a:cubicBezTo>
                <a:cubicBezTo>
                  <a:pt x="1520339" y="2106064"/>
                  <a:pt x="1513774" y="2156798"/>
                  <a:pt x="1535836" y="2077376"/>
                </a:cubicBezTo>
                <a:cubicBezTo>
                  <a:pt x="1545633" y="2042108"/>
                  <a:pt x="1553592" y="2006355"/>
                  <a:pt x="1562470" y="1970844"/>
                </a:cubicBezTo>
                <a:cubicBezTo>
                  <a:pt x="1577739" y="1848678"/>
                  <a:pt x="1561968" y="1941529"/>
                  <a:pt x="1606858" y="1784413"/>
                </a:cubicBezTo>
                <a:cubicBezTo>
                  <a:pt x="1613562" y="1760949"/>
                  <a:pt x="1619024" y="1737145"/>
                  <a:pt x="1624613" y="1713391"/>
                </a:cubicBezTo>
                <a:cubicBezTo>
                  <a:pt x="1630862" y="1686834"/>
                  <a:pt x="1634529" y="1659624"/>
                  <a:pt x="1642369" y="1633492"/>
                </a:cubicBezTo>
                <a:cubicBezTo>
                  <a:pt x="1652322" y="1600316"/>
                  <a:pt x="1669224" y="1569376"/>
                  <a:pt x="1677879" y="1535838"/>
                </a:cubicBezTo>
                <a:cubicBezTo>
                  <a:pt x="1698122" y="1457397"/>
                  <a:pt x="1725372" y="1302830"/>
                  <a:pt x="1731145" y="1216242"/>
                </a:cubicBezTo>
                <a:lnTo>
                  <a:pt x="1740023" y="1083077"/>
                </a:lnTo>
                <a:cubicBezTo>
                  <a:pt x="1737064" y="964708"/>
                  <a:pt x="1738851" y="846125"/>
                  <a:pt x="1731145" y="727970"/>
                </a:cubicBezTo>
                <a:cubicBezTo>
                  <a:pt x="1729927" y="709294"/>
                  <a:pt x="1723772" y="690276"/>
                  <a:pt x="1713390" y="674704"/>
                </a:cubicBezTo>
                <a:cubicBezTo>
                  <a:pt x="1701553" y="656949"/>
                  <a:pt x="1687422" y="640525"/>
                  <a:pt x="1677879" y="621438"/>
                </a:cubicBezTo>
                <a:cubicBezTo>
                  <a:pt x="1655353" y="576384"/>
                  <a:pt x="1671135" y="593268"/>
                  <a:pt x="1633491" y="568172"/>
                </a:cubicBezTo>
                <a:cubicBezTo>
                  <a:pt x="1627573" y="556335"/>
                  <a:pt x="1624003" y="542995"/>
                  <a:pt x="1615736" y="532661"/>
                </a:cubicBezTo>
                <a:cubicBezTo>
                  <a:pt x="1578641" y="486292"/>
                  <a:pt x="1538840" y="461673"/>
                  <a:pt x="1491448" y="426129"/>
                </a:cubicBezTo>
                <a:cubicBezTo>
                  <a:pt x="1479611" y="417251"/>
                  <a:pt x="1467616" y="408580"/>
                  <a:pt x="1455937" y="399496"/>
                </a:cubicBezTo>
                <a:cubicBezTo>
                  <a:pt x="1440980" y="387863"/>
                  <a:pt x="1427315" y="374495"/>
                  <a:pt x="1411549" y="363985"/>
                </a:cubicBezTo>
                <a:cubicBezTo>
                  <a:pt x="1393794" y="352148"/>
                  <a:pt x="1377369" y="338018"/>
                  <a:pt x="1358283" y="328475"/>
                </a:cubicBezTo>
                <a:cubicBezTo>
                  <a:pt x="1346446" y="322556"/>
                  <a:pt x="1334263" y="317285"/>
                  <a:pt x="1322772" y="310719"/>
                </a:cubicBezTo>
                <a:cubicBezTo>
                  <a:pt x="1292809" y="293597"/>
                  <a:pt x="1266735" y="268365"/>
                  <a:pt x="1233996" y="257453"/>
                </a:cubicBezTo>
                <a:cubicBezTo>
                  <a:pt x="1204114" y="247493"/>
                  <a:pt x="1202572" y="248375"/>
                  <a:pt x="1171852" y="230820"/>
                </a:cubicBezTo>
                <a:cubicBezTo>
                  <a:pt x="1134482" y="209466"/>
                  <a:pt x="1154421" y="213195"/>
                  <a:pt x="1109708" y="195310"/>
                </a:cubicBezTo>
                <a:cubicBezTo>
                  <a:pt x="1092331" y="188359"/>
                  <a:pt x="1073645" y="184927"/>
                  <a:pt x="1056442" y="177554"/>
                </a:cubicBezTo>
                <a:cubicBezTo>
                  <a:pt x="1032114" y="167128"/>
                  <a:pt x="1009095" y="153881"/>
                  <a:pt x="985421" y="142044"/>
                </a:cubicBezTo>
                <a:cubicBezTo>
                  <a:pt x="973584" y="136125"/>
                  <a:pt x="962198" y="129203"/>
                  <a:pt x="949910" y="124288"/>
                </a:cubicBezTo>
                <a:cubicBezTo>
                  <a:pt x="843783" y="81838"/>
                  <a:pt x="891354" y="98851"/>
                  <a:pt x="807868" y="71022"/>
                </a:cubicBezTo>
                <a:cubicBezTo>
                  <a:pt x="798990" y="68063"/>
                  <a:pt x="790313" y="64415"/>
                  <a:pt x="781235" y="62145"/>
                </a:cubicBezTo>
                <a:cubicBezTo>
                  <a:pt x="757561" y="56226"/>
                  <a:pt x="734142" y="49174"/>
                  <a:pt x="710213" y="44389"/>
                </a:cubicBezTo>
                <a:cubicBezTo>
                  <a:pt x="695417" y="41430"/>
                  <a:pt x="680463" y="39172"/>
                  <a:pt x="665825" y="35512"/>
                </a:cubicBezTo>
                <a:cubicBezTo>
                  <a:pt x="656746" y="33242"/>
                  <a:pt x="648423" y="28172"/>
                  <a:pt x="639192" y="26634"/>
                </a:cubicBezTo>
                <a:cubicBezTo>
                  <a:pt x="612760" y="22228"/>
                  <a:pt x="585926" y="20715"/>
                  <a:pt x="559293" y="17756"/>
                </a:cubicBezTo>
                <a:cubicBezTo>
                  <a:pt x="550415" y="14797"/>
                  <a:pt x="541954" y="9972"/>
                  <a:pt x="532660" y="8879"/>
                </a:cubicBezTo>
                <a:cubicBezTo>
                  <a:pt x="399819" y="-6749"/>
                  <a:pt x="377728" y="1533"/>
                  <a:pt x="230819" y="8879"/>
                </a:cubicBezTo>
                <a:cubicBezTo>
                  <a:pt x="213064" y="11838"/>
                  <a:pt x="195204" y="14226"/>
                  <a:pt x="177553" y="17756"/>
                </a:cubicBezTo>
                <a:cubicBezTo>
                  <a:pt x="144017" y="24463"/>
                  <a:pt x="122737" y="33069"/>
                  <a:pt x="88776" y="44389"/>
                </a:cubicBezTo>
                <a:lnTo>
                  <a:pt x="62143" y="53267"/>
                </a:lnTo>
                <a:lnTo>
                  <a:pt x="35510" y="62145"/>
                </a:lnTo>
                <a:lnTo>
                  <a:pt x="0" y="9765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65CEEF34-17F8-4162-B9D1-75C26E0B3B0C}"/>
              </a:ext>
            </a:extLst>
          </p:cNvPr>
          <p:cNvSpPr/>
          <p:nvPr/>
        </p:nvSpPr>
        <p:spPr>
          <a:xfrm>
            <a:off x="6187736" y="672570"/>
            <a:ext cx="2024109" cy="3118195"/>
          </a:xfrm>
          <a:custGeom>
            <a:avLst/>
            <a:gdLst>
              <a:gd name="connsiteX0" fmla="*/ 1100831 w 2024109"/>
              <a:gd name="connsiteY0" fmla="*/ 3109317 h 3118195"/>
              <a:gd name="connsiteX1" fmla="*/ 1171852 w 2024109"/>
              <a:gd name="connsiteY1" fmla="*/ 3118195 h 3118195"/>
              <a:gd name="connsiteX2" fmla="*/ 1269507 w 2024109"/>
              <a:gd name="connsiteY2" fmla="*/ 3100440 h 3118195"/>
              <a:gd name="connsiteX3" fmla="*/ 1322773 w 2024109"/>
              <a:gd name="connsiteY3" fmla="*/ 3091562 h 3118195"/>
              <a:gd name="connsiteX4" fmla="*/ 1376039 w 2024109"/>
              <a:gd name="connsiteY4" fmla="*/ 3073807 h 3118195"/>
              <a:gd name="connsiteX5" fmla="*/ 1491448 w 2024109"/>
              <a:gd name="connsiteY5" fmla="*/ 3038296 h 3118195"/>
              <a:gd name="connsiteX6" fmla="*/ 1544714 w 2024109"/>
              <a:gd name="connsiteY6" fmla="*/ 3002785 h 3118195"/>
              <a:gd name="connsiteX7" fmla="*/ 1571347 w 2024109"/>
              <a:gd name="connsiteY7" fmla="*/ 2967275 h 3118195"/>
              <a:gd name="connsiteX8" fmla="*/ 1624614 w 2024109"/>
              <a:gd name="connsiteY8" fmla="*/ 2922886 h 3118195"/>
              <a:gd name="connsiteX9" fmla="*/ 1651247 w 2024109"/>
              <a:gd name="connsiteY9" fmla="*/ 2896253 h 3118195"/>
              <a:gd name="connsiteX10" fmla="*/ 1704513 w 2024109"/>
              <a:gd name="connsiteY10" fmla="*/ 2860743 h 3118195"/>
              <a:gd name="connsiteX11" fmla="*/ 1766656 w 2024109"/>
              <a:gd name="connsiteY11" fmla="*/ 2763088 h 3118195"/>
              <a:gd name="connsiteX12" fmla="*/ 1811045 w 2024109"/>
              <a:gd name="connsiteY12" fmla="*/ 2638801 h 3118195"/>
              <a:gd name="connsiteX13" fmla="*/ 1828800 w 2024109"/>
              <a:gd name="connsiteY13" fmla="*/ 2585535 h 3118195"/>
              <a:gd name="connsiteX14" fmla="*/ 1864311 w 2024109"/>
              <a:gd name="connsiteY14" fmla="*/ 2496758 h 3118195"/>
              <a:gd name="connsiteX15" fmla="*/ 1882066 w 2024109"/>
              <a:gd name="connsiteY15" fmla="*/ 2407981 h 3118195"/>
              <a:gd name="connsiteX16" fmla="*/ 1899821 w 2024109"/>
              <a:gd name="connsiteY16" fmla="*/ 2301449 h 3118195"/>
              <a:gd name="connsiteX17" fmla="*/ 1917577 w 2024109"/>
              <a:gd name="connsiteY17" fmla="*/ 2212673 h 3118195"/>
              <a:gd name="connsiteX18" fmla="*/ 1926454 w 2024109"/>
              <a:gd name="connsiteY18" fmla="*/ 2132774 h 3118195"/>
              <a:gd name="connsiteX19" fmla="*/ 1944210 w 2024109"/>
              <a:gd name="connsiteY19" fmla="*/ 2043997 h 3118195"/>
              <a:gd name="connsiteX20" fmla="*/ 1953087 w 2024109"/>
              <a:gd name="connsiteY20" fmla="*/ 1990731 h 3118195"/>
              <a:gd name="connsiteX21" fmla="*/ 1970843 w 2024109"/>
              <a:gd name="connsiteY21" fmla="*/ 1795422 h 3118195"/>
              <a:gd name="connsiteX22" fmla="*/ 1979720 w 2024109"/>
              <a:gd name="connsiteY22" fmla="*/ 1768789 h 3118195"/>
              <a:gd name="connsiteX23" fmla="*/ 1988598 w 2024109"/>
              <a:gd name="connsiteY23" fmla="*/ 1529092 h 3118195"/>
              <a:gd name="connsiteX24" fmla="*/ 1997476 w 2024109"/>
              <a:gd name="connsiteY24" fmla="*/ 1502459 h 3118195"/>
              <a:gd name="connsiteX25" fmla="*/ 2006353 w 2024109"/>
              <a:gd name="connsiteY25" fmla="*/ 1422560 h 3118195"/>
              <a:gd name="connsiteX26" fmla="*/ 2024109 w 2024109"/>
              <a:gd name="connsiteY26" fmla="*/ 1316028 h 3118195"/>
              <a:gd name="connsiteX27" fmla="*/ 2015231 w 2024109"/>
              <a:gd name="connsiteY27" fmla="*/ 747857 h 3118195"/>
              <a:gd name="connsiteX28" fmla="*/ 1997476 w 2024109"/>
              <a:gd name="connsiteY28" fmla="*/ 712347 h 3118195"/>
              <a:gd name="connsiteX29" fmla="*/ 1988598 w 2024109"/>
              <a:gd name="connsiteY29" fmla="*/ 667958 h 3118195"/>
              <a:gd name="connsiteX30" fmla="*/ 1961965 w 2024109"/>
              <a:gd name="connsiteY30" fmla="*/ 614692 h 3118195"/>
              <a:gd name="connsiteX31" fmla="*/ 1926454 w 2024109"/>
              <a:gd name="connsiteY31" fmla="*/ 552548 h 3118195"/>
              <a:gd name="connsiteX32" fmla="*/ 1873188 w 2024109"/>
              <a:gd name="connsiteY32" fmla="*/ 508160 h 3118195"/>
              <a:gd name="connsiteX33" fmla="*/ 1846555 w 2024109"/>
              <a:gd name="connsiteY33" fmla="*/ 481527 h 3118195"/>
              <a:gd name="connsiteX34" fmla="*/ 1811045 w 2024109"/>
              <a:gd name="connsiteY34" fmla="*/ 463772 h 3118195"/>
              <a:gd name="connsiteX35" fmla="*/ 1757779 w 2024109"/>
              <a:gd name="connsiteY35" fmla="*/ 437139 h 3118195"/>
              <a:gd name="connsiteX36" fmla="*/ 1695635 w 2024109"/>
              <a:gd name="connsiteY36" fmla="*/ 392750 h 3118195"/>
              <a:gd name="connsiteX37" fmla="*/ 1669002 w 2024109"/>
              <a:gd name="connsiteY37" fmla="*/ 383873 h 3118195"/>
              <a:gd name="connsiteX38" fmla="*/ 1589103 w 2024109"/>
              <a:gd name="connsiteY38" fmla="*/ 339484 h 3118195"/>
              <a:gd name="connsiteX39" fmla="*/ 1553592 w 2024109"/>
              <a:gd name="connsiteY39" fmla="*/ 330607 h 3118195"/>
              <a:gd name="connsiteX40" fmla="*/ 1482571 w 2024109"/>
              <a:gd name="connsiteY40" fmla="*/ 295096 h 3118195"/>
              <a:gd name="connsiteX41" fmla="*/ 1384916 w 2024109"/>
              <a:gd name="connsiteY41" fmla="*/ 250708 h 3118195"/>
              <a:gd name="connsiteX42" fmla="*/ 1358283 w 2024109"/>
              <a:gd name="connsiteY42" fmla="*/ 232952 h 3118195"/>
              <a:gd name="connsiteX43" fmla="*/ 1331650 w 2024109"/>
              <a:gd name="connsiteY43" fmla="*/ 224075 h 3118195"/>
              <a:gd name="connsiteX44" fmla="*/ 1313895 w 2024109"/>
              <a:gd name="connsiteY44" fmla="*/ 206319 h 3118195"/>
              <a:gd name="connsiteX45" fmla="*/ 1260629 w 2024109"/>
              <a:gd name="connsiteY45" fmla="*/ 188564 h 3118195"/>
              <a:gd name="connsiteX46" fmla="*/ 1162975 w 2024109"/>
              <a:gd name="connsiteY46" fmla="*/ 144176 h 3118195"/>
              <a:gd name="connsiteX47" fmla="*/ 1136342 w 2024109"/>
              <a:gd name="connsiteY47" fmla="*/ 126420 h 3118195"/>
              <a:gd name="connsiteX48" fmla="*/ 1065320 w 2024109"/>
              <a:gd name="connsiteY48" fmla="*/ 108665 h 3118195"/>
              <a:gd name="connsiteX49" fmla="*/ 1038687 w 2024109"/>
              <a:gd name="connsiteY49" fmla="*/ 99787 h 3118195"/>
              <a:gd name="connsiteX50" fmla="*/ 914400 w 2024109"/>
              <a:gd name="connsiteY50" fmla="*/ 73154 h 3118195"/>
              <a:gd name="connsiteX51" fmla="*/ 834501 w 2024109"/>
              <a:gd name="connsiteY51" fmla="*/ 64277 h 3118195"/>
              <a:gd name="connsiteX52" fmla="*/ 781235 w 2024109"/>
              <a:gd name="connsiteY52" fmla="*/ 55399 h 3118195"/>
              <a:gd name="connsiteX53" fmla="*/ 621437 w 2024109"/>
              <a:gd name="connsiteY53" fmla="*/ 37644 h 3118195"/>
              <a:gd name="connsiteX54" fmla="*/ 497149 w 2024109"/>
              <a:gd name="connsiteY54" fmla="*/ 19888 h 3118195"/>
              <a:gd name="connsiteX55" fmla="*/ 301841 w 2024109"/>
              <a:gd name="connsiteY55" fmla="*/ 11011 h 3118195"/>
              <a:gd name="connsiteX56" fmla="*/ 159798 w 2024109"/>
              <a:gd name="connsiteY56" fmla="*/ 11011 h 3118195"/>
              <a:gd name="connsiteX57" fmla="*/ 88777 w 2024109"/>
              <a:gd name="connsiteY57" fmla="*/ 28766 h 3118195"/>
              <a:gd name="connsiteX58" fmla="*/ 62144 w 2024109"/>
              <a:gd name="connsiteY58" fmla="*/ 46521 h 3118195"/>
              <a:gd name="connsiteX59" fmla="*/ 0 w 2024109"/>
              <a:gd name="connsiteY59" fmla="*/ 73154 h 311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024109" h="3118195">
                <a:moveTo>
                  <a:pt x="1100831" y="3109317"/>
                </a:moveTo>
                <a:cubicBezTo>
                  <a:pt x="1124505" y="3112276"/>
                  <a:pt x="1147994" y="3118195"/>
                  <a:pt x="1171852" y="3118195"/>
                </a:cubicBezTo>
                <a:cubicBezTo>
                  <a:pt x="1184923" y="3118195"/>
                  <a:pt x="1253639" y="3103325"/>
                  <a:pt x="1269507" y="3100440"/>
                </a:cubicBezTo>
                <a:cubicBezTo>
                  <a:pt x="1287217" y="3097220"/>
                  <a:pt x="1305310" y="3095928"/>
                  <a:pt x="1322773" y="3091562"/>
                </a:cubicBezTo>
                <a:cubicBezTo>
                  <a:pt x="1340930" y="3087023"/>
                  <a:pt x="1358151" y="3079311"/>
                  <a:pt x="1376039" y="3073807"/>
                </a:cubicBezTo>
                <a:cubicBezTo>
                  <a:pt x="1524868" y="3028013"/>
                  <a:pt x="1358069" y="3082755"/>
                  <a:pt x="1491448" y="3038296"/>
                </a:cubicBezTo>
                <a:cubicBezTo>
                  <a:pt x="1509203" y="3026459"/>
                  <a:pt x="1528765" y="3016962"/>
                  <a:pt x="1544714" y="3002785"/>
                </a:cubicBezTo>
                <a:cubicBezTo>
                  <a:pt x="1555773" y="2992955"/>
                  <a:pt x="1560885" y="2977737"/>
                  <a:pt x="1571347" y="2967275"/>
                </a:cubicBezTo>
                <a:cubicBezTo>
                  <a:pt x="1587690" y="2950932"/>
                  <a:pt x="1607339" y="2938241"/>
                  <a:pt x="1624614" y="2922886"/>
                </a:cubicBezTo>
                <a:cubicBezTo>
                  <a:pt x="1633998" y="2914545"/>
                  <a:pt x="1641337" y="2903961"/>
                  <a:pt x="1651247" y="2896253"/>
                </a:cubicBezTo>
                <a:cubicBezTo>
                  <a:pt x="1668091" y="2883152"/>
                  <a:pt x="1704513" y="2860743"/>
                  <a:pt x="1704513" y="2860743"/>
                </a:cubicBezTo>
                <a:cubicBezTo>
                  <a:pt x="1732874" y="2822928"/>
                  <a:pt x="1744101" y="2811017"/>
                  <a:pt x="1766656" y="2763088"/>
                </a:cubicBezTo>
                <a:cubicBezTo>
                  <a:pt x="1818204" y="2653548"/>
                  <a:pt x="1790032" y="2708844"/>
                  <a:pt x="1811045" y="2638801"/>
                </a:cubicBezTo>
                <a:cubicBezTo>
                  <a:pt x="1816423" y="2620875"/>
                  <a:pt x="1822228" y="2603059"/>
                  <a:pt x="1828800" y="2585535"/>
                </a:cubicBezTo>
                <a:cubicBezTo>
                  <a:pt x="1839991" y="2555692"/>
                  <a:pt x="1864311" y="2496758"/>
                  <a:pt x="1864311" y="2496758"/>
                </a:cubicBezTo>
                <a:cubicBezTo>
                  <a:pt x="1870229" y="2467166"/>
                  <a:pt x="1877105" y="2437749"/>
                  <a:pt x="1882066" y="2407981"/>
                </a:cubicBezTo>
                <a:cubicBezTo>
                  <a:pt x="1887984" y="2372470"/>
                  <a:pt x="1891089" y="2336374"/>
                  <a:pt x="1899821" y="2301449"/>
                </a:cubicBezTo>
                <a:cubicBezTo>
                  <a:pt x="1909903" y="2261124"/>
                  <a:pt x="1911358" y="2259314"/>
                  <a:pt x="1917577" y="2212673"/>
                </a:cubicBezTo>
                <a:cubicBezTo>
                  <a:pt x="1921119" y="2186111"/>
                  <a:pt x="1922912" y="2159336"/>
                  <a:pt x="1926454" y="2132774"/>
                </a:cubicBezTo>
                <a:cubicBezTo>
                  <a:pt x="1938623" y="2041505"/>
                  <a:pt x="1930095" y="2114573"/>
                  <a:pt x="1944210" y="2043997"/>
                </a:cubicBezTo>
                <a:cubicBezTo>
                  <a:pt x="1947740" y="2026346"/>
                  <a:pt x="1950128" y="2008486"/>
                  <a:pt x="1953087" y="1990731"/>
                </a:cubicBezTo>
                <a:cubicBezTo>
                  <a:pt x="1956907" y="1933426"/>
                  <a:pt x="1958707" y="1856103"/>
                  <a:pt x="1970843" y="1795422"/>
                </a:cubicBezTo>
                <a:cubicBezTo>
                  <a:pt x="1972678" y="1786246"/>
                  <a:pt x="1976761" y="1777667"/>
                  <a:pt x="1979720" y="1768789"/>
                </a:cubicBezTo>
                <a:cubicBezTo>
                  <a:pt x="1982679" y="1688890"/>
                  <a:pt x="1983279" y="1608869"/>
                  <a:pt x="1988598" y="1529092"/>
                </a:cubicBezTo>
                <a:cubicBezTo>
                  <a:pt x="1989221" y="1519755"/>
                  <a:pt x="1995938" y="1511690"/>
                  <a:pt x="1997476" y="1502459"/>
                </a:cubicBezTo>
                <a:cubicBezTo>
                  <a:pt x="2001881" y="1476027"/>
                  <a:pt x="2003029" y="1449150"/>
                  <a:pt x="2006353" y="1422560"/>
                </a:cubicBezTo>
                <a:cubicBezTo>
                  <a:pt x="2013693" y="1363836"/>
                  <a:pt x="2013775" y="1367697"/>
                  <a:pt x="2024109" y="1316028"/>
                </a:cubicBezTo>
                <a:cubicBezTo>
                  <a:pt x="2021150" y="1126638"/>
                  <a:pt x="2023579" y="937086"/>
                  <a:pt x="2015231" y="747857"/>
                </a:cubicBezTo>
                <a:cubicBezTo>
                  <a:pt x="2014648" y="734636"/>
                  <a:pt x="2001661" y="724902"/>
                  <a:pt x="1997476" y="712347"/>
                </a:cubicBezTo>
                <a:cubicBezTo>
                  <a:pt x="1992704" y="698032"/>
                  <a:pt x="1992258" y="682597"/>
                  <a:pt x="1988598" y="667958"/>
                </a:cubicBezTo>
                <a:cubicBezTo>
                  <a:pt x="1979555" y="631788"/>
                  <a:pt x="1981252" y="648444"/>
                  <a:pt x="1961965" y="614692"/>
                </a:cubicBezTo>
                <a:cubicBezTo>
                  <a:pt x="1946175" y="587059"/>
                  <a:pt x="1946120" y="576147"/>
                  <a:pt x="1926454" y="552548"/>
                </a:cubicBezTo>
                <a:cubicBezTo>
                  <a:pt x="1891084" y="510104"/>
                  <a:pt x="1911281" y="539904"/>
                  <a:pt x="1873188" y="508160"/>
                </a:cubicBezTo>
                <a:cubicBezTo>
                  <a:pt x="1863543" y="500123"/>
                  <a:pt x="1856771" y="488824"/>
                  <a:pt x="1846555" y="481527"/>
                </a:cubicBezTo>
                <a:cubicBezTo>
                  <a:pt x="1835786" y="473835"/>
                  <a:pt x="1822535" y="470338"/>
                  <a:pt x="1811045" y="463772"/>
                </a:cubicBezTo>
                <a:cubicBezTo>
                  <a:pt x="1762858" y="436236"/>
                  <a:pt x="1806609" y="453414"/>
                  <a:pt x="1757779" y="437139"/>
                </a:cubicBezTo>
                <a:cubicBezTo>
                  <a:pt x="1749742" y="431111"/>
                  <a:pt x="1708612" y="399238"/>
                  <a:pt x="1695635" y="392750"/>
                </a:cubicBezTo>
                <a:cubicBezTo>
                  <a:pt x="1687265" y="388565"/>
                  <a:pt x="1677880" y="386832"/>
                  <a:pt x="1669002" y="383873"/>
                </a:cubicBezTo>
                <a:cubicBezTo>
                  <a:pt x="1621317" y="352083"/>
                  <a:pt x="1630118" y="351202"/>
                  <a:pt x="1589103" y="339484"/>
                </a:cubicBezTo>
                <a:cubicBezTo>
                  <a:pt x="1577371" y="336132"/>
                  <a:pt x="1565429" y="333566"/>
                  <a:pt x="1553592" y="330607"/>
                </a:cubicBezTo>
                <a:cubicBezTo>
                  <a:pt x="1435108" y="259516"/>
                  <a:pt x="1561406" y="330930"/>
                  <a:pt x="1482571" y="295096"/>
                </a:cubicBezTo>
                <a:cubicBezTo>
                  <a:pt x="1373417" y="245480"/>
                  <a:pt x="1447182" y="271462"/>
                  <a:pt x="1384916" y="250708"/>
                </a:cubicBezTo>
                <a:cubicBezTo>
                  <a:pt x="1376038" y="244789"/>
                  <a:pt x="1367826" y="237724"/>
                  <a:pt x="1358283" y="232952"/>
                </a:cubicBezTo>
                <a:cubicBezTo>
                  <a:pt x="1349913" y="228767"/>
                  <a:pt x="1339674" y="228890"/>
                  <a:pt x="1331650" y="224075"/>
                </a:cubicBezTo>
                <a:cubicBezTo>
                  <a:pt x="1324473" y="219769"/>
                  <a:pt x="1321381" y="210062"/>
                  <a:pt x="1313895" y="206319"/>
                </a:cubicBezTo>
                <a:cubicBezTo>
                  <a:pt x="1297155" y="197949"/>
                  <a:pt x="1277369" y="196934"/>
                  <a:pt x="1260629" y="188564"/>
                </a:cubicBezTo>
                <a:cubicBezTo>
                  <a:pt x="1181238" y="148868"/>
                  <a:pt x="1214718" y="161422"/>
                  <a:pt x="1162975" y="144176"/>
                </a:cubicBezTo>
                <a:cubicBezTo>
                  <a:pt x="1154097" y="138257"/>
                  <a:pt x="1145885" y="131192"/>
                  <a:pt x="1136342" y="126420"/>
                </a:cubicBezTo>
                <a:cubicBezTo>
                  <a:pt x="1116053" y="116276"/>
                  <a:pt x="1085572" y="113728"/>
                  <a:pt x="1065320" y="108665"/>
                </a:cubicBezTo>
                <a:cubicBezTo>
                  <a:pt x="1056242" y="106395"/>
                  <a:pt x="1047685" y="102358"/>
                  <a:pt x="1038687" y="99787"/>
                </a:cubicBezTo>
                <a:cubicBezTo>
                  <a:pt x="1007893" y="90989"/>
                  <a:pt x="931060" y="75005"/>
                  <a:pt x="914400" y="73154"/>
                </a:cubicBezTo>
                <a:cubicBezTo>
                  <a:pt x="887767" y="70195"/>
                  <a:pt x="861063" y="67819"/>
                  <a:pt x="834501" y="64277"/>
                </a:cubicBezTo>
                <a:cubicBezTo>
                  <a:pt x="816659" y="61898"/>
                  <a:pt x="799096" y="57632"/>
                  <a:pt x="781235" y="55399"/>
                </a:cubicBezTo>
                <a:cubicBezTo>
                  <a:pt x="728055" y="48752"/>
                  <a:pt x="674302" y="46455"/>
                  <a:pt x="621437" y="37644"/>
                </a:cubicBezTo>
                <a:cubicBezTo>
                  <a:pt x="583756" y="31364"/>
                  <a:pt x="534183" y="22357"/>
                  <a:pt x="497149" y="19888"/>
                </a:cubicBezTo>
                <a:cubicBezTo>
                  <a:pt x="432123" y="15553"/>
                  <a:pt x="366944" y="13970"/>
                  <a:pt x="301841" y="11011"/>
                </a:cubicBezTo>
                <a:cubicBezTo>
                  <a:pt x="235553" y="-5562"/>
                  <a:pt x="267413" y="-1649"/>
                  <a:pt x="159798" y="11011"/>
                </a:cubicBezTo>
                <a:cubicBezTo>
                  <a:pt x="146547" y="12570"/>
                  <a:pt x="104723" y="20793"/>
                  <a:pt x="88777" y="28766"/>
                </a:cubicBezTo>
                <a:cubicBezTo>
                  <a:pt x="79234" y="33538"/>
                  <a:pt x="71894" y="42188"/>
                  <a:pt x="62144" y="46521"/>
                </a:cubicBezTo>
                <a:cubicBezTo>
                  <a:pt x="-6541" y="77048"/>
                  <a:pt x="24673" y="48484"/>
                  <a:pt x="0" y="73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8204BF-5694-487A-A109-B65591A549CD}"/>
              </a:ext>
            </a:extLst>
          </p:cNvPr>
          <p:cNvSpPr/>
          <p:nvPr/>
        </p:nvSpPr>
        <p:spPr>
          <a:xfrm>
            <a:off x="3059832" y="620687"/>
            <a:ext cx="3127904" cy="14818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CF88FE-48C8-4AAA-AB80-8C9DB0A0C90B}"/>
              </a:ext>
            </a:extLst>
          </p:cNvPr>
          <p:cNvSpPr txBox="1"/>
          <p:nvPr/>
        </p:nvSpPr>
        <p:spPr>
          <a:xfrm>
            <a:off x="1979712" y="45718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1511E7-ADE9-4821-8751-06DC28C0263C}"/>
              </a:ext>
            </a:extLst>
          </p:cNvPr>
          <p:cNvSpPr txBox="1"/>
          <p:nvPr/>
        </p:nvSpPr>
        <p:spPr>
          <a:xfrm>
            <a:off x="3275856" y="4554994"/>
            <a:ext cx="2880320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: Point</a:t>
            </a:r>
          </a:p>
          <a:p>
            <a:endParaRPr lang="fr-FR" dirty="0"/>
          </a:p>
          <a:p>
            <a:r>
              <a:rPr lang="fr-FR" dirty="0"/>
              <a:t>nom = "H"</a:t>
            </a:r>
          </a:p>
          <a:p>
            <a:r>
              <a:rPr lang="fr-FR" dirty="0"/>
              <a:t>x = 3.4</a:t>
            </a:r>
          </a:p>
          <a:p>
            <a:r>
              <a:rPr lang="fr-FR" dirty="0"/>
              <a:t>y = 5.7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FDE1505-D3C8-476E-84E5-E34AC5CBDD85}"/>
              </a:ext>
            </a:extLst>
          </p:cNvPr>
          <p:cNvCxnSpPr/>
          <p:nvPr/>
        </p:nvCxnSpPr>
        <p:spPr>
          <a:xfrm>
            <a:off x="3275856" y="5013176"/>
            <a:ext cx="28803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5D94309-06CA-49DA-8333-9F60EDA07DBE}"/>
              </a:ext>
            </a:extLst>
          </p:cNvPr>
          <p:cNvCxnSpPr/>
          <p:nvPr/>
        </p:nvCxnSpPr>
        <p:spPr>
          <a:xfrm>
            <a:off x="4572000" y="2812286"/>
            <a:ext cx="0" cy="155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842A7D7-84F5-4447-AC2D-38809F28B142}"/>
              </a:ext>
            </a:extLst>
          </p:cNvPr>
          <p:cNvSpPr txBox="1"/>
          <p:nvPr/>
        </p:nvSpPr>
        <p:spPr>
          <a:xfrm>
            <a:off x="4675569" y="3346882"/>
            <a:ext cx="1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78600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A1B5AE5-2F8E-4D1C-803B-8C13B01F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0156E3-ADB6-4822-9B2E-E919DB38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81012"/>
            <a:ext cx="87439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1972 : C by Dennis Ritchie and Ken Thompson</a:t>
            </a:r>
          </a:p>
          <a:p>
            <a:r>
              <a:rPr lang="fr-FR" dirty="0"/>
              <a:t>1979 : C </a:t>
            </a:r>
            <a:r>
              <a:rPr lang="fr-FR" dirty="0" err="1"/>
              <a:t>with</a:t>
            </a:r>
            <a:r>
              <a:rPr lang="fr-FR" dirty="0"/>
              <a:t> classes by Bjarne </a:t>
            </a:r>
            <a:r>
              <a:rPr lang="fr-FR" dirty="0" err="1"/>
              <a:t>Stroustrup</a:t>
            </a:r>
            <a:endParaRPr lang="fr-FR" dirty="0"/>
          </a:p>
          <a:p>
            <a:pPr lvl="1">
              <a:buNone/>
            </a:pPr>
            <a:r>
              <a:rPr lang="fr-FR" dirty="0"/>
              <a:t>				AT&amp;T Bell </a:t>
            </a:r>
            <a:r>
              <a:rPr lang="fr-FR" dirty="0" err="1"/>
              <a:t>Labs</a:t>
            </a:r>
            <a:endParaRPr lang="fr-FR" dirty="0"/>
          </a:p>
          <a:p>
            <a:r>
              <a:rPr lang="fr-FR" dirty="0"/>
              <a:t>1983 : C++</a:t>
            </a:r>
          </a:p>
          <a:p>
            <a:r>
              <a:rPr lang="fr-FR" dirty="0"/>
              <a:t>1985 : The C++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1989 : C++ 2.0</a:t>
            </a:r>
          </a:p>
          <a:p>
            <a:pPr lvl="1">
              <a:buNone/>
            </a:pPr>
            <a:r>
              <a:rPr lang="fr-FR" dirty="0"/>
              <a:t>	The C++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, 2</a:t>
            </a:r>
            <a:r>
              <a:rPr lang="fr-FR" baseline="30000" dirty="0"/>
              <a:t>nd</a:t>
            </a:r>
            <a:r>
              <a:rPr lang="fr-FR" dirty="0"/>
              <a:t> Edition</a:t>
            </a:r>
          </a:p>
          <a:p>
            <a:r>
              <a:rPr lang="fr-FR" dirty="0"/>
              <a:t>1990 : The </a:t>
            </a:r>
            <a:r>
              <a:rPr lang="fr-FR" dirty="0" err="1"/>
              <a:t>Annotated</a:t>
            </a:r>
            <a:r>
              <a:rPr lang="fr-FR" dirty="0"/>
              <a:t> C++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Manual</a:t>
            </a:r>
            <a:endParaRPr lang="fr-FR" dirty="0"/>
          </a:p>
          <a:p>
            <a:r>
              <a:rPr lang="fr-FR" dirty="0"/>
              <a:t>1994 : Standard Template Library (STL)</a:t>
            </a:r>
          </a:p>
          <a:p>
            <a:r>
              <a:rPr lang="fr-FR" dirty="0"/>
              <a:t>1998 : C++98, 1</a:t>
            </a:r>
            <a:r>
              <a:rPr lang="fr-FR" baseline="30000" dirty="0"/>
              <a:t>st</a:t>
            </a:r>
            <a:r>
              <a:rPr lang="fr-FR" dirty="0"/>
              <a:t> standard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Standards :</a:t>
            </a:r>
          </a:p>
          <a:p>
            <a:pPr lvl="1"/>
            <a:r>
              <a:rPr lang="fr-FR" dirty="0"/>
              <a:t>1998 : ISO/IEC 14882:1998 ; C++98	</a:t>
            </a:r>
          </a:p>
          <a:p>
            <a:pPr lvl="1"/>
            <a:r>
              <a:rPr lang="fr-FR" dirty="0"/>
              <a:t>2003 : ISO/IEC 14882:2003 ; C++03 (98 bug </a:t>
            </a:r>
            <a:r>
              <a:rPr lang="fr-FR" dirty="0" err="1"/>
              <a:t>fix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2011 : ISO/IEC 14882:2011 ; C++11, C++0x</a:t>
            </a:r>
          </a:p>
          <a:p>
            <a:pPr lvl="1"/>
            <a:r>
              <a:rPr lang="fr-FR" dirty="0"/>
              <a:t>2014 : ISO/IEC 14882:2014 ; C++14, C++1y</a:t>
            </a:r>
          </a:p>
          <a:p>
            <a:pPr lvl="1"/>
            <a:r>
              <a:rPr lang="fr-FR" dirty="0"/>
              <a:t>2017 : ISO/IEC 14882:2017 ; C++17, C++1z</a:t>
            </a:r>
          </a:p>
          <a:p>
            <a:pPr lvl="1"/>
            <a:r>
              <a:rPr lang="fr-FR" dirty="0"/>
              <a:t>2020 :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; C++20, C++2a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Microsoft Visual 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1989 : C 6.0 </a:t>
            </a:r>
            <a:r>
              <a:rPr lang="fr-FR" dirty="0" err="1"/>
              <a:t>included</a:t>
            </a:r>
            <a:r>
              <a:rPr lang="fr-FR" dirty="0"/>
              <a:t> C++ front end</a:t>
            </a:r>
          </a:p>
          <a:p>
            <a:r>
              <a:rPr lang="fr-FR" dirty="0"/>
              <a:t>1992 : C/C++ 7.0</a:t>
            </a:r>
          </a:p>
          <a:p>
            <a:pPr>
              <a:buNone/>
            </a:pPr>
            <a:r>
              <a:rPr lang="fr-FR" dirty="0"/>
              <a:t>		Microsoft </a:t>
            </a:r>
            <a:r>
              <a:rPr lang="fr-FR" dirty="0" err="1"/>
              <a:t>Foundation</a:t>
            </a:r>
            <a:r>
              <a:rPr lang="fr-FR" dirty="0"/>
              <a:t> Class Library (MFC)</a:t>
            </a:r>
          </a:p>
          <a:p>
            <a:r>
              <a:rPr lang="fr-FR" dirty="0"/>
              <a:t>1993 : Visual C++ 1.0 </a:t>
            </a:r>
            <a:r>
              <a:rPr lang="fr-FR" dirty="0" err="1"/>
              <a:t>with</a:t>
            </a:r>
            <a:r>
              <a:rPr lang="fr-FR" dirty="0"/>
              <a:t> MFC 2.0</a:t>
            </a:r>
          </a:p>
          <a:p>
            <a:r>
              <a:rPr lang="fr-FR" dirty="0"/>
              <a:t>1998 : Visual C++ 6.0 / MFC 6.0</a:t>
            </a:r>
          </a:p>
          <a:p>
            <a:pPr>
              <a:buNone/>
            </a:pPr>
            <a:r>
              <a:rPr lang="fr-FR" dirty="0"/>
              <a:t>			…</a:t>
            </a:r>
          </a:p>
          <a:p>
            <a:r>
              <a:rPr lang="fr-FR" dirty="0"/>
              <a:t>2015 : Visual C++ 2015 (C++ 14.0)</a:t>
            </a:r>
          </a:p>
          <a:p>
            <a:r>
              <a:rPr lang="fr-FR" dirty="0"/>
              <a:t>2017 : Visual C++ 2017 (C++ 14.1)</a:t>
            </a:r>
          </a:p>
          <a:p>
            <a:r>
              <a:rPr lang="fr-FR" dirty="0"/>
              <a:t>2019 : Visual C++ 2019 (C++ 14.2)</a:t>
            </a:r>
          </a:p>
          <a:p>
            <a:endParaRPr lang="fr-FR" dirty="0"/>
          </a:p>
          <a:p>
            <a:pPr lvl="1">
              <a:buNone/>
            </a:pPr>
            <a:r>
              <a:rPr lang="fr-FR" dirty="0" err="1"/>
              <a:t>Each</a:t>
            </a:r>
            <a:r>
              <a:rPr lang="fr-FR" dirty="0"/>
              <a:t> version : </a:t>
            </a:r>
            <a:r>
              <a:rPr lang="fr-FR" dirty="0" err="1"/>
              <a:t>improved</a:t>
            </a:r>
            <a:r>
              <a:rPr lang="fr-FR" dirty="0"/>
              <a:t> C++11/14/17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GNU C++ Compiler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Richard </a:t>
            </a:r>
            <a:r>
              <a:rPr lang="fr-FR" dirty="0" err="1"/>
              <a:t>Stallman</a:t>
            </a:r>
            <a:r>
              <a:rPr lang="fr-FR" dirty="0"/>
              <a:t> (Free Software </a:t>
            </a:r>
            <a:r>
              <a:rPr lang="fr-FR" dirty="0" err="1"/>
              <a:t>Foundation</a:t>
            </a:r>
            <a:r>
              <a:rPr lang="fr-FR" dirty="0"/>
              <a:t>)</a:t>
            </a:r>
          </a:p>
          <a:p>
            <a:r>
              <a:rPr lang="fr-FR" dirty="0"/>
              <a:t>1984 : 1st </a:t>
            </a:r>
            <a:r>
              <a:rPr lang="fr-FR" dirty="0" err="1"/>
              <a:t>edition</a:t>
            </a:r>
            <a:r>
              <a:rPr lang="fr-FR" dirty="0"/>
              <a:t> of </a:t>
            </a:r>
            <a:r>
              <a:rPr lang="fr-FR" dirty="0" err="1"/>
              <a:t>gcc</a:t>
            </a:r>
            <a:r>
              <a:rPr lang="fr-FR" dirty="0"/>
              <a:t>  : pascal</a:t>
            </a:r>
          </a:p>
          <a:p>
            <a:r>
              <a:rPr lang="fr-FR" dirty="0"/>
              <a:t>1986 : C</a:t>
            </a:r>
          </a:p>
          <a:p>
            <a:r>
              <a:rPr lang="fr-FR" dirty="0"/>
              <a:t>1987 : C++ by Michael </a:t>
            </a:r>
            <a:r>
              <a:rPr lang="fr-FR" dirty="0" err="1"/>
              <a:t>Tiemann</a:t>
            </a:r>
            <a:r>
              <a:rPr lang="fr-FR" dirty="0"/>
              <a:t>, g++</a:t>
            </a:r>
          </a:p>
          <a:p>
            <a:r>
              <a:rPr lang="fr-FR" dirty="0"/>
              <a:t>2019 : </a:t>
            </a:r>
            <a:r>
              <a:rPr lang="fr-FR" dirty="0" err="1"/>
              <a:t>gcc</a:t>
            </a:r>
            <a:r>
              <a:rPr lang="fr-FR" dirty="0"/>
              <a:t> 9.1</a:t>
            </a:r>
          </a:p>
          <a:p>
            <a:r>
              <a:rPr lang="fr-FR" dirty="0"/>
              <a:t>For </a:t>
            </a:r>
            <a:r>
              <a:rPr lang="fr-FR" dirty="0" err="1"/>
              <a:t>windows</a:t>
            </a:r>
            <a:r>
              <a:rPr lang="fr-FR" dirty="0"/>
              <a:t> : </a:t>
            </a:r>
            <a:r>
              <a:rPr lang="fr-FR" dirty="0" err="1"/>
              <a:t>MinGW</a:t>
            </a:r>
            <a:endParaRPr lang="fr-FR" dirty="0"/>
          </a:p>
        </p:txBody>
      </p:sp>
      <p:pic>
        <p:nvPicPr>
          <p:cNvPr id="1026" name="Picture 2" descr="Description de l'image GNU Compiler Collection logo.svg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214290"/>
            <a:ext cx="104775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Web Sites :</a:t>
            </a:r>
          </a:p>
          <a:p>
            <a:r>
              <a:rPr lang="fr-FR" dirty="0">
                <a:hlinkClick r:id="rId2"/>
              </a:rPr>
              <a:t>http://www.cplusplus.com/reference/</a:t>
            </a:r>
            <a:endParaRPr lang="fr-FR" dirty="0"/>
          </a:p>
          <a:p>
            <a:r>
              <a:rPr lang="fr-FR" dirty="0">
                <a:hlinkClick r:id="rId3"/>
              </a:rPr>
              <a:t>https://en.cppreference.com/w/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Target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Operating </a:t>
            </a:r>
            <a:r>
              <a:rPr lang="fr-FR" dirty="0" err="1"/>
              <a:t>systems</a:t>
            </a:r>
            <a:r>
              <a:rPr lang="fr-FR" dirty="0"/>
              <a:t> : C </a:t>
            </a:r>
            <a:r>
              <a:rPr lang="fr-FR" dirty="0" err="1"/>
              <a:t>with</a:t>
            </a:r>
            <a:r>
              <a:rPr lang="fr-FR" dirty="0"/>
              <a:t> a few C++</a:t>
            </a:r>
          </a:p>
          <a:p>
            <a:r>
              <a:rPr lang="fr-FR" dirty="0" err="1"/>
              <a:t>Graphical</a:t>
            </a:r>
            <a:r>
              <a:rPr lang="fr-FR" dirty="0"/>
              <a:t> Interfaces</a:t>
            </a:r>
          </a:p>
          <a:p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Games</a:t>
            </a:r>
            <a:endParaRPr lang="fr-FR" dirty="0"/>
          </a:p>
          <a:p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Computing</a:t>
            </a:r>
            <a:endParaRPr lang="fr-FR" dirty="0"/>
          </a:p>
          <a:p>
            <a:r>
              <a:rPr lang="fr-FR" dirty="0"/>
              <a:t>Java</a:t>
            </a:r>
          </a:p>
          <a:p>
            <a:r>
              <a:rPr lang="fr-FR" dirty="0"/>
              <a:t>Python/R </a:t>
            </a:r>
            <a:r>
              <a:rPr lang="fr-FR" dirty="0" err="1"/>
              <a:t>Interpreter</a:t>
            </a:r>
            <a:r>
              <a:rPr lang="fr-FR" dirty="0"/>
              <a:t> and </a:t>
            </a:r>
            <a:r>
              <a:rPr lang="fr-FR" dirty="0" err="1"/>
              <a:t>Libraries</a:t>
            </a:r>
            <a:endParaRPr lang="fr-FR" dirty="0"/>
          </a:p>
          <a:p>
            <a:r>
              <a:rPr lang="fr-FR" dirty="0"/>
              <a:t>PostgreSQL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iostream</a:t>
            </a:r>
            <a:r>
              <a:rPr lang="fr-FR" dirty="0"/>
              <a:t>&gt;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std</a:t>
            </a:r>
            <a:r>
              <a:rPr lang="fr-FR" dirty="0"/>
              <a:t>;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int</a:t>
            </a:r>
            <a:r>
              <a:rPr lang="fr-FR" dirty="0"/>
              <a:t> main() {</a:t>
            </a:r>
          </a:p>
          <a:p>
            <a:pPr>
              <a:buNone/>
            </a:pPr>
            <a:r>
              <a:rPr lang="fr-FR" dirty="0"/>
              <a:t>	cout &lt;&lt; "Hello World !" &lt;&lt; 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>
              <a:buNone/>
            </a:pPr>
            <a:r>
              <a:rPr lang="fr-FR" dirty="0"/>
              <a:t>	return 0;</a:t>
            </a:r>
          </a:p>
          <a:p>
            <a:pPr>
              <a:buNone/>
            </a:pPr>
            <a:r>
              <a:rPr lang="fr-FR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534</Words>
  <Application>Microsoft Office PowerPoint</Application>
  <PresentationFormat>Affichage à l'écran (4:3)</PresentationFormat>
  <Paragraphs>288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Thème Office</vt:lpstr>
      <vt:lpstr>C++</vt:lpstr>
      <vt:lpstr>Summary</vt:lpstr>
      <vt:lpstr>C++ History</vt:lpstr>
      <vt:lpstr>C++ History</vt:lpstr>
      <vt:lpstr>Microsoft Visual C++</vt:lpstr>
      <vt:lpstr>GNU C++ Compiler</vt:lpstr>
      <vt:lpstr>C++ Resources</vt:lpstr>
      <vt:lpstr>C++ Target</vt:lpstr>
      <vt:lpstr>Hello World</vt:lpstr>
      <vt:lpstr>Variable</vt:lpstr>
      <vt:lpstr>Integers</vt:lpstr>
      <vt:lpstr>Floats</vt:lpstr>
      <vt:lpstr>Operators</vt:lpstr>
      <vt:lpstr>Control flow</vt:lpstr>
      <vt:lpstr>Présentation PowerPoint</vt:lpstr>
      <vt:lpstr>Tableau</vt:lpstr>
      <vt:lpstr>Cost of an algorithm</vt:lpstr>
      <vt:lpstr>Recherche Dicho Tableau</vt:lpstr>
      <vt:lpstr>Functions</vt:lpstr>
      <vt:lpstr>Stack</vt:lpstr>
      <vt:lpstr>Présentation PowerPoint</vt:lpstr>
      <vt:lpstr>Présentation PowerPoint</vt:lpstr>
      <vt:lpstr>Gestion d’1 donnée en mémoire</vt:lpstr>
      <vt:lpstr>Diagramme de classe UML</vt:lpstr>
      <vt:lpstr>Présentation PowerPoint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Utilisateur Windows</dc:creator>
  <cp:lastModifiedBy>AELION</cp:lastModifiedBy>
  <cp:revision>48</cp:revision>
  <dcterms:created xsi:type="dcterms:W3CDTF">2019-07-15T02:14:34Z</dcterms:created>
  <dcterms:modified xsi:type="dcterms:W3CDTF">2019-07-17T15:24:57Z</dcterms:modified>
</cp:coreProperties>
</file>