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0E35-64F3-445E-AD3C-6EE3B17641D4}" type="datetimeFigureOut">
              <a:rPr lang="fr-FR" smtClean="0"/>
              <a:t>15/07/2019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coli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matthias.colin@gmail.com</a:t>
            </a:r>
            <a:endParaRPr lang="fr-FR" dirty="0" smtClean="0"/>
          </a:p>
          <a:p>
            <a:r>
              <a:rPr lang="fr-FR" dirty="0" err="1"/>
              <a:t>j</a:t>
            </a:r>
            <a:r>
              <a:rPr lang="fr-FR" dirty="0" err="1" smtClean="0"/>
              <a:t>uly</a:t>
            </a:r>
            <a:r>
              <a:rPr lang="fr-FR" dirty="0" smtClean="0"/>
              <a:t> 2019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History</a:t>
            </a:r>
            <a:endParaRPr lang="fr-FR" dirty="0" smtClean="0"/>
          </a:p>
          <a:p>
            <a:r>
              <a:rPr lang="fr-FR" dirty="0" smtClean="0"/>
              <a:t>Basics</a:t>
            </a:r>
          </a:p>
          <a:p>
            <a:r>
              <a:rPr lang="fr-FR" dirty="0" smtClean="0"/>
              <a:t>Object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 smtClean="0"/>
          </a:p>
          <a:p>
            <a:r>
              <a:rPr lang="fr-FR" dirty="0" err="1" smtClean="0"/>
              <a:t>Templates</a:t>
            </a:r>
            <a:endParaRPr lang="fr-FR" dirty="0" smtClean="0"/>
          </a:p>
          <a:p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 smtClean="0"/>
          </a:p>
          <a:p>
            <a:r>
              <a:rPr lang="fr-FR" dirty="0" smtClean="0"/>
              <a:t>Multi-threadings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C++ </a:t>
            </a:r>
            <a:r>
              <a:rPr lang="fr-FR" dirty="0" err="1" smtClean="0"/>
              <a:t>History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1972 : C by Dennis Ritchie and Ken Thompson</a:t>
            </a:r>
          </a:p>
          <a:p>
            <a:r>
              <a:rPr lang="fr-FR" dirty="0" smtClean="0"/>
              <a:t>1979 : C </a:t>
            </a:r>
            <a:r>
              <a:rPr lang="fr-FR" dirty="0" err="1" smtClean="0"/>
              <a:t>with</a:t>
            </a:r>
            <a:r>
              <a:rPr lang="fr-FR" dirty="0" smtClean="0"/>
              <a:t> classes by Bjarne </a:t>
            </a:r>
            <a:r>
              <a:rPr lang="fr-FR" dirty="0" err="1" smtClean="0"/>
              <a:t>Stroustrup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			AT&amp;T Bell </a:t>
            </a:r>
            <a:r>
              <a:rPr lang="fr-FR" dirty="0" err="1" smtClean="0"/>
              <a:t>Labs</a:t>
            </a:r>
            <a:endParaRPr lang="fr-FR" dirty="0" smtClean="0"/>
          </a:p>
          <a:p>
            <a:r>
              <a:rPr lang="fr-FR" dirty="0" smtClean="0"/>
              <a:t>1983 : C++</a:t>
            </a:r>
          </a:p>
          <a:p>
            <a:r>
              <a:rPr lang="fr-FR" dirty="0" smtClean="0"/>
              <a:t>1985 : The C++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r>
              <a:rPr lang="fr-FR" dirty="0" smtClean="0"/>
              <a:t>1989 : C++ 2.0</a:t>
            </a:r>
          </a:p>
          <a:p>
            <a:pPr lvl="1">
              <a:buNone/>
            </a:pPr>
            <a:r>
              <a:rPr lang="fr-FR" dirty="0" smtClean="0"/>
              <a:t>	The C++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, 2</a:t>
            </a:r>
            <a:r>
              <a:rPr lang="fr-FR" baseline="30000" dirty="0" smtClean="0"/>
              <a:t>nd</a:t>
            </a:r>
            <a:r>
              <a:rPr lang="fr-FR" dirty="0" smtClean="0"/>
              <a:t> Edition</a:t>
            </a:r>
            <a:endParaRPr lang="fr-FR" dirty="0" smtClean="0"/>
          </a:p>
          <a:p>
            <a:r>
              <a:rPr lang="fr-FR" dirty="0" smtClean="0"/>
              <a:t>1990 : The </a:t>
            </a:r>
            <a:r>
              <a:rPr lang="fr-FR" dirty="0" err="1" smtClean="0"/>
              <a:t>Annotated</a:t>
            </a:r>
            <a:r>
              <a:rPr lang="fr-FR" dirty="0" smtClean="0"/>
              <a:t> C++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Manual</a:t>
            </a:r>
            <a:endParaRPr lang="fr-FR" dirty="0" smtClean="0"/>
          </a:p>
          <a:p>
            <a:r>
              <a:rPr lang="fr-FR" dirty="0" smtClean="0"/>
              <a:t>1994 : Standard Template Library (STL)</a:t>
            </a:r>
          </a:p>
          <a:p>
            <a:r>
              <a:rPr lang="fr-FR" dirty="0" smtClean="0"/>
              <a:t>1998 : C++98, 1</a:t>
            </a:r>
            <a:r>
              <a:rPr lang="fr-FR" baseline="30000" dirty="0" smtClean="0"/>
              <a:t>st</a:t>
            </a:r>
            <a:r>
              <a:rPr lang="fr-FR" dirty="0" smtClean="0"/>
              <a:t> standard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C++ </a:t>
            </a:r>
            <a:r>
              <a:rPr lang="fr-FR" dirty="0" err="1" smtClean="0"/>
              <a:t>History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Standards :</a:t>
            </a:r>
          </a:p>
          <a:p>
            <a:pPr lvl="1"/>
            <a:r>
              <a:rPr lang="fr-FR" dirty="0" smtClean="0"/>
              <a:t>1998 : ISO/IEC 14882:1998 ; C++98	</a:t>
            </a:r>
          </a:p>
          <a:p>
            <a:pPr lvl="1"/>
            <a:r>
              <a:rPr lang="fr-FR" dirty="0" smtClean="0"/>
              <a:t>2003 : ISO/IEC 14882:2003 ; C++03 (98 bug </a:t>
            </a:r>
            <a:r>
              <a:rPr lang="fr-FR" dirty="0" err="1" smtClean="0"/>
              <a:t>fix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2011 : ISO/IEC 14882:2011 ; C++11, C++0x</a:t>
            </a:r>
          </a:p>
          <a:p>
            <a:pPr lvl="1"/>
            <a:r>
              <a:rPr lang="fr-FR" dirty="0" smtClean="0"/>
              <a:t>2014 : </a:t>
            </a:r>
            <a:r>
              <a:rPr lang="fr-FR" dirty="0"/>
              <a:t>ISO/IEC </a:t>
            </a:r>
            <a:r>
              <a:rPr lang="fr-FR" dirty="0" smtClean="0"/>
              <a:t>14882:2014 ; C++14, C++1y</a:t>
            </a:r>
          </a:p>
          <a:p>
            <a:pPr lvl="1"/>
            <a:r>
              <a:rPr lang="fr-FR" dirty="0" smtClean="0"/>
              <a:t>2017 : </a:t>
            </a:r>
            <a:r>
              <a:rPr lang="fr-FR" dirty="0"/>
              <a:t>ISO/IEC </a:t>
            </a:r>
            <a:r>
              <a:rPr lang="fr-FR" dirty="0" smtClean="0"/>
              <a:t>14882:2017 ; C++17, C++1z</a:t>
            </a:r>
          </a:p>
          <a:p>
            <a:pPr lvl="1"/>
            <a:r>
              <a:rPr lang="fr-FR" dirty="0" smtClean="0"/>
              <a:t>2020 :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determined</a:t>
            </a:r>
            <a:r>
              <a:rPr lang="fr-FR" dirty="0" smtClean="0"/>
              <a:t> ; C++20, C++2a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Microsoft Visual C++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1989 : C 6.0 </a:t>
            </a:r>
            <a:r>
              <a:rPr lang="fr-FR" dirty="0" err="1" smtClean="0"/>
              <a:t>included</a:t>
            </a:r>
            <a:r>
              <a:rPr lang="fr-FR" dirty="0" smtClean="0"/>
              <a:t> C++ front end</a:t>
            </a:r>
          </a:p>
          <a:p>
            <a:r>
              <a:rPr lang="fr-FR" dirty="0" smtClean="0"/>
              <a:t>1992 : C/C++ 7.0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	Microsoft </a:t>
            </a:r>
            <a:r>
              <a:rPr lang="fr-FR" dirty="0" err="1" smtClean="0"/>
              <a:t>Foundation</a:t>
            </a:r>
            <a:r>
              <a:rPr lang="fr-FR" dirty="0" smtClean="0"/>
              <a:t> Class Library (MFC)</a:t>
            </a:r>
          </a:p>
          <a:p>
            <a:r>
              <a:rPr lang="fr-FR" dirty="0" smtClean="0"/>
              <a:t>1993 : Visual C++ 1.0 </a:t>
            </a:r>
            <a:r>
              <a:rPr lang="fr-FR" dirty="0" err="1" smtClean="0"/>
              <a:t>with</a:t>
            </a:r>
            <a:r>
              <a:rPr lang="fr-FR" dirty="0" smtClean="0"/>
              <a:t> MFC 2.0</a:t>
            </a:r>
          </a:p>
          <a:p>
            <a:r>
              <a:rPr lang="fr-FR" dirty="0" smtClean="0"/>
              <a:t>1998 : Visual C++ 6.0 / MFC 6.0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		…</a:t>
            </a:r>
          </a:p>
          <a:p>
            <a:r>
              <a:rPr lang="fr-FR" dirty="0" smtClean="0"/>
              <a:t>2015 : Visual C++ 2015 (C++ 14.0)</a:t>
            </a:r>
          </a:p>
          <a:p>
            <a:r>
              <a:rPr lang="fr-FR" dirty="0" smtClean="0"/>
              <a:t>2017 : Visual C++ 2017 (C++ 14.1)</a:t>
            </a:r>
          </a:p>
          <a:p>
            <a:r>
              <a:rPr lang="fr-FR" dirty="0" smtClean="0"/>
              <a:t>2019 : Visual C++ 2019 (C++ 14.2)</a:t>
            </a:r>
          </a:p>
          <a:p>
            <a:endParaRPr lang="fr-FR" dirty="0"/>
          </a:p>
          <a:p>
            <a:pPr lvl="1">
              <a:buNone/>
            </a:pPr>
            <a:r>
              <a:rPr lang="fr-FR" dirty="0" err="1" smtClean="0"/>
              <a:t>Each</a:t>
            </a:r>
            <a:r>
              <a:rPr lang="fr-FR" dirty="0" smtClean="0"/>
              <a:t> version : </a:t>
            </a:r>
            <a:r>
              <a:rPr lang="fr-FR" dirty="0" err="1" smtClean="0"/>
              <a:t>improved</a:t>
            </a:r>
            <a:r>
              <a:rPr lang="fr-FR" dirty="0" smtClean="0"/>
              <a:t> </a:t>
            </a:r>
            <a:r>
              <a:rPr lang="fr-FR" dirty="0"/>
              <a:t>C++11/14/17 </a:t>
            </a:r>
            <a:r>
              <a:rPr lang="fr-FR" dirty="0" smtClean="0"/>
              <a:t>support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GNU C++ Compiler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Richard </a:t>
            </a:r>
            <a:r>
              <a:rPr lang="fr-FR" dirty="0" err="1" smtClean="0"/>
              <a:t>Stallman</a:t>
            </a:r>
            <a:r>
              <a:rPr lang="fr-FR" dirty="0" smtClean="0"/>
              <a:t> (Free Software </a:t>
            </a:r>
            <a:r>
              <a:rPr lang="fr-FR" dirty="0" err="1" smtClean="0"/>
              <a:t>Foundation</a:t>
            </a:r>
            <a:r>
              <a:rPr lang="fr-FR" dirty="0" smtClean="0"/>
              <a:t>)</a:t>
            </a:r>
          </a:p>
          <a:p>
            <a:r>
              <a:rPr lang="fr-FR" dirty="0" smtClean="0"/>
              <a:t>1984 : 1st </a:t>
            </a:r>
            <a:r>
              <a:rPr lang="fr-FR" dirty="0" err="1" smtClean="0"/>
              <a:t>edition</a:t>
            </a:r>
            <a:r>
              <a:rPr lang="fr-FR" dirty="0" smtClean="0"/>
              <a:t> of </a:t>
            </a:r>
            <a:r>
              <a:rPr lang="fr-FR" dirty="0" err="1" smtClean="0"/>
              <a:t>gcc</a:t>
            </a:r>
            <a:r>
              <a:rPr lang="fr-FR" dirty="0" smtClean="0"/>
              <a:t>  : pascal</a:t>
            </a:r>
          </a:p>
          <a:p>
            <a:r>
              <a:rPr lang="fr-FR" dirty="0" smtClean="0"/>
              <a:t>1986 : C</a:t>
            </a:r>
          </a:p>
          <a:p>
            <a:r>
              <a:rPr lang="fr-FR" dirty="0" smtClean="0"/>
              <a:t>1987 : C++ by Michael </a:t>
            </a:r>
            <a:r>
              <a:rPr lang="fr-FR" dirty="0" err="1" smtClean="0"/>
              <a:t>Tiemann</a:t>
            </a:r>
            <a:r>
              <a:rPr lang="fr-FR" dirty="0" smtClean="0"/>
              <a:t>, g++</a:t>
            </a:r>
          </a:p>
          <a:p>
            <a:r>
              <a:rPr lang="fr-FR" dirty="0" smtClean="0"/>
              <a:t>2019 : </a:t>
            </a:r>
            <a:r>
              <a:rPr lang="fr-FR" dirty="0" err="1" smtClean="0"/>
              <a:t>gcc</a:t>
            </a:r>
            <a:r>
              <a:rPr lang="fr-FR" dirty="0" smtClean="0"/>
              <a:t> 9.1</a:t>
            </a:r>
          </a:p>
          <a:p>
            <a:r>
              <a:rPr lang="fr-FR" dirty="0" smtClean="0"/>
              <a:t>For </a:t>
            </a:r>
            <a:r>
              <a:rPr lang="fr-FR" dirty="0" err="1" smtClean="0"/>
              <a:t>windows</a:t>
            </a:r>
            <a:r>
              <a:rPr lang="fr-FR" dirty="0" smtClean="0"/>
              <a:t> : </a:t>
            </a:r>
            <a:r>
              <a:rPr lang="fr-FR" dirty="0" err="1" smtClean="0"/>
              <a:t>MinGW</a:t>
            </a:r>
            <a:endParaRPr lang="fr-FR" dirty="0"/>
          </a:p>
        </p:txBody>
      </p:sp>
      <p:pic>
        <p:nvPicPr>
          <p:cNvPr id="1026" name="Picture 2" descr="Description de l'image GNU Compiler Collection logo.svg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214290"/>
            <a:ext cx="1047750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C++ Target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Operating </a:t>
            </a:r>
            <a:r>
              <a:rPr lang="fr-FR" dirty="0" err="1" smtClean="0"/>
              <a:t>systems</a:t>
            </a:r>
            <a:r>
              <a:rPr lang="fr-FR" dirty="0" smtClean="0"/>
              <a:t> : C </a:t>
            </a:r>
            <a:r>
              <a:rPr lang="fr-FR" dirty="0" err="1" smtClean="0"/>
              <a:t>with</a:t>
            </a:r>
            <a:r>
              <a:rPr lang="fr-FR" dirty="0" smtClean="0"/>
              <a:t> a few C++</a:t>
            </a:r>
          </a:p>
          <a:p>
            <a:r>
              <a:rPr lang="fr-FR" dirty="0" err="1" smtClean="0"/>
              <a:t>Graphical</a:t>
            </a:r>
            <a:r>
              <a:rPr lang="fr-FR" dirty="0" smtClean="0"/>
              <a:t> Interfaces</a:t>
            </a:r>
          </a:p>
          <a:p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Games</a:t>
            </a:r>
            <a:endParaRPr lang="fr-FR" dirty="0" smtClean="0"/>
          </a:p>
          <a:p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fr-FR" dirty="0" smtClean="0"/>
          </a:p>
          <a:p>
            <a:r>
              <a:rPr lang="fr-FR" dirty="0" smtClean="0"/>
              <a:t>Java</a:t>
            </a:r>
          </a:p>
          <a:p>
            <a:r>
              <a:rPr lang="fr-FR" dirty="0" smtClean="0"/>
              <a:t>Python </a:t>
            </a:r>
            <a:r>
              <a:rPr lang="fr-FR" dirty="0" err="1" smtClean="0"/>
              <a:t>Interpreter</a:t>
            </a:r>
            <a:r>
              <a:rPr lang="fr-FR" dirty="0" smtClean="0"/>
              <a:t> and </a:t>
            </a:r>
            <a:r>
              <a:rPr lang="fr-FR" dirty="0" err="1" smtClean="0"/>
              <a:t>Libraries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iostream</a:t>
            </a:r>
            <a:r>
              <a:rPr lang="fr-FR" dirty="0" smtClean="0"/>
              <a:t>&gt;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u</a:t>
            </a:r>
            <a:r>
              <a:rPr lang="fr-FR" dirty="0" err="1" smtClean="0"/>
              <a:t>sing</a:t>
            </a:r>
            <a:r>
              <a:rPr lang="fr-FR" dirty="0" smtClean="0"/>
              <a:t> </a:t>
            </a:r>
            <a:r>
              <a:rPr lang="fr-FR" dirty="0" err="1" smtClean="0"/>
              <a:t>namespace</a:t>
            </a:r>
            <a:r>
              <a:rPr lang="fr-FR" dirty="0" smtClean="0"/>
              <a:t> </a:t>
            </a:r>
            <a:r>
              <a:rPr lang="fr-FR" dirty="0" err="1" smtClean="0"/>
              <a:t>std</a:t>
            </a:r>
            <a:r>
              <a:rPr lang="fr-FR" dirty="0" smtClean="0"/>
              <a:t>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err="1" smtClean="0"/>
              <a:t>int</a:t>
            </a:r>
            <a:r>
              <a:rPr lang="fr-FR" dirty="0" smtClean="0"/>
              <a:t> main() {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cout &lt;&lt; "Hello World !" &lt;&lt; </a:t>
            </a:r>
            <a:r>
              <a:rPr lang="fr-FR" dirty="0" err="1" smtClean="0"/>
              <a:t>endl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return 0;</a:t>
            </a:r>
          </a:p>
          <a:p>
            <a:pPr>
              <a:buNone/>
            </a:pPr>
            <a:r>
              <a:rPr lang="fr-FR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144</Words>
  <Application>Microsoft Office PowerPoint</Application>
  <PresentationFormat>Affichage à l'écran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C++</vt:lpstr>
      <vt:lpstr>Summary</vt:lpstr>
      <vt:lpstr>C++ History</vt:lpstr>
      <vt:lpstr>C++ History</vt:lpstr>
      <vt:lpstr>Microsoft Visual C++</vt:lpstr>
      <vt:lpstr>GNU C++ Compiler</vt:lpstr>
      <vt:lpstr>C++ Target</vt:lpstr>
      <vt:lpstr>Hello World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Utilisateur Windows</dc:creator>
  <cp:lastModifiedBy>Utilisateur Windows</cp:lastModifiedBy>
  <cp:revision>6</cp:revision>
  <dcterms:created xsi:type="dcterms:W3CDTF">2019-07-15T02:14:34Z</dcterms:created>
  <dcterms:modified xsi:type="dcterms:W3CDTF">2019-07-15T03:05:59Z</dcterms:modified>
</cp:coreProperties>
</file>