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2" r:id="rId3"/>
    <p:sldId id="293" r:id="rId4"/>
    <p:sldId id="283" r:id="rId5"/>
    <p:sldId id="294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357D3-00F5-4AFF-864D-FB186461083C}" v="99" dt="2020-03-10T19:24:08.639"/>
    <p1510:client id="{3F7D3C5D-A923-C517-B673-A021DAABF100}" v="6" dt="2020-03-10T18:15:47.385"/>
    <p1510:client id="{A53E0F8D-E064-44FC-8C4F-39DB43BAD69A}" v="483" dt="2020-03-10T19:59:02.307"/>
    <p1510:client id="{BFA09CE8-FE50-9E6F-FD0B-6AFB1BE0FE4C}" v="359" dt="2020-03-10T19:16:06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it Mihir Soni" userId="S::vmsoni@edu.uwaterloo.ca::277c6d3a-a2d9-45b8-a640-6e756f38c503" providerId="AD" clId="Web-{BFA09CE8-FE50-9E6F-FD0B-6AFB1BE0FE4C}"/>
    <pc:docChg chg="modSld">
      <pc:chgData name="Vidit Mihir Soni" userId="S::vmsoni@edu.uwaterloo.ca::277c6d3a-a2d9-45b8-a640-6e756f38c503" providerId="AD" clId="Web-{BFA09CE8-FE50-9E6F-FD0B-6AFB1BE0FE4C}" dt="2020-03-10T19:16:06.653" v="327" actId="1076"/>
      <pc:docMkLst>
        <pc:docMk/>
      </pc:docMkLst>
      <pc:sldChg chg="modSp">
        <pc:chgData name="Vidit Mihir Soni" userId="S::vmsoni@edu.uwaterloo.ca::277c6d3a-a2d9-45b8-a640-6e756f38c503" providerId="AD" clId="Web-{BFA09CE8-FE50-9E6F-FD0B-6AFB1BE0FE4C}" dt="2020-03-10T19:13:05.975" v="285" actId="1076"/>
        <pc:sldMkLst>
          <pc:docMk/>
          <pc:sldMk cId="109857222" sldId="256"/>
        </pc:sldMkLst>
        <pc:spChg chg="mod">
          <ac:chgData name="Vidit Mihir Soni" userId="S::vmsoni@edu.uwaterloo.ca::277c6d3a-a2d9-45b8-a640-6e756f38c503" providerId="AD" clId="Web-{BFA09CE8-FE50-9E6F-FD0B-6AFB1BE0FE4C}" dt="2020-03-10T19:13:05.975" v="285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6:06.653" v="327" actId="1076"/>
        <pc:sldMkLst>
          <pc:docMk/>
          <pc:sldMk cId="805375092" sldId="282"/>
        </pc:sldMkLst>
        <pc:spChg chg="mod">
          <ac:chgData name="Vidit Mihir Soni" userId="S::vmsoni@edu.uwaterloo.ca::277c6d3a-a2d9-45b8-a640-6e756f38c503" providerId="AD" clId="Web-{BFA09CE8-FE50-9E6F-FD0B-6AFB1BE0FE4C}" dt="2020-03-10T19:04:30.457" v="205"/>
          <ac:spMkLst>
            <pc:docMk/>
            <pc:sldMk cId="805375092" sldId="282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6:06.653" v="327" actId="1076"/>
          <ac:spMkLst>
            <pc:docMk/>
            <pc:sldMk cId="805375092" sldId="282"/>
            <ac:spMk id="3" creationId="{B9BC4031-7A20-4BE7-A554-C695E6DD8083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3:49.742" v="294" actId="20577"/>
        <pc:sldMkLst>
          <pc:docMk/>
          <pc:sldMk cId="810940933" sldId="283"/>
        </pc:sldMkLst>
        <pc:spChg chg="mod">
          <ac:chgData name="Vidit Mihir Soni" userId="S::vmsoni@edu.uwaterloo.ca::277c6d3a-a2d9-45b8-a640-6e756f38c503" providerId="AD" clId="Web-{BFA09CE8-FE50-9E6F-FD0B-6AFB1BE0FE4C}" dt="2020-03-10T19:05:09.645" v="209"/>
          <ac:spMkLst>
            <pc:docMk/>
            <pc:sldMk cId="810940933" sldId="283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3:49.742" v="294" actId="20577"/>
          <ac:spMkLst>
            <pc:docMk/>
            <pc:sldMk cId="810940933" sldId="283"/>
            <ac:spMk id="3" creationId="{B9BC4031-7A20-4BE7-A554-C695E6DD8083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4:17.993" v="303" actId="20577"/>
        <pc:sldMkLst>
          <pc:docMk/>
          <pc:sldMk cId="4039302869" sldId="284"/>
        </pc:sldMkLst>
        <pc:spChg chg="mod">
          <ac:chgData name="Vidit Mihir Soni" userId="S::vmsoni@edu.uwaterloo.ca::277c6d3a-a2d9-45b8-a640-6e756f38c503" providerId="AD" clId="Web-{BFA09CE8-FE50-9E6F-FD0B-6AFB1BE0FE4C}" dt="2020-03-10T19:05:26.708" v="213"/>
          <ac:spMkLst>
            <pc:docMk/>
            <pc:sldMk cId="4039302869" sldId="284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4:17.993" v="303" actId="20577"/>
          <ac:spMkLst>
            <pc:docMk/>
            <pc:sldMk cId="4039302869" sldId="284"/>
            <ac:spMk id="3" creationId="{B9BC4031-7A20-4BE7-A554-C695E6DD8083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4:36.072" v="306" actId="20577"/>
        <pc:sldMkLst>
          <pc:docMk/>
          <pc:sldMk cId="120151446" sldId="285"/>
        </pc:sldMkLst>
        <pc:spChg chg="mod">
          <ac:chgData name="Vidit Mihir Soni" userId="S::vmsoni@edu.uwaterloo.ca::277c6d3a-a2d9-45b8-a640-6e756f38c503" providerId="AD" clId="Web-{BFA09CE8-FE50-9E6F-FD0B-6AFB1BE0FE4C}" dt="2020-03-10T19:05:33.177" v="215"/>
          <ac:spMkLst>
            <pc:docMk/>
            <pc:sldMk cId="120151446" sldId="285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4:36.072" v="306" actId="20577"/>
          <ac:spMkLst>
            <pc:docMk/>
            <pc:sldMk cId="120151446" sldId="285"/>
            <ac:spMk id="3" creationId="{B9BC4031-7A20-4BE7-A554-C695E6DD8083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5:01.682" v="324" actId="20577"/>
        <pc:sldMkLst>
          <pc:docMk/>
          <pc:sldMk cId="576554610" sldId="286"/>
        </pc:sldMkLst>
        <pc:spChg chg="mod">
          <ac:chgData name="Vidit Mihir Soni" userId="S::vmsoni@edu.uwaterloo.ca::277c6d3a-a2d9-45b8-a640-6e756f38c503" providerId="AD" clId="Web-{BFA09CE8-FE50-9E6F-FD0B-6AFB1BE0FE4C}" dt="2020-03-10T19:05:39.912" v="217"/>
          <ac:spMkLst>
            <pc:docMk/>
            <pc:sldMk cId="576554610" sldId="286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5:01.682" v="324" actId="20577"/>
          <ac:spMkLst>
            <pc:docMk/>
            <pc:sldMk cId="576554610" sldId="286"/>
            <ac:spMk id="3" creationId="{B9BC4031-7A20-4BE7-A554-C695E6DD8083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4:58.088" v="321" actId="20577"/>
        <pc:sldMkLst>
          <pc:docMk/>
          <pc:sldMk cId="3072830682" sldId="287"/>
        </pc:sldMkLst>
        <pc:spChg chg="mod">
          <ac:chgData name="Vidit Mihir Soni" userId="S::vmsoni@edu.uwaterloo.ca::277c6d3a-a2d9-45b8-a640-6e756f38c503" providerId="AD" clId="Web-{BFA09CE8-FE50-9E6F-FD0B-6AFB1BE0FE4C}" dt="2020-03-10T19:05:50.865" v="219"/>
          <ac:spMkLst>
            <pc:docMk/>
            <pc:sldMk cId="3072830682" sldId="287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4:58.088" v="321" actId="20577"/>
          <ac:spMkLst>
            <pc:docMk/>
            <pc:sldMk cId="3072830682" sldId="287"/>
            <ac:spMk id="3" creationId="{B9BC4031-7A20-4BE7-A554-C695E6DD8083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4:55.182" v="318" actId="20577"/>
        <pc:sldMkLst>
          <pc:docMk/>
          <pc:sldMk cId="652590283" sldId="288"/>
        </pc:sldMkLst>
        <pc:spChg chg="mod">
          <ac:chgData name="Vidit Mihir Soni" userId="S::vmsoni@edu.uwaterloo.ca::277c6d3a-a2d9-45b8-a640-6e756f38c503" providerId="AD" clId="Web-{BFA09CE8-FE50-9E6F-FD0B-6AFB1BE0FE4C}" dt="2020-03-10T19:05:56.318" v="221"/>
          <ac:spMkLst>
            <pc:docMk/>
            <pc:sldMk cId="652590283" sldId="288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4:55.182" v="318" actId="20577"/>
          <ac:spMkLst>
            <pc:docMk/>
            <pc:sldMk cId="652590283" sldId="288"/>
            <ac:spMk id="3" creationId="{B9BC4031-7A20-4BE7-A554-C695E6DD8083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4:52.197" v="315" actId="20577"/>
        <pc:sldMkLst>
          <pc:docMk/>
          <pc:sldMk cId="39767946" sldId="289"/>
        </pc:sldMkLst>
        <pc:spChg chg="mod">
          <ac:chgData name="Vidit Mihir Soni" userId="S::vmsoni@edu.uwaterloo.ca::277c6d3a-a2d9-45b8-a640-6e756f38c503" providerId="AD" clId="Web-{BFA09CE8-FE50-9E6F-FD0B-6AFB1BE0FE4C}" dt="2020-03-10T19:06:06.022" v="223"/>
          <ac:spMkLst>
            <pc:docMk/>
            <pc:sldMk cId="39767946" sldId="289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4:52.197" v="315" actId="20577"/>
          <ac:spMkLst>
            <pc:docMk/>
            <pc:sldMk cId="39767946" sldId="289"/>
            <ac:spMk id="3" creationId="{B9BC4031-7A20-4BE7-A554-C695E6DD8083}"/>
          </ac:spMkLst>
        </pc:spChg>
      </pc:sldChg>
      <pc:sldChg chg="addSp delSp modSp">
        <pc:chgData name="Vidit Mihir Soni" userId="S::vmsoni@edu.uwaterloo.ca::277c6d3a-a2d9-45b8-a640-6e756f38c503" providerId="AD" clId="Web-{BFA09CE8-FE50-9E6F-FD0B-6AFB1BE0FE4C}" dt="2020-03-10T19:14:48.744" v="312" actId="20577"/>
        <pc:sldMkLst>
          <pc:docMk/>
          <pc:sldMk cId="3233503618" sldId="290"/>
        </pc:sldMkLst>
        <pc:spChg chg="mod">
          <ac:chgData name="Vidit Mihir Soni" userId="S::vmsoni@edu.uwaterloo.ca::277c6d3a-a2d9-45b8-a640-6e756f38c503" providerId="AD" clId="Web-{BFA09CE8-FE50-9E6F-FD0B-6AFB1BE0FE4C}" dt="2020-03-10T19:06:14.397" v="225"/>
          <ac:spMkLst>
            <pc:docMk/>
            <pc:sldMk cId="3233503618" sldId="290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4:48.744" v="312" actId="20577"/>
          <ac:spMkLst>
            <pc:docMk/>
            <pc:sldMk cId="3233503618" sldId="290"/>
            <ac:spMk id="3" creationId="{B9BC4031-7A20-4BE7-A554-C695E6DD8083}"/>
          </ac:spMkLst>
        </pc:spChg>
        <pc:graphicFrameChg chg="add del mod modGraphic">
          <ac:chgData name="Vidit Mihir Soni" userId="S::vmsoni@edu.uwaterloo.ca::277c6d3a-a2d9-45b8-a640-6e756f38c503" providerId="AD" clId="Web-{BFA09CE8-FE50-9E6F-FD0B-6AFB1BE0FE4C}" dt="2020-03-10T19:02:59.879" v="204"/>
          <ac:graphicFrameMkLst>
            <pc:docMk/>
            <pc:sldMk cId="3233503618" sldId="290"/>
            <ac:graphicFrameMk id="4" creationId="{B4AFC63B-7031-42EB-8BE9-2A88AA5F5D66}"/>
          </ac:graphicFrameMkLst>
        </pc:graphicFrameChg>
        <pc:graphicFrameChg chg="del mod modGraphic">
          <ac:chgData name="Vidit Mihir Soni" userId="S::vmsoni@edu.uwaterloo.ca::277c6d3a-a2d9-45b8-a640-6e756f38c503" providerId="AD" clId="Web-{BFA09CE8-FE50-9E6F-FD0B-6AFB1BE0FE4C}" dt="2020-03-10T19:01:55.942" v="80"/>
          <ac:graphicFrameMkLst>
            <pc:docMk/>
            <pc:sldMk cId="3233503618" sldId="290"/>
            <ac:graphicFrameMk id="7" creationId="{08363DA8-ED7C-49AC-9FAC-660BDFAB9903}"/>
          </ac:graphicFrameMkLst>
        </pc:graphicFrameChg>
      </pc:sldChg>
      <pc:sldChg chg="modSp">
        <pc:chgData name="Vidit Mihir Soni" userId="S::vmsoni@edu.uwaterloo.ca::277c6d3a-a2d9-45b8-a640-6e756f38c503" providerId="AD" clId="Web-{BFA09CE8-FE50-9E6F-FD0B-6AFB1BE0FE4C}" dt="2020-03-10T19:14:45.806" v="309" actId="20577"/>
        <pc:sldMkLst>
          <pc:docMk/>
          <pc:sldMk cId="2098367227" sldId="291"/>
        </pc:sldMkLst>
        <pc:spChg chg="mod">
          <ac:chgData name="Vidit Mihir Soni" userId="S::vmsoni@edu.uwaterloo.ca::277c6d3a-a2d9-45b8-a640-6e756f38c503" providerId="AD" clId="Web-{BFA09CE8-FE50-9E6F-FD0B-6AFB1BE0FE4C}" dt="2020-03-10T19:06:44.164" v="228" actId="20577"/>
          <ac:spMkLst>
            <pc:docMk/>
            <pc:sldMk cId="2098367227" sldId="291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4:45.806" v="309" actId="20577"/>
          <ac:spMkLst>
            <pc:docMk/>
            <pc:sldMk cId="2098367227" sldId="291"/>
            <ac:spMk id="3" creationId="{B9BC4031-7A20-4BE7-A554-C695E6DD8083}"/>
          </ac:spMkLst>
        </pc:spChg>
        <pc:picChg chg="mod">
          <ac:chgData name="Vidit Mihir Soni" userId="S::vmsoni@edu.uwaterloo.ca::277c6d3a-a2d9-45b8-a640-6e756f38c503" providerId="AD" clId="Web-{BFA09CE8-FE50-9E6F-FD0B-6AFB1BE0FE4C}" dt="2020-03-10T19:08:50.622" v="262"/>
          <ac:picMkLst>
            <pc:docMk/>
            <pc:sldMk cId="2098367227" sldId="291"/>
            <ac:picMk id="4" creationId="{70B13394-04FD-4CC7-96D6-EC363E960801}"/>
          </ac:picMkLst>
        </pc:picChg>
      </pc:sldChg>
      <pc:sldChg chg="modSp">
        <pc:chgData name="Vidit Mihir Soni" userId="S::vmsoni@edu.uwaterloo.ca::277c6d3a-a2d9-45b8-a640-6e756f38c503" providerId="AD" clId="Web-{BFA09CE8-FE50-9E6F-FD0B-6AFB1BE0FE4C}" dt="2020-03-10T19:06:52.336" v="232"/>
        <pc:sldMkLst>
          <pc:docMk/>
          <pc:sldMk cId="1946458958" sldId="292"/>
        </pc:sldMkLst>
        <pc:spChg chg="mod">
          <ac:chgData name="Vidit Mihir Soni" userId="S::vmsoni@edu.uwaterloo.ca::277c6d3a-a2d9-45b8-a640-6e756f38c503" providerId="AD" clId="Web-{BFA09CE8-FE50-9E6F-FD0B-6AFB1BE0FE4C}" dt="2020-03-10T19:06:52.320" v="231"/>
          <ac:spMkLst>
            <pc:docMk/>
            <pc:sldMk cId="1946458958" sldId="292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06:52.336" v="232"/>
          <ac:spMkLst>
            <pc:docMk/>
            <pc:sldMk cId="1946458958" sldId="292"/>
            <ac:spMk id="3" creationId="{B9BC4031-7A20-4BE7-A554-C695E6DD8083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3:44.585" v="291" actId="20577"/>
        <pc:sldMkLst>
          <pc:docMk/>
          <pc:sldMk cId="3365575500" sldId="293"/>
        </pc:sldMkLst>
        <pc:spChg chg="mod">
          <ac:chgData name="Vidit Mihir Soni" userId="S::vmsoni@edu.uwaterloo.ca::277c6d3a-a2d9-45b8-a640-6e756f38c503" providerId="AD" clId="Web-{BFA09CE8-FE50-9E6F-FD0B-6AFB1BE0FE4C}" dt="2020-03-10T19:05:00.910" v="207"/>
          <ac:spMkLst>
            <pc:docMk/>
            <pc:sldMk cId="3365575500" sldId="293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3:44.585" v="291" actId="20577"/>
          <ac:spMkLst>
            <pc:docMk/>
            <pc:sldMk cId="3365575500" sldId="293"/>
            <ac:spMk id="3" creationId="{B9BC4031-7A20-4BE7-A554-C695E6DD8083}"/>
          </ac:spMkLst>
        </pc:spChg>
      </pc:sldChg>
      <pc:sldChg chg="modSp">
        <pc:chgData name="Vidit Mihir Soni" userId="S::vmsoni@edu.uwaterloo.ca::277c6d3a-a2d9-45b8-a640-6e756f38c503" providerId="AD" clId="Web-{BFA09CE8-FE50-9E6F-FD0B-6AFB1BE0FE4C}" dt="2020-03-10T19:14:09.258" v="299" actId="20577"/>
        <pc:sldMkLst>
          <pc:docMk/>
          <pc:sldMk cId="1569546698" sldId="294"/>
        </pc:sldMkLst>
        <pc:spChg chg="mod">
          <ac:chgData name="Vidit Mihir Soni" userId="S::vmsoni@edu.uwaterloo.ca::277c6d3a-a2d9-45b8-a640-6e756f38c503" providerId="AD" clId="Web-{BFA09CE8-FE50-9E6F-FD0B-6AFB1BE0FE4C}" dt="2020-03-10T19:05:17.536" v="211"/>
          <ac:spMkLst>
            <pc:docMk/>
            <pc:sldMk cId="1569546698" sldId="294"/>
            <ac:spMk id="2" creationId="{824BB891-2C07-42B3-B688-64F7D6FF4F01}"/>
          </ac:spMkLst>
        </pc:spChg>
        <pc:spChg chg="mod">
          <ac:chgData name="Vidit Mihir Soni" userId="S::vmsoni@edu.uwaterloo.ca::277c6d3a-a2d9-45b8-a640-6e756f38c503" providerId="AD" clId="Web-{BFA09CE8-FE50-9E6F-FD0B-6AFB1BE0FE4C}" dt="2020-03-10T19:14:09.258" v="299" actId="20577"/>
          <ac:spMkLst>
            <pc:docMk/>
            <pc:sldMk cId="1569546698" sldId="294"/>
            <ac:spMk id="3" creationId="{B9BC4031-7A20-4BE7-A554-C695E6DD8083}"/>
          </ac:spMkLst>
        </pc:spChg>
      </pc:sldChg>
    </pc:docChg>
  </pc:docChgLst>
  <pc:docChgLst>
    <pc:chgData name="Matthew Ryan Milne" userId="25cb58aa-884e-403e-acd7-4c307a9363be" providerId="ADAL" clId="{A53E0F8D-E064-44FC-8C4F-39DB43BAD69A}"/>
    <pc:docChg chg="undo redo custSel mod addSld delSld modSld modMainMaster">
      <pc:chgData name="Matthew Ryan Milne" userId="25cb58aa-884e-403e-acd7-4c307a9363be" providerId="ADAL" clId="{A53E0F8D-E064-44FC-8C4F-39DB43BAD69A}" dt="2020-03-10T19:59:02.307" v="945" actId="1076"/>
      <pc:docMkLst>
        <pc:docMk/>
      </pc:docMkLst>
      <pc:sldChg chg="delSp modSp mod setBg delDesignElem">
        <pc:chgData name="Matthew Ryan Milne" userId="25cb58aa-884e-403e-acd7-4c307a9363be" providerId="ADAL" clId="{A53E0F8D-E064-44FC-8C4F-39DB43BAD69A}" dt="2020-03-10T19:14:04.317" v="856" actId="1076"/>
        <pc:sldMkLst>
          <pc:docMk/>
          <pc:sldMk cId="109857222" sldId="256"/>
        </pc:sldMkLst>
        <pc:spChg chg="del">
          <ac:chgData name="Matthew Ryan Milne" userId="25cb58aa-884e-403e-acd7-4c307a9363be" providerId="ADAL" clId="{A53E0F8D-E064-44FC-8C4F-39DB43BAD69A}" dt="2020-03-10T18:18:48.228" v="19" actId="478"/>
          <ac:spMkLst>
            <pc:docMk/>
            <pc:sldMk cId="109857222" sldId="256"/>
            <ac:spMk id="7" creationId="{5A78FEF4-3EDF-4FF9-B372-FFE5DAC7971F}"/>
          </ac:spMkLst>
        </pc:spChg>
        <pc:spChg chg="del">
          <ac:chgData name="Matthew Ryan Milne" userId="25cb58aa-884e-403e-acd7-4c307a9363be" providerId="ADAL" clId="{A53E0F8D-E064-44FC-8C4F-39DB43BAD69A}" dt="2020-03-10T19:08:22.937" v="622"/>
          <ac:spMkLst>
            <pc:docMk/>
            <pc:sldMk cId="109857222" sldId="256"/>
            <ac:spMk id="15" creationId="{34244EF8-D73A-40E1-BE73-D46E6B4B04ED}"/>
          </ac:spMkLst>
        </pc:spChg>
        <pc:spChg chg="del">
          <ac:chgData name="Matthew Ryan Milne" userId="25cb58aa-884e-403e-acd7-4c307a9363be" providerId="ADAL" clId="{A53E0F8D-E064-44FC-8C4F-39DB43BAD69A}" dt="2020-03-10T19:08:22.937" v="622"/>
          <ac:spMkLst>
            <pc:docMk/>
            <pc:sldMk cId="109857222" sldId="256"/>
            <ac:spMk id="16" creationId="{559AE206-7EBA-4D33-8BC9-9D8158553F0E}"/>
          </ac:spMkLst>
        </pc:spChg>
        <pc:spChg chg="del">
          <ac:chgData name="Matthew Ryan Milne" userId="25cb58aa-884e-403e-acd7-4c307a9363be" providerId="ADAL" clId="{A53E0F8D-E064-44FC-8C4F-39DB43BAD69A}" dt="2020-03-10T19:08:22.937" v="622"/>
          <ac:spMkLst>
            <pc:docMk/>
            <pc:sldMk cId="109857222" sldId="256"/>
            <ac:spMk id="18" creationId="{6437D937-A7F1-4011-92B4-328E5BE1B166}"/>
          </ac:spMkLst>
        </pc:spChg>
        <pc:spChg chg="del">
          <ac:chgData name="Matthew Ryan Milne" userId="25cb58aa-884e-403e-acd7-4c307a9363be" providerId="ADAL" clId="{A53E0F8D-E064-44FC-8C4F-39DB43BAD69A}" dt="2020-03-10T19:08:22.937" v="622"/>
          <ac:spMkLst>
            <pc:docMk/>
            <pc:sldMk cId="109857222" sldId="256"/>
            <ac:spMk id="19" creationId="{B672F332-AF08-46C6-94F0-77684310D7B7}"/>
          </ac:spMkLst>
        </pc:spChg>
        <pc:picChg chg="mod">
          <ac:chgData name="Matthew Ryan Milne" userId="25cb58aa-884e-403e-acd7-4c307a9363be" providerId="ADAL" clId="{A53E0F8D-E064-44FC-8C4F-39DB43BAD69A}" dt="2020-03-10T19:13:23.801" v="854" actId="14100"/>
          <ac:picMkLst>
            <pc:docMk/>
            <pc:sldMk cId="109857222" sldId="256"/>
            <ac:picMk id="4" creationId="{25E73A12-9B9B-BE49-8C6C-02C792C35B30}"/>
          </ac:picMkLst>
        </pc:picChg>
        <pc:picChg chg="del">
          <ac:chgData name="Matthew Ryan Milne" userId="25cb58aa-884e-403e-acd7-4c307a9363be" providerId="ADAL" clId="{A53E0F8D-E064-44FC-8C4F-39DB43BAD69A}" dt="2020-03-10T18:18:43.070" v="16" actId="478"/>
          <ac:picMkLst>
            <pc:docMk/>
            <pc:sldMk cId="109857222" sldId="256"/>
            <ac:picMk id="5" creationId="{ABE19DE6-22CD-4549-BB3E-715C64512CF1}"/>
          </ac:picMkLst>
        </pc:picChg>
        <pc:picChg chg="mod">
          <ac:chgData name="Matthew Ryan Milne" userId="25cb58aa-884e-403e-acd7-4c307a9363be" providerId="ADAL" clId="{A53E0F8D-E064-44FC-8C4F-39DB43BAD69A}" dt="2020-03-10T19:14:04.317" v="856" actId="1076"/>
          <ac:picMkLst>
            <pc:docMk/>
            <pc:sldMk cId="109857222" sldId="256"/>
            <ac:picMk id="8" creationId="{2C2DA6C1-FCA9-4D1B-B167-7219C7A2908E}"/>
          </ac:picMkLst>
        </pc:picChg>
        <pc:cxnChg chg="del">
          <ac:chgData name="Matthew Ryan Milne" userId="25cb58aa-884e-403e-acd7-4c307a9363be" providerId="ADAL" clId="{A53E0F8D-E064-44FC-8C4F-39DB43BAD69A}" dt="2020-03-10T19:08:22.937" v="622"/>
          <ac:cxnSpMkLst>
            <pc:docMk/>
            <pc:sldMk cId="109857222" sldId="256"/>
            <ac:cxnSpMk id="17" creationId="{9E8E38ED-369A-44C2-B635-0BED0E48A6E8}"/>
          </ac:cxnSpMkLst>
        </pc:cxnChg>
      </pc:sldChg>
      <pc:sldChg chg="add del setBg">
        <pc:chgData name="Matthew Ryan Milne" userId="25cb58aa-884e-403e-acd7-4c307a9363be" providerId="ADAL" clId="{A53E0F8D-E064-44FC-8C4F-39DB43BAD69A}" dt="2020-03-10T19:06:40.747" v="604" actId="47"/>
        <pc:sldMkLst>
          <pc:docMk/>
          <pc:sldMk cId="1043690294" sldId="257"/>
        </pc:sldMkLst>
      </pc:sldChg>
      <pc:sldChg chg="add del setBg">
        <pc:chgData name="Matthew Ryan Milne" userId="25cb58aa-884e-403e-acd7-4c307a9363be" providerId="ADAL" clId="{A53E0F8D-E064-44FC-8C4F-39DB43BAD69A}" dt="2020-03-10T19:06:45.178" v="606" actId="47"/>
        <pc:sldMkLst>
          <pc:docMk/>
          <pc:sldMk cId="1305356875" sldId="258"/>
        </pc:sldMkLst>
      </pc:sldChg>
      <pc:sldChg chg="add del setBg">
        <pc:chgData name="Matthew Ryan Milne" userId="25cb58aa-884e-403e-acd7-4c307a9363be" providerId="ADAL" clId="{A53E0F8D-E064-44FC-8C4F-39DB43BAD69A}" dt="2020-03-10T19:06:38.676" v="603" actId="47"/>
        <pc:sldMkLst>
          <pc:docMk/>
          <pc:sldMk cId="327091253" sldId="259"/>
        </pc:sldMkLst>
      </pc:sldChg>
      <pc:sldChg chg="add del setBg">
        <pc:chgData name="Matthew Ryan Milne" userId="25cb58aa-884e-403e-acd7-4c307a9363be" providerId="ADAL" clId="{A53E0F8D-E064-44FC-8C4F-39DB43BAD69A}" dt="2020-03-10T19:06:49.036" v="607" actId="47"/>
        <pc:sldMkLst>
          <pc:docMk/>
          <pc:sldMk cId="2899950022" sldId="260"/>
        </pc:sldMkLst>
      </pc:sldChg>
      <pc:sldChg chg="add del setBg">
        <pc:chgData name="Matthew Ryan Milne" userId="25cb58aa-884e-403e-acd7-4c307a9363be" providerId="ADAL" clId="{A53E0F8D-E064-44FC-8C4F-39DB43BAD69A}" dt="2020-03-10T19:06:51.367" v="608" actId="47"/>
        <pc:sldMkLst>
          <pc:docMk/>
          <pc:sldMk cId="779940661" sldId="261"/>
        </pc:sldMkLst>
      </pc:sldChg>
      <pc:sldChg chg="add del setBg">
        <pc:chgData name="Matthew Ryan Milne" userId="25cb58aa-884e-403e-acd7-4c307a9363be" providerId="ADAL" clId="{A53E0F8D-E064-44FC-8C4F-39DB43BAD69A}" dt="2020-03-10T19:06:58.413" v="611" actId="47"/>
        <pc:sldMkLst>
          <pc:docMk/>
          <pc:sldMk cId="1821165297" sldId="262"/>
        </pc:sldMkLst>
      </pc:sldChg>
      <pc:sldChg chg="add del setBg">
        <pc:chgData name="Matthew Ryan Milne" userId="25cb58aa-884e-403e-acd7-4c307a9363be" providerId="ADAL" clId="{A53E0F8D-E064-44FC-8C4F-39DB43BAD69A}" dt="2020-03-10T19:07:03.334" v="613" actId="47"/>
        <pc:sldMkLst>
          <pc:docMk/>
          <pc:sldMk cId="3083040762" sldId="263"/>
        </pc:sldMkLst>
      </pc:sldChg>
      <pc:sldChg chg="add del setBg">
        <pc:chgData name="Matthew Ryan Milne" userId="25cb58aa-884e-403e-acd7-4c307a9363be" providerId="ADAL" clId="{A53E0F8D-E064-44FC-8C4F-39DB43BAD69A}" dt="2020-03-10T19:07:06.688" v="615" actId="47"/>
        <pc:sldMkLst>
          <pc:docMk/>
          <pc:sldMk cId="582813017" sldId="267"/>
        </pc:sldMkLst>
      </pc:sldChg>
      <pc:sldChg chg="add del setBg">
        <pc:chgData name="Matthew Ryan Milne" userId="25cb58aa-884e-403e-acd7-4c307a9363be" providerId="ADAL" clId="{A53E0F8D-E064-44FC-8C4F-39DB43BAD69A}" dt="2020-03-10T19:06:42.277" v="605" actId="47"/>
        <pc:sldMkLst>
          <pc:docMk/>
          <pc:sldMk cId="748091305" sldId="270"/>
        </pc:sldMkLst>
      </pc:sldChg>
      <pc:sldChg chg="add del setBg">
        <pc:chgData name="Matthew Ryan Milne" userId="25cb58aa-884e-403e-acd7-4c307a9363be" providerId="ADAL" clId="{A53E0F8D-E064-44FC-8C4F-39DB43BAD69A}" dt="2020-03-10T19:06:54.375" v="609" actId="47"/>
        <pc:sldMkLst>
          <pc:docMk/>
          <pc:sldMk cId="1520334015" sldId="271"/>
        </pc:sldMkLst>
      </pc:sldChg>
      <pc:sldChg chg="add del setBg">
        <pc:chgData name="Matthew Ryan Milne" userId="25cb58aa-884e-403e-acd7-4c307a9363be" providerId="ADAL" clId="{A53E0F8D-E064-44FC-8C4F-39DB43BAD69A}" dt="2020-03-10T19:06:56.534" v="610" actId="47"/>
        <pc:sldMkLst>
          <pc:docMk/>
          <pc:sldMk cId="1326588612" sldId="272"/>
        </pc:sldMkLst>
      </pc:sldChg>
      <pc:sldChg chg="add del setBg">
        <pc:chgData name="Matthew Ryan Milne" userId="25cb58aa-884e-403e-acd7-4c307a9363be" providerId="ADAL" clId="{A53E0F8D-E064-44FC-8C4F-39DB43BAD69A}" dt="2020-03-10T19:07:05.243" v="614" actId="47"/>
        <pc:sldMkLst>
          <pc:docMk/>
          <pc:sldMk cId="1585675383" sldId="273"/>
        </pc:sldMkLst>
      </pc:sldChg>
      <pc:sldChg chg="add del setBg">
        <pc:chgData name="Matthew Ryan Milne" userId="25cb58aa-884e-403e-acd7-4c307a9363be" providerId="ADAL" clId="{A53E0F8D-E064-44FC-8C4F-39DB43BAD69A}" dt="2020-03-10T19:07:00.822" v="612" actId="47"/>
        <pc:sldMkLst>
          <pc:docMk/>
          <pc:sldMk cId="474663307" sldId="274"/>
        </pc:sldMkLst>
      </pc:sldChg>
      <pc:sldChg chg="del">
        <pc:chgData name="Matthew Ryan Milne" userId="25cb58aa-884e-403e-acd7-4c307a9363be" providerId="ADAL" clId="{A53E0F8D-E064-44FC-8C4F-39DB43BAD69A}" dt="2020-03-10T18:17:27.434" v="4" actId="47"/>
        <pc:sldMkLst>
          <pc:docMk/>
          <pc:sldMk cId="1329269877" sldId="275"/>
        </pc:sldMkLst>
      </pc:sldChg>
      <pc:sldChg chg="add del setBg">
        <pc:chgData name="Matthew Ryan Milne" userId="25cb58aa-884e-403e-acd7-4c307a9363be" providerId="ADAL" clId="{A53E0F8D-E064-44FC-8C4F-39DB43BAD69A}" dt="2020-03-10T19:07:22.005" v="618" actId="47"/>
        <pc:sldMkLst>
          <pc:docMk/>
          <pc:sldMk cId="3702741935" sldId="276"/>
        </pc:sldMkLst>
      </pc:sldChg>
      <pc:sldChg chg="addSp delSp modSp del mod setBg">
        <pc:chgData name="Matthew Ryan Milne" userId="25cb58aa-884e-403e-acd7-4c307a9363be" providerId="ADAL" clId="{A53E0F8D-E064-44FC-8C4F-39DB43BAD69A}" dt="2020-03-10T19:06:26.210" v="602" actId="47"/>
        <pc:sldMkLst>
          <pc:docMk/>
          <pc:sldMk cId="1177134375" sldId="277"/>
        </pc:sldMkLst>
        <pc:spChg chg="add del mod">
          <ac:chgData name="Matthew Ryan Milne" userId="25cb58aa-884e-403e-acd7-4c307a9363be" providerId="ADAL" clId="{A53E0F8D-E064-44FC-8C4F-39DB43BAD69A}" dt="2020-03-10T18:17:34.737" v="6" actId="478"/>
          <ac:spMkLst>
            <pc:docMk/>
            <pc:sldMk cId="1177134375" sldId="277"/>
            <ac:spMk id="6" creationId="{0FF2F85E-3795-4BF9-B99B-A21CA72B6FDA}"/>
          </ac:spMkLst>
        </pc:spChg>
        <pc:picChg chg="del">
          <ac:chgData name="Matthew Ryan Milne" userId="25cb58aa-884e-403e-acd7-4c307a9363be" providerId="ADAL" clId="{A53E0F8D-E064-44FC-8C4F-39DB43BAD69A}" dt="2020-03-10T18:17:31.487" v="5" actId="478"/>
          <ac:picMkLst>
            <pc:docMk/>
            <pc:sldMk cId="1177134375" sldId="277"/>
            <ac:picMk id="4" creationId="{90D988DC-6834-4962-BF5B-19E5F80BF947}"/>
          </ac:picMkLst>
        </pc:picChg>
        <pc:picChg chg="add del mod">
          <ac:chgData name="Matthew Ryan Milne" userId="25cb58aa-884e-403e-acd7-4c307a9363be" providerId="ADAL" clId="{A53E0F8D-E064-44FC-8C4F-39DB43BAD69A}" dt="2020-03-10T19:04:01.665" v="571" actId="21"/>
          <ac:picMkLst>
            <pc:docMk/>
            <pc:sldMk cId="1177134375" sldId="277"/>
            <ac:picMk id="9" creationId="{5F10CCA4-7D3B-463F-858E-28CE91890DE2}"/>
          </ac:picMkLst>
        </pc:picChg>
      </pc:sldChg>
      <pc:sldChg chg="add del setBg">
        <pc:chgData name="Matthew Ryan Milne" userId="25cb58aa-884e-403e-acd7-4c307a9363be" providerId="ADAL" clId="{A53E0F8D-E064-44FC-8C4F-39DB43BAD69A}" dt="2020-03-10T19:07:14.766" v="617" actId="47"/>
        <pc:sldMkLst>
          <pc:docMk/>
          <pc:sldMk cId="1371033356" sldId="278"/>
        </pc:sldMkLst>
      </pc:sldChg>
      <pc:sldChg chg="del setBg">
        <pc:chgData name="Matthew Ryan Milne" userId="25cb58aa-884e-403e-acd7-4c307a9363be" providerId="ADAL" clId="{A53E0F8D-E064-44FC-8C4F-39DB43BAD69A}" dt="2020-03-10T18:19:44.601" v="28" actId="2696"/>
        <pc:sldMkLst>
          <pc:docMk/>
          <pc:sldMk cId="2233394686" sldId="279"/>
        </pc:sldMkLst>
      </pc:sldChg>
      <pc:sldChg chg="delSp modSp add del mod setBg delDesignElem">
        <pc:chgData name="Matthew Ryan Milne" userId="25cb58aa-884e-403e-acd7-4c307a9363be" providerId="ADAL" clId="{A53E0F8D-E064-44FC-8C4F-39DB43BAD69A}" dt="2020-03-10T19:14:27.938" v="858"/>
        <pc:sldMkLst>
          <pc:docMk/>
          <pc:sldMk cId="2855141282" sldId="280"/>
        </pc:sldMkLst>
        <pc:spChg chg="del">
          <ac:chgData name="Matthew Ryan Milne" userId="25cb58aa-884e-403e-acd7-4c307a9363be" providerId="ADAL" clId="{A53E0F8D-E064-44FC-8C4F-39DB43BAD69A}" dt="2020-03-10T19:08:22.937" v="622"/>
          <ac:spMkLst>
            <pc:docMk/>
            <pc:sldMk cId="2855141282" sldId="280"/>
            <ac:spMk id="9" creationId="{FBC3EAFD-A275-4F9B-8F62-72B6678F35A8}"/>
          </ac:spMkLst>
        </pc:spChg>
        <pc:spChg chg="del">
          <ac:chgData name="Matthew Ryan Milne" userId="25cb58aa-884e-403e-acd7-4c307a9363be" providerId="ADAL" clId="{A53E0F8D-E064-44FC-8C4F-39DB43BAD69A}" dt="2020-03-10T19:08:22.937" v="622"/>
          <ac:spMkLst>
            <pc:docMk/>
            <pc:sldMk cId="2855141282" sldId="280"/>
            <ac:spMk id="11" creationId="{06E64A6D-2B9F-4AAD-AB42-A61BAF01AC12}"/>
          </ac:spMkLst>
        </pc:spChg>
        <pc:picChg chg="mod">
          <ac:chgData name="Matthew Ryan Milne" userId="25cb58aa-884e-403e-acd7-4c307a9363be" providerId="ADAL" clId="{A53E0F8D-E064-44FC-8C4F-39DB43BAD69A}" dt="2020-03-10T18:21:07.778" v="32" actId="1076"/>
          <ac:picMkLst>
            <pc:docMk/>
            <pc:sldMk cId="2855141282" sldId="280"/>
            <ac:picMk id="4" creationId="{04479C94-623A-4754-A4F8-FB3CB1001C06}"/>
          </ac:picMkLst>
        </pc:picChg>
        <pc:picChg chg="del">
          <ac:chgData name="Matthew Ryan Milne" userId="25cb58aa-884e-403e-acd7-4c307a9363be" providerId="ADAL" clId="{A53E0F8D-E064-44FC-8C4F-39DB43BAD69A}" dt="2020-03-10T19:08:22.937" v="622"/>
          <ac:picMkLst>
            <pc:docMk/>
            <pc:sldMk cId="2855141282" sldId="280"/>
            <ac:picMk id="13" creationId="{C51881DD-AD85-41BE-8A49-C2FB45800E10}"/>
          </ac:picMkLst>
        </pc:picChg>
        <pc:cxnChg chg="del">
          <ac:chgData name="Matthew Ryan Milne" userId="25cb58aa-884e-403e-acd7-4c307a9363be" providerId="ADAL" clId="{A53E0F8D-E064-44FC-8C4F-39DB43BAD69A}" dt="2020-03-10T19:08:22.937" v="622"/>
          <ac:cxnSpMkLst>
            <pc:docMk/>
            <pc:sldMk cId="2855141282" sldId="280"/>
            <ac:cxnSpMk id="15" creationId="{9AD20FE8-ED02-4CDE-83B1-A1436305C3DC}"/>
          </ac:cxnSpMkLst>
        </pc:cxnChg>
      </pc:sldChg>
      <pc:sldChg chg="add del setBg">
        <pc:chgData name="Matthew Ryan Milne" userId="25cb58aa-884e-403e-acd7-4c307a9363be" providerId="ADAL" clId="{A53E0F8D-E064-44FC-8C4F-39DB43BAD69A}" dt="2020-03-10T19:07:08.231" v="616" actId="47"/>
        <pc:sldMkLst>
          <pc:docMk/>
          <pc:sldMk cId="2265651138" sldId="281"/>
        </pc:sldMkLst>
      </pc:sldChg>
      <pc:sldChg chg="addSp delSp modSp add mod setBg setClrOvrMap">
        <pc:chgData name="Matthew Ryan Milne" userId="25cb58aa-884e-403e-acd7-4c307a9363be" providerId="ADAL" clId="{A53E0F8D-E064-44FC-8C4F-39DB43BAD69A}" dt="2020-03-10T19:58:20.646" v="940" actId="1076"/>
        <pc:sldMkLst>
          <pc:docMk/>
          <pc:sldMk cId="805375092" sldId="282"/>
        </pc:sldMkLst>
        <pc:spChg chg="mod">
          <ac:chgData name="Matthew Ryan Milne" userId="25cb58aa-884e-403e-acd7-4c307a9363be" providerId="ADAL" clId="{A53E0F8D-E064-44FC-8C4F-39DB43BAD69A}" dt="2020-03-10T19:09:44.732" v="627" actId="26606"/>
          <ac:spMkLst>
            <pc:docMk/>
            <pc:sldMk cId="805375092" sldId="282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9:09:44.732" v="627" actId="26606"/>
          <ac:spMkLst>
            <pc:docMk/>
            <pc:sldMk cId="805375092" sldId="282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8:20.646" v="940" actId="1076"/>
          <ac:spMkLst>
            <pc:docMk/>
            <pc:sldMk cId="805375092" sldId="282"/>
            <ac:spMk id="4" creationId="{00000000-0000-0000-0000-000000000000}"/>
          </ac:spMkLst>
        </pc:spChg>
        <pc:spChg chg="add del">
          <ac:chgData name="Matthew Ryan Milne" userId="25cb58aa-884e-403e-acd7-4c307a9363be" providerId="ADAL" clId="{A53E0F8D-E064-44FC-8C4F-39DB43BAD69A}" dt="2020-03-10T19:09:40.532" v="625" actId="26606"/>
          <ac:spMkLst>
            <pc:docMk/>
            <pc:sldMk cId="805375092" sldId="282"/>
            <ac:spMk id="12" creationId="{73C0A186-7444-4460-9C37-532E7671E99E}"/>
          </ac:spMkLst>
        </pc:spChg>
        <pc:spChg chg="add del">
          <ac:chgData name="Matthew Ryan Milne" userId="25cb58aa-884e-403e-acd7-4c307a9363be" providerId="ADAL" clId="{A53E0F8D-E064-44FC-8C4F-39DB43BAD69A}" dt="2020-03-10T19:09:40.532" v="625" actId="26606"/>
          <ac:spMkLst>
            <pc:docMk/>
            <pc:sldMk cId="805375092" sldId="282"/>
            <ac:spMk id="14" creationId="{D22D1B95-2B54-43E9-85D9-B489F6C5DD0F}"/>
          </ac:spMkLst>
        </pc:spChg>
        <pc:spChg chg="add del">
          <ac:chgData name="Matthew Ryan Milne" userId="25cb58aa-884e-403e-acd7-4c307a9363be" providerId="ADAL" clId="{A53E0F8D-E064-44FC-8C4F-39DB43BAD69A}" dt="2020-03-10T19:09:40.532" v="625" actId="26606"/>
          <ac:spMkLst>
            <pc:docMk/>
            <pc:sldMk cId="805375092" sldId="282"/>
            <ac:spMk id="16" creationId="{7D0F3F6D-A49D-4406-8D61-1C4F8D792F04}"/>
          </ac:spMkLst>
        </pc:spChg>
        <pc:spChg chg="add del">
          <ac:chgData name="Matthew Ryan Milne" userId="25cb58aa-884e-403e-acd7-4c307a9363be" providerId="ADAL" clId="{A53E0F8D-E064-44FC-8C4F-39DB43BAD69A}" dt="2020-03-10T19:09:40.532" v="625" actId="26606"/>
          <ac:spMkLst>
            <pc:docMk/>
            <pc:sldMk cId="805375092" sldId="282"/>
            <ac:spMk id="18" creationId="{D953A318-DA8D-4405-9536-D889E45C5E3E}"/>
          </ac:spMkLst>
        </pc:spChg>
        <pc:spChg chg="add del">
          <ac:chgData name="Matthew Ryan Milne" userId="25cb58aa-884e-403e-acd7-4c307a9363be" providerId="ADAL" clId="{A53E0F8D-E064-44FC-8C4F-39DB43BAD69A}" dt="2020-03-10T19:09:40.532" v="625" actId="26606"/>
          <ac:spMkLst>
            <pc:docMk/>
            <pc:sldMk cId="805375092" sldId="282"/>
            <ac:spMk id="20" creationId="{9E382A3D-2F90-475C-8DF2-F666FEA3425B}"/>
          </ac:spMkLst>
        </pc:spChg>
        <pc:spChg chg="add del">
          <ac:chgData name="Matthew Ryan Milne" userId="25cb58aa-884e-403e-acd7-4c307a9363be" providerId="ADAL" clId="{A53E0F8D-E064-44FC-8C4F-39DB43BAD69A}" dt="2020-03-10T19:09:44.732" v="627" actId="26606"/>
          <ac:spMkLst>
            <pc:docMk/>
            <pc:sldMk cId="805375092" sldId="282"/>
            <ac:spMk id="23" creationId="{B8144315-1C5A-4185-A952-25D98D303D46}"/>
          </ac:spMkLst>
        </pc:spChg>
        <pc:spChg chg="add del">
          <ac:chgData name="Matthew Ryan Milne" userId="25cb58aa-884e-403e-acd7-4c307a9363be" providerId="ADAL" clId="{A53E0F8D-E064-44FC-8C4F-39DB43BAD69A}" dt="2020-03-10T19:09:44.732" v="627" actId="26606"/>
          <ac:spMkLst>
            <pc:docMk/>
            <pc:sldMk cId="805375092" sldId="282"/>
            <ac:spMk id="24" creationId="{4E212B76-74CB-461F-90A3-EF4F2397A883}"/>
          </ac:spMkLst>
        </pc:spChg>
        <pc:spChg chg="add del">
          <ac:chgData name="Matthew Ryan Milne" userId="25cb58aa-884e-403e-acd7-4c307a9363be" providerId="ADAL" clId="{A53E0F8D-E064-44FC-8C4F-39DB43BAD69A}" dt="2020-03-10T19:09:44.732" v="627" actId="26606"/>
          <ac:spMkLst>
            <pc:docMk/>
            <pc:sldMk cId="805375092" sldId="282"/>
            <ac:spMk id="25" creationId="{81E746D0-4B37-4869-B2EF-79D5F0FFFBC9}"/>
          </ac:spMkLst>
        </pc:spChg>
        <pc:grpChg chg="add del">
          <ac:chgData name="Matthew Ryan Milne" userId="25cb58aa-884e-403e-acd7-4c307a9363be" providerId="ADAL" clId="{A53E0F8D-E064-44FC-8C4F-39DB43BAD69A}" dt="2020-03-10T19:09:40.532" v="625" actId="26606"/>
          <ac:grpSpMkLst>
            <pc:docMk/>
            <pc:sldMk cId="805375092" sldId="282"/>
            <ac:grpSpMk id="8" creationId="{93E10248-AF0E-477D-B4D2-47C02CE4E353}"/>
          </ac:grpSpMkLst>
        </pc:grpChg>
        <pc:grpChg chg="add del">
          <ac:chgData name="Matthew Ryan Milne" userId="25cb58aa-884e-403e-acd7-4c307a9363be" providerId="ADAL" clId="{A53E0F8D-E064-44FC-8C4F-39DB43BAD69A}" dt="2020-03-10T19:09:44.732" v="627" actId="26606"/>
          <ac:grpSpMkLst>
            <pc:docMk/>
            <pc:sldMk cId="805375092" sldId="282"/>
            <ac:grpSpMk id="10" creationId="{4091D54B-59AB-4A5E-8E9E-0421BD66D4FB}"/>
          </ac:grpSpMkLst>
        </pc:grpChg>
        <pc:picChg chg="add del">
          <ac:chgData name="Matthew Ryan Milne" userId="25cb58aa-884e-403e-acd7-4c307a9363be" providerId="ADAL" clId="{A53E0F8D-E064-44FC-8C4F-39DB43BAD69A}" dt="2020-03-10T19:09:44.732" v="627" actId="26606"/>
          <ac:picMkLst>
            <pc:docMk/>
            <pc:sldMk cId="805375092" sldId="282"/>
            <ac:picMk id="7" creationId="{8E46211E-0B25-4DD4-B8AD-50FFF78097FF}"/>
          </ac:picMkLst>
        </pc:picChg>
      </pc:sldChg>
      <pc:sldChg chg="modSp add mod setBg">
        <pc:chgData name="Matthew Ryan Milne" userId="25cb58aa-884e-403e-acd7-4c307a9363be" providerId="ADAL" clId="{A53E0F8D-E064-44FC-8C4F-39DB43BAD69A}" dt="2020-03-10T19:58:31.408" v="942" actId="1076"/>
        <pc:sldMkLst>
          <pc:docMk/>
          <pc:sldMk cId="810940933" sldId="283"/>
        </pc:sldMkLst>
        <pc:spChg chg="mod">
          <ac:chgData name="Matthew Ryan Milne" userId="25cb58aa-884e-403e-acd7-4c307a9363be" providerId="ADAL" clId="{A53E0F8D-E064-44FC-8C4F-39DB43BAD69A}" dt="2020-03-10T18:26:31.129" v="141" actId="20577"/>
          <ac:spMkLst>
            <pc:docMk/>
            <pc:sldMk cId="810940933" sldId="283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8:26:34.354" v="144"/>
          <ac:spMkLst>
            <pc:docMk/>
            <pc:sldMk cId="810940933" sldId="283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8:31.408" v="942" actId="1076"/>
          <ac:spMkLst>
            <pc:docMk/>
            <pc:sldMk cId="810940933" sldId="283"/>
            <ac:spMk id="4" creationId="{00000000-0000-0000-0000-000000000000}"/>
          </ac:spMkLst>
        </pc:spChg>
      </pc:sldChg>
      <pc:sldChg chg="add del">
        <pc:chgData name="Matthew Ryan Milne" userId="25cb58aa-884e-403e-acd7-4c307a9363be" providerId="ADAL" clId="{A53E0F8D-E064-44FC-8C4F-39DB43BAD69A}" dt="2020-03-10T18:26:40.979" v="146"/>
        <pc:sldMkLst>
          <pc:docMk/>
          <pc:sldMk cId="2493065246" sldId="284"/>
        </pc:sldMkLst>
      </pc:sldChg>
      <pc:sldChg chg="modSp add del mod setBg">
        <pc:chgData name="Matthew Ryan Milne" userId="25cb58aa-884e-403e-acd7-4c307a9363be" providerId="ADAL" clId="{A53E0F8D-E064-44FC-8C4F-39DB43BAD69A}" dt="2020-03-10T19:58:08.729" v="938" actId="1076"/>
        <pc:sldMkLst>
          <pc:docMk/>
          <pc:sldMk cId="4039302869" sldId="284"/>
        </pc:sldMkLst>
        <pc:spChg chg="mod">
          <ac:chgData name="Matthew Ryan Milne" userId="25cb58aa-884e-403e-acd7-4c307a9363be" providerId="ADAL" clId="{A53E0F8D-E064-44FC-8C4F-39DB43BAD69A}" dt="2020-03-10T18:29:52.596" v="182" actId="20577"/>
          <ac:spMkLst>
            <pc:docMk/>
            <pc:sldMk cId="4039302869" sldId="284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8:31:10.025" v="184"/>
          <ac:spMkLst>
            <pc:docMk/>
            <pc:sldMk cId="4039302869" sldId="284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8:08.729" v="938" actId="1076"/>
          <ac:spMkLst>
            <pc:docMk/>
            <pc:sldMk cId="4039302869" sldId="284"/>
            <ac:spMk id="4" creationId="{00000000-0000-0000-0000-000000000000}"/>
          </ac:spMkLst>
        </pc:spChg>
      </pc:sldChg>
      <pc:sldChg chg="modSp add del mod setBg">
        <pc:chgData name="Matthew Ryan Milne" userId="25cb58aa-884e-403e-acd7-4c307a9363be" providerId="ADAL" clId="{A53E0F8D-E064-44FC-8C4F-39DB43BAD69A}" dt="2020-03-10T19:58:01.551" v="937" actId="1076"/>
        <pc:sldMkLst>
          <pc:docMk/>
          <pc:sldMk cId="120151446" sldId="285"/>
        </pc:sldMkLst>
        <pc:spChg chg="mod">
          <ac:chgData name="Matthew Ryan Milne" userId="25cb58aa-884e-403e-acd7-4c307a9363be" providerId="ADAL" clId="{A53E0F8D-E064-44FC-8C4F-39DB43BAD69A}" dt="2020-03-10T18:31:33.420" v="200" actId="20577"/>
          <ac:spMkLst>
            <pc:docMk/>
            <pc:sldMk cId="120151446" sldId="285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8:31:43.403" v="201"/>
          <ac:spMkLst>
            <pc:docMk/>
            <pc:sldMk cId="120151446" sldId="285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8:01.551" v="937" actId="1076"/>
          <ac:spMkLst>
            <pc:docMk/>
            <pc:sldMk cId="120151446" sldId="285"/>
            <ac:spMk id="4" creationId="{00000000-0000-0000-0000-000000000000}"/>
          </ac:spMkLst>
        </pc:spChg>
      </pc:sldChg>
      <pc:sldChg chg="add del">
        <pc:chgData name="Matthew Ryan Milne" userId="25cb58aa-884e-403e-acd7-4c307a9363be" providerId="ADAL" clId="{A53E0F8D-E064-44FC-8C4F-39DB43BAD69A}" dt="2020-03-10T18:31:23.649" v="186"/>
        <pc:sldMkLst>
          <pc:docMk/>
          <pc:sldMk cId="1112048367" sldId="285"/>
        </pc:sldMkLst>
      </pc:sldChg>
      <pc:sldChg chg="add del">
        <pc:chgData name="Matthew Ryan Milne" userId="25cb58aa-884e-403e-acd7-4c307a9363be" providerId="ADAL" clId="{A53E0F8D-E064-44FC-8C4F-39DB43BAD69A}" dt="2020-03-10T18:26:50.497" v="149"/>
        <pc:sldMkLst>
          <pc:docMk/>
          <pc:sldMk cId="2077465473" sldId="285"/>
        </pc:sldMkLst>
      </pc:sldChg>
      <pc:sldChg chg="modSp add mod setBg">
        <pc:chgData name="Matthew Ryan Milne" userId="25cb58aa-884e-403e-acd7-4c307a9363be" providerId="ADAL" clId="{A53E0F8D-E064-44FC-8C4F-39DB43BAD69A}" dt="2020-03-10T19:57:42.052" v="934" actId="1076"/>
        <pc:sldMkLst>
          <pc:docMk/>
          <pc:sldMk cId="576554610" sldId="286"/>
        </pc:sldMkLst>
        <pc:spChg chg="mod">
          <ac:chgData name="Matthew Ryan Milne" userId="25cb58aa-884e-403e-acd7-4c307a9363be" providerId="ADAL" clId="{A53E0F8D-E064-44FC-8C4F-39DB43BAD69A}" dt="2020-03-10T18:34:42.725" v="266" actId="20577"/>
          <ac:spMkLst>
            <pc:docMk/>
            <pc:sldMk cId="576554610" sldId="286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8:35:10.842" v="267"/>
          <ac:spMkLst>
            <pc:docMk/>
            <pc:sldMk cId="576554610" sldId="286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7:42.052" v="934" actId="1076"/>
          <ac:spMkLst>
            <pc:docMk/>
            <pc:sldMk cId="576554610" sldId="286"/>
            <ac:spMk id="4" creationId="{00000000-0000-0000-0000-000000000000}"/>
          </ac:spMkLst>
        </pc:spChg>
      </pc:sldChg>
      <pc:sldChg chg="modSp add mod setBg">
        <pc:chgData name="Matthew Ryan Milne" userId="25cb58aa-884e-403e-acd7-4c307a9363be" providerId="ADAL" clId="{A53E0F8D-E064-44FC-8C4F-39DB43BAD69A}" dt="2020-03-10T19:57:27.250" v="930" actId="1076"/>
        <pc:sldMkLst>
          <pc:docMk/>
          <pc:sldMk cId="3072830682" sldId="287"/>
        </pc:sldMkLst>
        <pc:spChg chg="mod">
          <ac:chgData name="Matthew Ryan Milne" userId="25cb58aa-884e-403e-acd7-4c307a9363be" providerId="ADAL" clId="{A53E0F8D-E064-44FC-8C4F-39DB43BAD69A}" dt="2020-03-10T18:35:50.572" v="299" actId="20577"/>
          <ac:spMkLst>
            <pc:docMk/>
            <pc:sldMk cId="3072830682" sldId="287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8:36:06.335" v="300"/>
          <ac:spMkLst>
            <pc:docMk/>
            <pc:sldMk cId="3072830682" sldId="287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7:27.250" v="930" actId="1076"/>
          <ac:spMkLst>
            <pc:docMk/>
            <pc:sldMk cId="3072830682" sldId="287"/>
            <ac:spMk id="4" creationId="{00000000-0000-0000-0000-000000000000}"/>
          </ac:spMkLst>
        </pc:spChg>
      </pc:sldChg>
      <pc:sldChg chg="modSp add mod setBg">
        <pc:chgData name="Matthew Ryan Milne" userId="25cb58aa-884e-403e-acd7-4c307a9363be" providerId="ADAL" clId="{A53E0F8D-E064-44FC-8C4F-39DB43BAD69A}" dt="2020-03-10T19:57:07.452" v="928" actId="1076"/>
        <pc:sldMkLst>
          <pc:docMk/>
          <pc:sldMk cId="652590283" sldId="288"/>
        </pc:sldMkLst>
        <pc:spChg chg="mod">
          <ac:chgData name="Matthew Ryan Milne" userId="25cb58aa-884e-403e-acd7-4c307a9363be" providerId="ADAL" clId="{A53E0F8D-E064-44FC-8C4F-39DB43BAD69A}" dt="2020-03-10T18:36:17.869" v="317" actId="20577"/>
          <ac:spMkLst>
            <pc:docMk/>
            <pc:sldMk cId="652590283" sldId="288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8:36:37.758" v="320"/>
          <ac:spMkLst>
            <pc:docMk/>
            <pc:sldMk cId="652590283" sldId="288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7:07.452" v="928" actId="1076"/>
          <ac:spMkLst>
            <pc:docMk/>
            <pc:sldMk cId="652590283" sldId="288"/>
            <ac:spMk id="4" creationId="{00000000-0000-0000-0000-000000000000}"/>
          </ac:spMkLst>
        </pc:spChg>
      </pc:sldChg>
      <pc:sldChg chg="addSp modSp add mod setBg">
        <pc:chgData name="Matthew Ryan Milne" userId="25cb58aa-884e-403e-acd7-4c307a9363be" providerId="ADAL" clId="{A53E0F8D-E064-44FC-8C4F-39DB43BAD69A}" dt="2020-03-10T19:57:00.881" v="927" actId="1076"/>
        <pc:sldMkLst>
          <pc:docMk/>
          <pc:sldMk cId="39767946" sldId="289"/>
        </pc:sldMkLst>
        <pc:spChg chg="mod">
          <ac:chgData name="Matthew Ryan Milne" userId="25cb58aa-884e-403e-acd7-4c307a9363be" providerId="ADAL" clId="{A53E0F8D-E064-44FC-8C4F-39DB43BAD69A}" dt="2020-03-10T18:37:54.603" v="351" actId="20577"/>
          <ac:spMkLst>
            <pc:docMk/>
            <pc:sldMk cId="39767946" sldId="289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9:56:17.734" v="926" actId="207"/>
          <ac:spMkLst>
            <pc:docMk/>
            <pc:sldMk cId="39767946" sldId="289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7:00.881" v="927" actId="1076"/>
          <ac:spMkLst>
            <pc:docMk/>
            <pc:sldMk cId="39767946" sldId="289"/>
            <ac:spMk id="5" creationId="{00000000-0000-0000-0000-000000000000}"/>
          </ac:spMkLst>
        </pc:spChg>
        <pc:picChg chg="add mod">
          <ac:chgData name="Matthew Ryan Milne" userId="25cb58aa-884e-403e-acd7-4c307a9363be" providerId="ADAL" clId="{A53E0F8D-E064-44FC-8C4F-39DB43BAD69A}" dt="2020-03-10T19:55:56.275" v="917" actId="1076"/>
          <ac:picMkLst>
            <pc:docMk/>
            <pc:sldMk cId="39767946" sldId="289"/>
            <ac:picMk id="4" creationId="{531F49EF-C08B-4958-B2C7-DB81E3A42D86}"/>
          </ac:picMkLst>
        </pc:picChg>
      </pc:sldChg>
      <pc:sldChg chg="addSp delSp modSp add mod setBg">
        <pc:chgData name="Matthew Ryan Milne" userId="25cb58aa-884e-403e-acd7-4c307a9363be" providerId="ADAL" clId="{A53E0F8D-E064-44FC-8C4F-39DB43BAD69A}" dt="2020-03-10T19:58:50.899" v="943" actId="1076"/>
        <pc:sldMkLst>
          <pc:docMk/>
          <pc:sldMk cId="3233503618" sldId="290"/>
        </pc:sldMkLst>
        <pc:spChg chg="mod">
          <ac:chgData name="Matthew Ryan Milne" userId="25cb58aa-884e-403e-acd7-4c307a9363be" providerId="ADAL" clId="{A53E0F8D-E064-44FC-8C4F-39DB43BAD69A}" dt="2020-03-10T18:38:14.222" v="364" actId="20577"/>
          <ac:spMkLst>
            <pc:docMk/>
            <pc:sldMk cId="3233503618" sldId="290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8:58:08.752" v="535" actId="14100"/>
          <ac:spMkLst>
            <pc:docMk/>
            <pc:sldMk cId="3233503618" sldId="290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8:50.899" v="943" actId="1076"/>
          <ac:spMkLst>
            <pc:docMk/>
            <pc:sldMk cId="3233503618" sldId="290"/>
            <ac:spMk id="6" creationId="{00000000-0000-0000-0000-000000000000}"/>
          </ac:spMkLst>
        </pc:spChg>
        <pc:spChg chg="add del mod">
          <ac:chgData name="Matthew Ryan Milne" userId="25cb58aa-884e-403e-acd7-4c307a9363be" providerId="ADAL" clId="{A53E0F8D-E064-44FC-8C4F-39DB43BAD69A}" dt="2020-03-10T18:58:46.498" v="545"/>
          <ac:spMkLst>
            <pc:docMk/>
            <pc:sldMk cId="3233503618" sldId="290"/>
            <ac:spMk id="6" creationId="{ABF05746-B958-495A-A84A-02778DE9CDFB}"/>
          </ac:spMkLst>
        </pc:spChg>
        <pc:graphicFrameChg chg="mod modGraphic">
          <ac:chgData name="Matthew Ryan Milne" userId="25cb58aa-884e-403e-acd7-4c307a9363be" providerId="ADAL" clId="{A53E0F8D-E064-44FC-8C4F-39DB43BAD69A}" dt="2020-03-10T19:03:03.651" v="570" actId="20577"/>
          <ac:graphicFrameMkLst>
            <pc:docMk/>
            <pc:sldMk cId="3233503618" sldId="290"/>
            <ac:graphicFrameMk id="4" creationId="{B4AFC63B-7031-42EB-8BE9-2A88AA5F5D66}"/>
          </ac:graphicFrameMkLst>
        </pc:graphicFrameChg>
        <pc:graphicFrameChg chg="add del mod">
          <ac:chgData name="Matthew Ryan Milne" userId="25cb58aa-884e-403e-acd7-4c307a9363be" providerId="ADAL" clId="{A53E0F8D-E064-44FC-8C4F-39DB43BAD69A}" dt="2020-03-10T18:58:46.498" v="545"/>
          <ac:graphicFrameMkLst>
            <pc:docMk/>
            <pc:sldMk cId="3233503618" sldId="290"/>
            <ac:graphicFrameMk id="5" creationId="{6F329F2B-67C5-4956-BB70-E392619BB8A3}"/>
          </ac:graphicFrameMkLst>
        </pc:graphicFrameChg>
        <pc:graphicFrameChg chg="add mod modGraphic">
          <ac:chgData name="Matthew Ryan Milne" userId="25cb58aa-884e-403e-acd7-4c307a9363be" providerId="ADAL" clId="{A53E0F8D-E064-44FC-8C4F-39DB43BAD69A}" dt="2020-03-10T19:01:20.284" v="552" actId="1076"/>
          <ac:graphicFrameMkLst>
            <pc:docMk/>
            <pc:sldMk cId="3233503618" sldId="290"/>
            <ac:graphicFrameMk id="7" creationId="{08363DA8-ED7C-49AC-9FAC-660BDFAB9903}"/>
          </ac:graphicFrameMkLst>
        </pc:graphicFrameChg>
        <pc:picChg chg="add del mod">
          <ac:chgData name="Matthew Ryan Milne" userId="25cb58aa-884e-403e-acd7-4c307a9363be" providerId="ADAL" clId="{A53E0F8D-E064-44FC-8C4F-39DB43BAD69A}" dt="2020-03-10T18:58:11.526" v="536" actId="478"/>
          <ac:picMkLst>
            <pc:docMk/>
            <pc:sldMk cId="3233503618" sldId="290"/>
            <ac:picMk id="4" creationId="{322726FC-C786-4347-8722-D7AE1AD83C1B}"/>
          </ac:picMkLst>
        </pc:picChg>
      </pc:sldChg>
      <pc:sldChg chg="addSp modSp add mod setBg">
        <pc:chgData name="Matthew Ryan Milne" userId="25cb58aa-884e-403e-acd7-4c307a9363be" providerId="ADAL" clId="{A53E0F8D-E064-44FC-8C4F-39DB43BAD69A}" dt="2020-03-10T19:58:56.541" v="944" actId="1076"/>
        <pc:sldMkLst>
          <pc:docMk/>
          <pc:sldMk cId="2098367227" sldId="291"/>
        </pc:sldMkLst>
        <pc:spChg chg="mod">
          <ac:chgData name="Matthew Ryan Milne" userId="25cb58aa-884e-403e-acd7-4c307a9363be" providerId="ADAL" clId="{A53E0F8D-E064-44FC-8C4F-39DB43BAD69A}" dt="2020-03-10T18:38:40.074" v="388" actId="20577"/>
          <ac:spMkLst>
            <pc:docMk/>
            <pc:sldMk cId="2098367227" sldId="291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9:05:07.331" v="596" actId="120"/>
          <ac:spMkLst>
            <pc:docMk/>
            <pc:sldMk cId="2098367227" sldId="291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8:56.541" v="944" actId="1076"/>
          <ac:spMkLst>
            <pc:docMk/>
            <pc:sldMk cId="2098367227" sldId="291"/>
            <ac:spMk id="5" creationId="{00000000-0000-0000-0000-000000000000}"/>
          </ac:spMkLst>
        </pc:spChg>
        <pc:picChg chg="add mod">
          <ac:chgData name="Matthew Ryan Milne" userId="25cb58aa-884e-403e-acd7-4c307a9363be" providerId="ADAL" clId="{A53E0F8D-E064-44FC-8C4F-39DB43BAD69A}" dt="2020-03-10T19:05:21.917" v="597" actId="1076"/>
          <ac:picMkLst>
            <pc:docMk/>
            <pc:sldMk cId="2098367227" sldId="291"/>
            <ac:picMk id="4" creationId="{70B13394-04FD-4CC7-96D6-EC363E960801}"/>
          </ac:picMkLst>
        </pc:picChg>
      </pc:sldChg>
      <pc:sldChg chg="addSp modSp add mod setBg">
        <pc:chgData name="Matthew Ryan Milne" userId="25cb58aa-884e-403e-acd7-4c307a9363be" providerId="ADAL" clId="{A53E0F8D-E064-44FC-8C4F-39DB43BAD69A}" dt="2020-03-10T19:59:02.307" v="945" actId="1076"/>
        <pc:sldMkLst>
          <pc:docMk/>
          <pc:sldMk cId="1946458958" sldId="292"/>
        </pc:sldMkLst>
        <pc:spChg chg="mod">
          <ac:chgData name="Matthew Ryan Milne" userId="25cb58aa-884e-403e-acd7-4c307a9363be" providerId="ADAL" clId="{A53E0F8D-E064-44FC-8C4F-39DB43BAD69A}" dt="2020-03-10T18:39:11.980" v="422" actId="20577"/>
          <ac:spMkLst>
            <pc:docMk/>
            <pc:sldMk cId="1946458958" sldId="292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9:14:58.582" v="859" actId="207"/>
          <ac:spMkLst>
            <pc:docMk/>
            <pc:sldMk cId="1946458958" sldId="292"/>
            <ac:spMk id="3" creationId="{B9BC4031-7A20-4BE7-A554-C695E6DD8083}"/>
          </ac:spMkLst>
        </pc:spChg>
        <pc:spChg chg="add mod">
          <ac:chgData name="Matthew Ryan Milne" userId="25cb58aa-884e-403e-acd7-4c307a9363be" providerId="ADAL" clId="{A53E0F8D-E064-44FC-8C4F-39DB43BAD69A}" dt="2020-03-10T18:55:16.491" v="515" actId="1076"/>
          <ac:spMkLst>
            <pc:docMk/>
            <pc:sldMk cId="1946458958" sldId="292"/>
            <ac:spMk id="6" creationId="{84C3D37C-E977-4294-ACD5-9DB1766FE5EC}"/>
          </ac:spMkLst>
        </pc:spChg>
        <pc:spChg chg="mod">
          <ac:chgData name="Matthew Ryan Milne" userId="25cb58aa-884e-403e-acd7-4c307a9363be" providerId="ADAL" clId="{A53E0F8D-E064-44FC-8C4F-39DB43BAD69A}" dt="2020-03-10T19:59:02.307" v="945" actId="1076"/>
          <ac:spMkLst>
            <pc:docMk/>
            <pc:sldMk cId="1946458958" sldId="292"/>
            <ac:spMk id="7" creationId="{00000000-0000-0000-0000-000000000000}"/>
          </ac:spMkLst>
        </pc:spChg>
        <pc:picChg chg="add mod">
          <ac:chgData name="Matthew Ryan Milne" userId="25cb58aa-884e-403e-acd7-4c307a9363be" providerId="ADAL" clId="{A53E0F8D-E064-44FC-8C4F-39DB43BAD69A}" dt="2020-03-10T18:53:56.404" v="499" actId="1076"/>
          <ac:picMkLst>
            <pc:docMk/>
            <pc:sldMk cId="1946458958" sldId="292"/>
            <ac:picMk id="5" creationId="{FB89EB4D-7E3C-4277-85CD-4728667A5D72}"/>
          </ac:picMkLst>
        </pc:picChg>
      </pc:sldChg>
      <pc:sldChg chg="modSp add mod setBg">
        <pc:chgData name="Matthew Ryan Milne" userId="25cb58aa-884e-403e-acd7-4c307a9363be" providerId="ADAL" clId="{A53E0F8D-E064-44FC-8C4F-39DB43BAD69A}" dt="2020-03-10T19:58:26.147" v="941" actId="1076"/>
        <pc:sldMkLst>
          <pc:docMk/>
          <pc:sldMk cId="3365575500" sldId="293"/>
        </pc:sldMkLst>
        <pc:spChg chg="mod">
          <ac:chgData name="Matthew Ryan Milne" userId="25cb58aa-884e-403e-acd7-4c307a9363be" providerId="ADAL" clId="{A53E0F8D-E064-44FC-8C4F-39DB43BAD69A}" dt="2020-03-10T18:40:34.498" v="442" actId="20577"/>
          <ac:spMkLst>
            <pc:docMk/>
            <pc:sldMk cId="3365575500" sldId="293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8:40:52.409" v="443"/>
          <ac:spMkLst>
            <pc:docMk/>
            <pc:sldMk cId="3365575500" sldId="293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8:26.147" v="941" actId="1076"/>
          <ac:spMkLst>
            <pc:docMk/>
            <pc:sldMk cId="3365575500" sldId="293"/>
            <ac:spMk id="4" creationId="{00000000-0000-0000-0000-000000000000}"/>
          </ac:spMkLst>
        </pc:spChg>
      </pc:sldChg>
      <pc:sldChg chg="modSp add mod setBg">
        <pc:chgData name="Matthew Ryan Milne" userId="25cb58aa-884e-403e-acd7-4c307a9363be" providerId="ADAL" clId="{A53E0F8D-E064-44FC-8C4F-39DB43BAD69A}" dt="2020-03-10T19:58:13.760" v="939" actId="1076"/>
        <pc:sldMkLst>
          <pc:docMk/>
          <pc:sldMk cId="1569546698" sldId="294"/>
        </pc:sldMkLst>
        <pc:spChg chg="mod">
          <ac:chgData name="Matthew Ryan Milne" userId="25cb58aa-884e-403e-acd7-4c307a9363be" providerId="ADAL" clId="{A53E0F8D-E064-44FC-8C4F-39DB43BAD69A}" dt="2020-03-10T18:41:11.546" v="459" actId="20577"/>
          <ac:spMkLst>
            <pc:docMk/>
            <pc:sldMk cId="1569546698" sldId="294"/>
            <ac:spMk id="2" creationId="{824BB891-2C07-42B3-B688-64F7D6FF4F01}"/>
          </ac:spMkLst>
        </pc:spChg>
        <pc:spChg chg="mod">
          <ac:chgData name="Matthew Ryan Milne" userId="25cb58aa-884e-403e-acd7-4c307a9363be" providerId="ADAL" clId="{A53E0F8D-E064-44FC-8C4F-39DB43BAD69A}" dt="2020-03-10T19:10:30.674" v="633" actId="27636"/>
          <ac:spMkLst>
            <pc:docMk/>
            <pc:sldMk cId="1569546698" sldId="294"/>
            <ac:spMk id="3" creationId="{B9BC4031-7A20-4BE7-A554-C695E6DD8083}"/>
          </ac:spMkLst>
        </pc:spChg>
        <pc:spChg chg="mod">
          <ac:chgData name="Matthew Ryan Milne" userId="25cb58aa-884e-403e-acd7-4c307a9363be" providerId="ADAL" clId="{A53E0F8D-E064-44FC-8C4F-39DB43BAD69A}" dt="2020-03-10T19:58:13.760" v="939" actId="1076"/>
          <ac:spMkLst>
            <pc:docMk/>
            <pc:sldMk cId="1569546698" sldId="294"/>
            <ac:spMk id="4" creationId="{00000000-0000-0000-0000-000000000000}"/>
          </ac:spMkLst>
        </pc:spChg>
      </pc:sldChg>
      <pc:sldMasterChg chg="modTransition modSldLayout">
        <pc:chgData name="Matthew Ryan Milne" userId="25cb58aa-884e-403e-acd7-4c307a9363be" providerId="ADAL" clId="{A53E0F8D-E064-44FC-8C4F-39DB43BAD69A}" dt="2020-03-10T19:08:22.937" v="622"/>
        <pc:sldMasterMkLst>
          <pc:docMk/>
          <pc:sldMasterMk cId="1524291942" sldId="2147483672"/>
        </pc:sldMasterMkLst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2530836013" sldId="2147483673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1897715215" sldId="2147483674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2756297760" sldId="2147483675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1566194424" sldId="2147483676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470135444" sldId="2147483677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2943912843" sldId="2147483678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2067456576" sldId="2147483679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1271680450" sldId="2147483680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1629666850" sldId="2147483681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2071104905" sldId="2147483688"/>
          </pc:sldLayoutMkLst>
        </pc:sldLayoutChg>
        <pc:sldLayoutChg chg="modTransition">
          <pc:chgData name="Matthew Ryan Milne" userId="25cb58aa-884e-403e-acd7-4c307a9363be" providerId="ADAL" clId="{A53E0F8D-E064-44FC-8C4F-39DB43BAD69A}" dt="2020-03-10T19:08:22.937" v="622"/>
          <pc:sldLayoutMkLst>
            <pc:docMk/>
            <pc:sldMasterMk cId="1524291942" sldId="2147483672"/>
            <pc:sldLayoutMk cId="3856461229" sldId="2147483689"/>
          </pc:sldLayoutMkLst>
        </pc:sldLayoutChg>
      </pc:sldMasterChg>
    </pc:docChg>
  </pc:docChgLst>
  <pc:docChgLst>
    <pc:chgData name="Matthew Ryan Milne" userId="S::mrmilne@edu.uwaterloo.ca::25cb58aa-884e-403e-acd7-4c307a9363be" providerId="AD" clId="Web-{3F7D3C5D-A923-C517-B673-A021DAABF100}"/>
    <pc:docChg chg="modSld">
      <pc:chgData name="Matthew Ryan Milne" userId="S::mrmilne@edu.uwaterloo.ca::25cb58aa-884e-403e-acd7-4c307a9363be" providerId="AD" clId="Web-{3F7D3C5D-A923-C517-B673-A021DAABF100}" dt="2020-03-10T18:15:47.385" v="5" actId="1076"/>
      <pc:docMkLst>
        <pc:docMk/>
      </pc:docMkLst>
      <pc:sldChg chg="addSp delSp modSp">
        <pc:chgData name="Matthew Ryan Milne" userId="S::mrmilne@edu.uwaterloo.ca::25cb58aa-884e-403e-acd7-4c307a9363be" providerId="AD" clId="Web-{3F7D3C5D-A923-C517-B673-A021DAABF100}" dt="2020-03-10T18:15:47.385" v="5" actId="1076"/>
        <pc:sldMkLst>
          <pc:docMk/>
          <pc:sldMk cId="109857222" sldId="256"/>
        </pc:sldMkLst>
        <pc:spChg chg="del">
          <ac:chgData name="Matthew Ryan Milne" userId="S::mrmilne@edu.uwaterloo.ca::25cb58aa-884e-403e-acd7-4c307a9363be" providerId="AD" clId="Web-{3F7D3C5D-A923-C517-B673-A021DAABF100}" dt="2020-03-10T18:14:38.587" v="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Matthew Ryan Milne" userId="S::mrmilne@edu.uwaterloo.ca::25cb58aa-884e-403e-acd7-4c307a9363be" providerId="AD" clId="Web-{3F7D3C5D-A923-C517-B673-A021DAABF100}" dt="2020-03-10T18:14:38.587" v="0"/>
          <ac:spMkLst>
            <pc:docMk/>
            <pc:sldMk cId="109857222" sldId="256"/>
            <ac:spMk id="7" creationId="{5A78FEF4-3EDF-4FF9-B372-FFE5DAC7971F}"/>
          </ac:spMkLst>
        </pc:spChg>
        <pc:picChg chg="add mod">
          <ac:chgData name="Matthew Ryan Milne" userId="S::mrmilne@edu.uwaterloo.ca::25cb58aa-884e-403e-acd7-4c307a9363be" providerId="AD" clId="Web-{3F7D3C5D-A923-C517-B673-A021DAABF100}" dt="2020-03-10T18:15:47.385" v="5" actId="1076"/>
          <ac:picMkLst>
            <pc:docMk/>
            <pc:sldMk cId="109857222" sldId="256"/>
            <ac:picMk id="8" creationId="{2C2DA6C1-FCA9-4D1B-B167-7219C7A290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0AD11-53CD-465D-A5B3-FC83A94E1D50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B53A-8BAD-49B3-9AF0-161FE42F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B53A-8BAD-49B3-9AF0-161FE42FB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06/increase-your-business-productivity-and-efficiency-with-cloud-compu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483" y="5903670"/>
            <a:ext cx="4993023" cy="6055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latin typeface="Avenir Next LT Pro"/>
                <a:cs typeface="Calibri"/>
              </a:rPr>
              <a:t>Low Cost Education System</a:t>
            </a:r>
            <a:endParaRPr lang="en-US" sz="2800" b="1">
              <a:solidFill>
                <a:schemeClr val="bg1"/>
              </a:solidFill>
              <a:latin typeface="Avenir Next LT Pro"/>
            </a:endParaRP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5E73A12-9B9B-BE49-8C6C-02C792C3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2" r="5048" b="-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C2DA6C1-FCA9-4D1B-B167-7219C7A29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655" y="4444892"/>
            <a:ext cx="7038401" cy="13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Screen Sharing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teacher should be capable of sharing their screen with their students.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3" y="6352686"/>
            <a:ext cx="4114800" cy="365125"/>
          </a:xfrm>
        </p:spPr>
        <p:txBody>
          <a:bodyPr/>
          <a:lstStyle/>
          <a:p>
            <a:pPr algn="l"/>
            <a:r>
              <a:rPr lang="en-US"/>
              <a:t>Functional Specification 6</a:t>
            </a:r>
          </a:p>
        </p:txBody>
      </p:sp>
    </p:spTree>
    <p:extLst>
      <p:ext uri="{BB962C8B-B14F-4D97-AF65-F5344CB8AC3E}">
        <p14:creationId xmlns:p14="http://schemas.microsoft.com/office/powerpoint/2010/main" val="652590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Cost Effectiveness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638" y="1519239"/>
            <a:ext cx="11496675" cy="243363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full cost of the system per user should not exceed $75 per year which is cheaper than the cost of a system with similar specifications.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Looking at the Subtotal row, the cost for the usage of three Windows and three Linux VMs is $22.08 + $6.02 = $28.09 USD per month. Dividing this by 6 students, each student cost will be $4.68 USD per month. Multiplying this cost by 12 months, each student cost will be $4.68*12 = $56.18 per year.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Total Cost Per Year = 56.18 + 49.99/4 + 19.99/4 = $73.68 (per person)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9EF-C08B-4958-B2C7-DB81E3A4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36" y="3657803"/>
            <a:ext cx="5549851" cy="303325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175" y="6325929"/>
            <a:ext cx="2547938" cy="365125"/>
          </a:xfrm>
        </p:spPr>
        <p:txBody>
          <a:bodyPr/>
          <a:lstStyle/>
          <a:p>
            <a:pPr algn="l"/>
            <a:r>
              <a:rPr lang="en-US"/>
              <a:t>Non Functional Specification 5</a:t>
            </a:r>
          </a:p>
        </p:txBody>
      </p:sp>
    </p:spTree>
    <p:extLst>
      <p:ext uri="{BB962C8B-B14F-4D97-AF65-F5344CB8AC3E}">
        <p14:creationId xmlns:p14="http://schemas.microsoft.com/office/powerpoint/2010/main" val="39767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Portability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device should be capable of fitting in a standard backpack (17”x9”). The weight of the device should be less than 600 grams.  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AFC63B-7031-42EB-8BE9-2A88AA5F5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59868"/>
              </p:ext>
            </p:extLst>
          </p:nvPr>
        </p:nvGraphicFramePr>
        <p:xfrm>
          <a:off x="2067709" y="3154052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509693172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28498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50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299.4 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1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 mm x 115 mm x 9.6 mm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203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586" y="6264240"/>
            <a:ext cx="4114800" cy="365125"/>
          </a:xfrm>
        </p:spPr>
        <p:txBody>
          <a:bodyPr/>
          <a:lstStyle/>
          <a:p>
            <a:pPr algn="l"/>
            <a:r>
              <a:rPr lang="en-US"/>
              <a:t>Non Functional Specification 6</a:t>
            </a:r>
          </a:p>
        </p:txBody>
      </p:sp>
    </p:spTree>
    <p:extLst>
      <p:ext uri="{BB962C8B-B14F-4D97-AF65-F5344CB8AC3E}">
        <p14:creationId xmlns:p14="http://schemas.microsoft.com/office/powerpoint/2010/main" val="3233503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OS Container Isolation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30283"/>
            <a:ext cx="4846826" cy="15113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OS container should be network isolated such that only the Reverse Proxy should be able to directly communicate with the OS container.  </a:t>
            </a:r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0B13394-04FD-4CC7-96D6-EC363E96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20" y="1361204"/>
            <a:ext cx="6264053" cy="5229303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4929" y="6340440"/>
            <a:ext cx="4114800" cy="365125"/>
          </a:xfrm>
        </p:spPr>
        <p:txBody>
          <a:bodyPr/>
          <a:lstStyle/>
          <a:p>
            <a:pPr algn="l"/>
            <a:r>
              <a:rPr lang="en-US"/>
              <a:t>Functional Specification 7</a:t>
            </a:r>
          </a:p>
        </p:txBody>
      </p:sp>
    </p:spTree>
    <p:extLst>
      <p:ext uri="{BB962C8B-B14F-4D97-AF65-F5344CB8AC3E}">
        <p14:creationId xmlns:p14="http://schemas.microsoft.com/office/powerpoint/2010/main" val="2098367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Secure Tunnel for Streaming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5001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streaming client and server use an encrypted tunnel to transfer data packets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>
              <a:solidFill>
                <a:schemeClr val="tx1"/>
              </a:solidFill>
              <a:latin typeface="Avenir Next LT Pro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89EB4D-7E3C-4277-85CD-4728667A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0" y="3876753"/>
            <a:ext cx="10164828" cy="1523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3D37C-E977-4294-ACD5-9DB1766FE5EC}"/>
              </a:ext>
            </a:extLst>
          </p:cNvPr>
          <p:cNvSpPr txBox="1"/>
          <p:nvPr/>
        </p:nvSpPr>
        <p:spPr>
          <a:xfrm>
            <a:off x="881062" y="6002415"/>
            <a:ext cx="661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https://guacamole.apache.org/doc/gug/configuring-guacamole.html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557" y="6340969"/>
            <a:ext cx="4114800" cy="365125"/>
          </a:xfrm>
        </p:spPr>
        <p:txBody>
          <a:bodyPr/>
          <a:lstStyle/>
          <a:p>
            <a:pPr algn="l"/>
            <a:r>
              <a:rPr lang="en-US"/>
              <a:t>Functional Specification 8</a:t>
            </a:r>
          </a:p>
        </p:txBody>
      </p:sp>
    </p:spTree>
    <p:extLst>
      <p:ext uri="{BB962C8B-B14F-4D97-AF65-F5344CB8AC3E}">
        <p14:creationId xmlns:p14="http://schemas.microsoft.com/office/powerpoint/2010/main" val="1946458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4479C94-623A-4754-A4F8-FB3CB1001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501" b="1"/>
          <a:stretch/>
        </p:blipFill>
        <p:spPr>
          <a:xfrm>
            <a:off x="5225841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C029F5-DD5E-7E4F-AA0C-81A8A5DC46FB}"/>
              </a:ext>
            </a:extLst>
          </p:cNvPr>
          <p:cNvSpPr txBox="1"/>
          <p:nvPr/>
        </p:nvSpPr>
        <p:spPr>
          <a:xfrm>
            <a:off x="4645953" y="3456514"/>
            <a:ext cx="2900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5514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Heterogeneity &amp; Usability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259" y="2124449"/>
            <a:ext cx="10291483" cy="30129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user facing client should support iOS, Android, Windows, and Linux based operating systems.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>
              <a:solidFill>
                <a:schemeClr val="tx1"/>
              </a:solidFill>
              <a:latin typeface="Avenir Next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system should provide all users (students and teachers) functionalities through a single client facing application.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543" y="6329554"/>
            <a:ext cx="4114800" cy="365125"/>
          </a:xfrm>
        </p:spPr>
        <p:txBody>
          <a:bodyPr/>
          <a:lstStyle/>
          <a:p>
            <a:pPr algn="l"/>
            <a:r>
              <a:rPr lang="en-US"/>
              <a:t>Non Functional Specification 1,2</a:t>
            </a:r>
          </a:p>
        </p:txBody>
      </p:sp>
    </p:spTree>
    <p:extLst>
      <p:ext uri="{BB962C8B-B14F-4D97-AF65-F5344CB8AC3E}">
        <p14:creationId xmlns:p14="http://schemas.microsoft.com/office/powerpoint/2010/main" val="805375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Security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system should be capable of providing of role based (teacher, student, etc.) access control.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686" y="6318668"/>
            <a:ext cx="4114800" cy="365125"/>
          </a:xfrm>
        </p:spPr>
        <p:txBody>
          <a:bodyPr/>
          <a:lstStyle/>
          <a:p>
            <a:pPr algn="l"/>
            <a:r>
              <a:rPr lang="en-US"/>
              <a:t>Non Functional Specification 3</a:t>
            </a:r>
          </a:p>
        </p:txBody>
      </p:sp>
    </p:spTree>
    <p:extLst>
      <p:ext uri="{BB962C8B-B14F-4D97-AF65-F5344CB8AC3E}">
        <p14:creationId xmlns:p14="http://schemas.microsoft.com/office/powerpoint/2010/main" val="3365575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Supported Applications Diversity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OS streams should be capable of supporting a web browser and a suite of desktop productivity applications (i.e. word processor, spreadsheet software, presentation software, and lightweight IDE)  </a:t>
            </a:r>
            <a:r>
              <a:rPr lang="en-CA">
                <a:latin typeface="Avenir Next LT Pro"/>
              </a:rPr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0871" y="6258797"/>
            <a:ext cx="4114800" cy="365125"/>
          </a:xfrm>
        </p:spPr>
        <p:txBody>
          <a:bodyPr/>
          <a:lstStyle/>
          <a:p>
            <a:pPr algn="l"/>
            <a:r>
              <a:rPr lang="en-US"/>
              <a:t>Functional Specification 1</a:t>
            </a:r>
          </a:p>
        </p:txBody>
      </p:sp>
    </p:spTree>
    <p:extLst>
      <p:ext uri="{BB962C8B-B14F-4D97-AF65-F5344CB8AC3E}">
        <p14:creationId xmlns:p14="http://schemas.microsoft.com/office/powerpoint/2010/main" val="810940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Reliability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9208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On accidental/unintended user disconnect(s), the system should be capable of re-establishing the connection to the same OS stream without losing user state (as long as an adequate internet connection exists).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Re-connect should occur in less than 10 seconds upon internet connection re-establishment.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014" y="6219825"/>
            <a:ext cx="4114800" cy="365125"/>
          </a:xfrm>
        </p:spPr>
        <p:txBody>
          <a:bodyPr/>
          <a:lstStyle/>
          <a:p>
            <a:pPr algn="l"/>
            <a:r>
              <a:rPr lang="en-US"/>
              <a:t>Non Functional Specification 4</a:t>
            </a:r>
          </a:p>
        </p:txBody>
      </p:sp>
    </p:spTree>
    <p:extLst>
      <p:ext uri="{BB962C8B-B14F-4D97-AF65-F5344CB8AC3E}">
        <p14:creationId xmlns:p14="http://schemas.microsoft.com/office/powerpoint/2010/main" val="1569546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Application Level Permissions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system should provide teachers with the ability to grant/revoke application permissions (on an OS container) per student.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9986" y="6219825"/>
            <a:ext cx="4114800" cy="365125"/>
          </a:xfrm>
        </p:spPr>
        <p:txBody>
          <a:bodyPr/>
          <a:lstStyle/>
          <a:p>
            <a:pPr algn="l"/>
            <a:r>
              <a:rPr lang="en-US"/>
              <a:t>Functional Specification 2</a:t>
            </a:r>
          </a:p>
        </p:txBody>
      </p:sp>
    </p:spTree>
    <p:extLst>
      <p:ext uri="{BB962C8B-B14F-4D97-AF65-F5344CB8AC3E}">
        <p14:creationId xmlns:p14="http://schemas.microsoft.com/office/powerpoint/2010/main" val="4039302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Notifications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teacher should be able to send notifications to students’ clients. Notifications should be received within 10 seconds of being sent.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429" y="6219825"/>
            <a:ext cx="4114800" cy="365125"/>
          </a:xfrm>
        </p:spPr>
        <p:txBody>
          <a:bodyPr/>
          <a:lstStyle/>
          <a:p>
            <a:pPr algn="l"/>
            <a:r>
              <a:rPr lang="en-US"/>
              <a:t>Functional Specification 3</a:t>
            </a:r>
          </a:p>
        </p:txBody>
      </p:sp>
    </p:spTree>
    <p:extLst>
      <p:ext uri="{BB962C8B-B14F-4D97-AF65-F5344CB8AC3E}">
        <p14:creationId xmlns:p14="http://schemas.microsoft.com/office/powerpoint/2010/main" val="120151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Student Birds’ Eye View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teacher should be able to see the screens of all students actively streaming with at most a 10 second delay.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742" y="6188529"/>
            <a:ext cx="2536371" cy="506185"/>
          </a:xfrm>
        </p:spPr>
        <p:txBody>
          <a:bodyPr/>
          <a:lstStyle/>
          <a:p>
            <a:pPr algn="l"/>
            <a:r>
              <a:rPr lang="en-US"/>
              <a:t>Functional Specification 4</a:t>
            </a:r>
          </a:p>
        </p:txBody>
      </p:sp>
    </p:spTree>
    <p:extLst>
      <p:ext uri="{BB962C8B-B14F-4D97-AF65-F5344CB8AC3E}">
        <p14:creationId xmlns:p14="http://schemas.microsoft.com/office/powerpoint/2010/main" val="576554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891-2C07-42B3-B688-64F7D6FF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050"/>
            <a:ext cx="12192000" cy="990600"/>
          </a:xfrm>
        </p:spPr>
        <p:txBody>
          <a:bodyPr/>
          <a:lstStyle/>
          <a:p>
            <a:pPr algn="ctr"/>
            <a:r>
              <a:rPr lang="en-US">
                <a:latin typeface="Avenir Next LT Pro"/>
              </a:rPr>
              <a:t>Connectivity State Management</a:t>
            </a:r>
            <a:endParaRPr lang="en-CA">
              <a:latin typeface="Avenir Next LT Pr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4031-7A20-4BE7-A554-C695E6DD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912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tx1"/>
                </a:solidFill>
                <a:latin typeface="Avenir Next LT Pro"/>
              </a:rPr>
              <a:t>The system should be capable of recognizing active/failed OS container states within one minute of becoming active/inactive. It should also add/remove containers in the allocation pool for users accordingly.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457" y="6144985"/>
            <a:ext cx="8327571" cy="560579"/>
          </a:xfrm>
        </p:spPr>
        <p:txBody>
          <a:bodyPr/>
          <a:lstStyle/>
          <a:p>
            <a:pPr algn="l"/>
            <a:r>
              <a:rPr lang="en-US"/>
              <a:t>Functional Specification 5</a:t>
            </a:r>
          </a:p>
        </p:txBody>
      </p:sp>
    </p:spTree>
    <p:extLst>
      <p:ext uri="{BB962C8B-B14F-4D97-AF65-F5344CB8AC3E}">
        <p14:creationId xmlns:p14="http://schemas.microsoft.com/office/powerpoint/2010/main" val="3072830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Heterogeneity &amp; Usability</vt:lpstr>
      <vt:lpstr>Security</vt:lpstr>
      <vt:lpstr>Supported Applications Diversity</vt:lpstr>
      <vt:lpstr>Reliability</vt:lpstr>
      <vt:lpstr>Application Level Permissions</vt:lpstr>
      <vt:lpstr>Notifications</vt:lpstr>
      <vt:lpstr>Student Birds’ Eye View</vt:lpstr>
      <vt:lpstr>Connectivity State Management</vt:lpstr>
      <vt:lpstr>Screen Sharing</vt:lpstr>
      <vt:lpstr>Cost Effectiveness</vt:lpstr>
      <vt:lpstr>Portability</vt:lpstr>
      <vt:lpstr>OS Container Isolation</vt:lpstr>
      <vt:lpstr>Secure Tunnel for Streaming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StreamingOS</dc:title>
  <dc:creator>Vinayak Sharma</dc:creator>
  <cp:revision>1</cp:revision>
  <dcterms:created xsi:type="dcterms:W3CDTF">2019-07-24T22:19:11Z</dcterms:created>
  <dcterms:modified xsi:type="dcterms:W3CDTF">2020-03-10T19:59:05Z</dcterms:modified>
</cp:coreProperties>
</file>