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9" r:id="rId6"/>
    <p:sldId id="278" r:id="rId7"/>
    <p:sldId id="259" r:id="rId8"/>
    <p:sldId id="257" r:id="rId9"/>
    <p:sldId id="270" r:id="rId10"/>
    <p:sldId id="258" r:id="rId11"/>
    <p:sldId id="260" r:id="rId12"/>
    <p:sldId id="261" r:id="rId13"/>
    <p:sldId id="271" r:id="rId14"/>
    <p:sldId id="272" r:id="rId15"/>
    <p:sldId id="262" r:id="rId16"/>
    <p:sldId id="274" r:id="rId17"/>
    <p:sldId id="263" r:id="rId18"/>
    <p:sldId id="273" r:id="rId19"/>
    <p:sldId id="267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7F07-9103-390B-B5F6-FA6C2526ABB3}" v="10" dt="2019-07-25T17:36:49.654"/>
    <p1510:client id="{232C9A7E-4BE9-94F0-DE23-F6F2BE36D532}" v="61" dt="2019-07-24T22:20:37.474"/>
    <p1510:client id="{5F395FC7-45B5-49C6-B6EB-B79E8021D1D7}" v="19" dt="2019-07-24T22:42:54.644"/>
    <p1510:client id="{7001EEDC-CF00-7F4E-B340-58D025D83AC7}" v="151" dt="2019-07-24T23:01:28.582"/>
    <p1510:client id="{7B749FE2-839F-4A2A-9CAF-0A73B125833F}" v="1050" dt="2019-07-24T23:06:16.208"/>
    <p1510:client id="{7F2E2695-A185-3F51-890D-DEDA0F226AC6}" v="155" dt="2019-07-24T23:06:19.514"/>
    <p1510:client id="{845CCEAE-49FC-1562-437F-844522FF860F}" v="327" dt="2019-07-24T22:52:12.765"/>
    <p1510:client id="{A0EAE79D-4AD3-461F-AF92-D4426BB7A79A}" v="88" dt="2019-07-24T22:46:5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it Mihir Soni" userId="S::vmsoni@edu.uwaterloo.ca::277c6d3a-a2d9-45b8-a640-6e756f38c503" providerId="AD" clId="Web-{7B749FE2-839F-4A2A-9CAF-0A73B125833F}"/>
    <pc:docChg chg="addSld delSld modSld sldOrd modMainMaster">
      <pc:chgData name="Vidit Mihir Soni" userId="S::vmsoni@edu.uwaterloo.ca::277c6d3a-a2d9-45b8-a640-6e756f38c503" providerId="AD" clId="Web-{7B749FE2-839F-4A2A-9CAF-0A73B125833F}" dt="2019-07-24T23:06:16.208" v="2064" actId="14100"/>
      <pc:docMkLst>
        <pc:docMk/>
      </pc:docMkLst>
      <pc:sldChg chg="addSp modSp modTransition">
        <pc:chgData name="Vidit Mihir Soni" userId="S::vmsoni@edu.uwaterloo.ca::277c6d3a-a2d9-45b8-a640-6e756f38c503" providerId="AD" clId="Web-{7B749FE2-839F-4A2A-9CAF-0A73B125833F}" dt="2019-07-24T22:34:57.057" v="804"/>
        <pc:sldMkLst>
          <pc:docMk/>
          <pc:sldMk cId="109857222" sldId="256"/>
        </pc:sldMkLst>
        <pc:picChg chg="add mod">
          <ac:chgData name="Vidit Mihir Soni" userId="S::vmsoni@edu.uwaterloo.ca::277c6d3a-a2d9-45b8-a640-6e756f38c503" providerId="AD" clId="Web-{7B749FE2-839F-4A2A-9CAF-0A73B125833F}" dt="2019-07-24T22:34:27.776" v="801" actId="1076"/>
          <ac:picMkLst>
            <pc:docMk/>
            <pc:sldMk cId="109857222" sldId="256"/>
            <ac:picMk id="5" creationId="{ABE19DE6-22CD-4549-BB3E-715C64512CF1}"/>
          </ac:picMkLst>
        </pc:picChg>
      </pc:sldChg>
      <pc:sldChg chg="addSp modSp modTransition">
        <pc:chgData name="Vidit Mihir Soni" userId="S::vmsoni@edu.uwaterloo.ca::277c6d3a-a2d9-45b8-a640-6e756f38c503" providerId="AD" clId="Web-{7B749FE2-839F-4A2A-9CAF-0A73B125833F}" dt="2019-07-24T22:56:55.678" v="1861" actId="14100"/>
        <pc:sldMkLst>
          <pc:docMk/>
          <pc:sldMk cId="1043690294" sldId="257"/>
        </pc:sldMkLst>
        <pc:spChg chg="mod">
          <ac:chgData name="Vidit Mihir Soni" userId="S::vmsoni@edu.uwaterloo.ca::277c6d3a-a2d9-45b8-a640-6e756f38c503" providerId="AD" clId="Web-{7B749FE2-839F-4A2A-9CAF-0A73B125833F}" dt="2019-07-24T22:40:59.102" v="818" actId="20577"/>
          <ac:spMkLst>
            <pc:docMk/>
            <pc:sldMk cId="1043690294" sldId="257"/>
            <ac:spMk id="2" creationId="{74B3E8C2-44E9-45BB-89C4-50BD8A7E1A35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56:55.678" v="1861" actId="14100"/>
          <ac:spMkLst>
            <pc:docMk/>
            <pc:sldMk cId="1043690294" sldId="257"/>
            <ac:spMk id="3" creationId="{8C9F3AB0-F122-4BC9-B26A-3C7AF5655771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0:42.279" v="647" actId="1076"/>
          <ac:picMkLst>
            <pc:docMk/>
            <pc:sldMk cId="1043690294" sldId="257"/>
            <ac:picMk id="5" creationId="{7E566BC8-BA88-4DD6-A1FC-5A42FA210AA3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14.167" v="792" actId="14100"/>
          <ac:cxnSpMkLst>
            <pc:docMk/>
            <pc:sldMk cId="1043690294" sldId="257"/>
            <ac:cxnSpMk id="7" creationId="{249FE053-921F-46AB-92AB-206928ED5C1E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3:06:16.208" v="2064" actId="14100"/>
        <pc:sldMkLst>
          <pc:docMk/>
          <pc:sldMk cId="1305356875" sldId="258"/>
        </pc:sldMkLst>
        <pc:spChg chg="mod">
          <ac:chgData name="Vidit Mihir Soni" userId="S::vmsoni@edu.uwaterloo.ca::277c6d3a-a2d9-45b8-a640-6e756f38c503" providerId="AD" clId="Web-{7B749FE2-839F-4A2A-9CAF-0A73B125833F}" dt="2019-07-24T22:40:51.118" v="815" actId="20577"/>
          <ac:spMkLst>
            <pc:docMk/>
            <pc:sldMk cId="1305356875" sldId="258"/>
            <ac:spMk id="2" creationId="{57CE2723-D81C-49B8-946D-FD175A293781}"/>
          </ac:spMkLst>
        </pc:spChg>
        <pc:picChg chg="add">
          <ac:chgData name="Vidit Mihir Soni" userId="S::vmsoni@edu.uwaterloo.ca::277c6d3a-a2d9-45b8-a640-6e756f38c503" providerId="AD" clId="Web-{7B749FE2-839F-4A2A-9CAF-0A73B125833F}" dt="2019-07-24T22:18:40.325" v="618"/>
          <ac:picMkLst>
            <pc:docMk/>
            <pc:sldMk cId="1305356875" sldId="258"/>
            <ac:picMk id="5" creationId="{4DAC3B73-32A6-4778-95BE-CA98F305E8F3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3:06:16.208" v="2064" actId="14100"/>
          <ac:cxnSpMkLst>
            <pc:docMk/>
            <pc:sldMk cId="1305356875" sldId="258"/>
            <ac:cxnSpMk id="7" creationId="{7C820BFC-8303-49CA-AE85-FF173FE023BF}"/>
          </ac:cxnSpMkLst>
        </pc:cxnChg>
      </pc:sldChg>
      <pc:sldChg chg="addSp modSp ord modTransition">
        <pc:chgData name="Vidit Mihir Soni" userId="S::vmsoni@edu.uwaterloo.ca::277c6d3a-a2d9-45b8-a640-6e756f38c503" providerId="AD" clId="Web-{7B749FE2-839F-4A2A-9CAF-0A73B125833F}" dt="2019-07-24T23:00:56.803" v="1862"/>
        <pc:sldMkLst>
          <pc:docMk/>
          <pc:sldMk cId="327091253" sldId="259"/>
        </pc:sldMkLst>
        <pc:spChg chg="mod">
          <ac:chgData name="Vidit Mihir Soni" userId="S::vmsoni@edu.uwaterloo.ca::277c6d3a-a2d9-45b8-a640-6e756f38c503" providerId="AD" clId="Web-{7B749FE2-839F-4A2A-9CAF-0A73B125833F}" dt="2019-07-24T22:41:10.024" v="821" actId="20577"/>
          <ac:spMkLst>
            <pc:docMk/>
            <pc:sldMk cId="327091253" sldId="259"/>
            <ac:spMk id="2" creationId="{A4785F33-AC31-48DD-8200-F9C1B5C1B9EC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0:59.075" v="650" actId="1076"/>
          <ac:picMkLst>
            <pc:docMk/>
            <pc:sldMk cId="327091253" sldId="259"/>
            <ac:picMk id="5" creationId="{BDBA5F8D-8AEA-4F71-ABB2-45D49AD70F8F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34.057" v="795" actId="14100"/>
          <ac:cxnSpMkLst>
            <pc:docMk/>
            <pc:sldMk cId="327091253" sldId="259"/>
            <ac:cxnSpMk id="7" creationId="{6EF62F38-00C7-40B2-844D-EE60ED54A48C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3:02:10.568" v="1869" actId="20577"/>
        <pc:sldMkLst>
          <pc:docMk/>
          <pc:sldMk cId="2899950022" sldId="260"/>
        </pc:sldMkLst>
        <pc:spChg chg="mod">
          <ac:chgData name="Vidit Mihir Soni" userId="S::vmsoni@edu.uwaterloo.ca::277c6d3a-a2d9-45b8-a640-6e756f38c503" providerId="AD" clId="Web-{7B749FE2-839F-4A2A-9CAF-0A73B125833F}" dt="2019-07-24T22:41:16.634" v="824" actId="20577"/>
          <ac:spMkLst>
            <pc:docMk/>
            <pc:sldMk cId="2899950022" sldId="260"/>
            <ac:spMk id="2" creationId="{59A5CC54-6AD2-4813-B85E-7830F8CB6BEB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3:02:10.568" v="1869" actId="20577"/>
          <ac:spMkLst>
            <pc:docMk/>
            <pc:sldMk cId="2899950022" sldId="260"/>
            <ac:spMk id="3" creationId="{182864C7-D869-46C7-B1EC-3C7AB8661F93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9:16.277" v="752" actId="1076"/>
          <ac:picMkLst>
            <pc:docMk/>
            <pc:sldMk cId="2899950022" sldId="260"/>
            <ac:picMk id="5" creationId="{C4FE2A7E-C1FC-44D6-8422-28ADC4DAA2B6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44.401" v="796" actId="14100"/>
          <ac:cxnSpMkLst>
            <pc:docMk/>
            <pc:sldMk cId="2899950022" sldId="260"/>
            <ac:cxnSpMk id="7" creationId="{2B351CFC-DD0C-4FD3-8F67-7475F2A356DA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3:03:52.130" v="2056" actId="20577"/>
        <pc:sldMkLst>
          <pc:docMk/>
          <pc:sldMk cId="779940661" sldId="261"/>
        </pc:sldMkLst>
        <pc:spChg chg="mod">
          <ac:chgData name="Vidit Mihir Soni" userId="S::vmsoni@edu.uwaterloo.ca::277c6d3a-a2d9-45b8-a640-6e756f38c503" providerId="AD" clId="Web-{7B749FE2-839F-4A2A-9CAF-0A73B125833F}" dt="2019-07-24T22:41:21.243" v="827" actId="20577"/>
          <ac:spMkLst>
            <pc:docMk/>
            <pc:sldMk cId="779940661" sldId="261"/>
            <ac:spMk id="2" creationId="{5D696C07-EF6B-4585-AECD-57BD7A85D457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3:03:52.130" v="2056" actId="20577"/>
          <ac:spMkLst>
            <pc:docMk/>
            <pc:sldMk cId="779940661" sldId="261"/>
            <ac:spMk id="3" creationId="{32718BD3-499D-45C0-8D8A-69447ED89440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1:20.044" v="652" actId="1076"/>
          <ac:picMkLst>
            <pc:docMk/>
            <pc:sldMk cId="779940661" sldId="261"/>
            <ac:picMk id="5" creationId="{FE36DA2B-0AB4-4C2C-A851-54110424E9AA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59.682" v="798" actId="14100"/>
          <ac:cxnSpMkLst>
            <pc:docMk/>
            <pc:sldMk cId="779940661" sldId="261"/>
            <ac:cxnSpMk id="7" creationId="{27F49309-F211-4176-A29D-DABBE0172042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2:08.541" v="848" actId="20577"/>
        <pc:sldMkLst>
          <pc:docMk/>
          <pc:sldMk cId="1821165297" sldId="262"/>
        </pc:sldMkLst>
        <pc:spChg chg="mod">
          <ac:chgData name="Vidit Mihir Soni" userId="S::vmsoni@edu.uwaterloo.ca::277c6d3a-a2d9-45b8-a640-6e756f38c503" providerId="AD" clId="Web-{7B749FE2-839F-4A2A-9CAF-0A73B125833F}" dt="2019-07-24T22:41:46.696" v="836" actId="20577"/>
          <ac:spMkLst>
            <pc:docMk/>
            <pc:sldMk cId="1821165297" sldId="262"/>
            <ac:spMk id="2" creationId="{ECD7892C-B6CF-48D1-BE67-B8A9EDEA3923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42:08.541" v="848" actId="20577"/>
          <ac:spMkLst>
            <pc:docMk/>
            <pc:sldMk cId="1821165297" sldId="262"/>
            <ac:spMk id="3" creationId="{019D943F-EBA3-4102-B5A1-A291DFC46944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2:33.122" v="655" actId="1076"/>
          <ac:picMkLst>
            <pc:docMk/>
            <pc:sldMk cId="1821165297" sldId="262"/>
            <ac:picMk id="5" creationId="{C6990CB5-8CF3-40E1-B2F8-69256981689A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2:19.182" v="782" actId="14100"/>
          <ac:cxnSpMkLst>
            <pc:docMk/>
            <pc:sldMk cId="1821165297" sldId="262"/>
            <ac:cxnSpMk id="7" creationId="{D728DA8A-A7B6-431C-82B1-FC8880DE1A07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3:05:18.645" v="2062" actId="14100"/>
        <pc:sldMkLst>
          <pc:docMk/>
          <pc:sldMk cId="3083040762" sldId="263"/>
        </pc:sldMkLst>
        <pc:spChg chg="mod">
          <ac:chgData name="Vidit Mihir Soni" userId="S::vmsoni@edu.uwaterloo.ca::277c6d3a-a2d9-45b8-a640-6e756f38c503" providerId="AD" clId="Web-{7B749FE2-839F-4A2A-9CAF-0A73B125833F}" dt="2019-07-24T22:42:12.369" v="850" actId="20577"/>
          <ac:spMkLst>
            <pc:docMk/>
            <pc:sldMk cId="3083040762" sldId="263"/>
            <ac:spMk id="2" creationId="{B1FB0FE2-CBFE-4D08-A9CA-D131F4115CBD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51:33.633" v="1735" actId="20577"/>
          <ac:spMkLst>
            <pc:docMk/>
            <pc:sldMk cId="3083040762" sldId="263"/>
            <ac:spMk id="3" creationId="{236F709D-72D7-46AE-AEF7-0638EA2AA8DB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2:47.216" v="658" actId="1076"/>
          <ac:picMkLst>
            <pc:docMk/>
            <pc:sldMk cId="3083040762" sldId="263"/>
            <ac:picMk id="5" creationId="{DE06F25F-5774-48B7-BC60-A9988887491B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3:05:18.645" v="2062" actId="14100"/>
          <ac:cxnSpMkLst>
            <pc:docMk/>
            <pc:sldMk cId="3083040762" sldId="263"/>
            <ac:cxnSpMk id="7" creationId="{5ED4885E-2D74-44EA-8BB3-D53CD949DE7B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7:12.915" v="1311" actId="20577"/>
        <pc:sldMkLst>
          <pc:docMk/>
          <pc:sldMk cId="582813017" sldId="267"/>
        </pc:sldMkLst>
        <pc:spChg chg="mod">
          <ac:chgData name="Vidit Mihir Soni" userId="S::vmsoni@edu.uwaterloo.ca::277c6d3a-a2d9-45b8-a640-6e756f38c503" providerId="AD" clId="Web-{7B749FE2-839F-4A2A-9CAF-0A73B125833F}" dt="2019-07-24T22:44:51.900" v="1213" actId="20577"/>
          <ac:spMkLst>
            <pc:docMk/>
            <pc:sldMk cId="582813017" sldId="267"/>
            <ac:spMk id="2" creationId="{2B20362E-2547-4FAD-8470-C74BABE88716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47:12.915" v="1311" actId="20577"/>
          <ac:spMkLst>
            <pc:docMk/>
            <pc:sldMk cId="582813017" sldId="267"/>
            <ac:spMk id="3" creationId="{65B35DF3-30FE-4156-99BD-96E6042B95BB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3:01.122" v="661" actId="1076"/>
          <ac:picMkLst>
            <pc:docMk/>
            <pc:sldMk cId="582813017" sldId="267"/>
            <ac:picMk id="5" creationId="{4D334C13-0F74-4A57-AE70-B3F931B42233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45:08.181" v="1217" actId="14100"/>
          <ac:cxnSpMkLst>
            <pc:docMk/>
            <pc:sldMk cId="582813017" sldId="267"/>
            <ac:cxnSpMk id="6" creationId="{2B7BBBAF-C133-41EE-B127-FFE58AF56182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8:54.977" v="1559" actId="20577"/>
        <pc:sldMkLst>
          <pc:docMk/>
          <pc:sldMk cId="748091305" sldId="270"/>
        </pc:sldMkLst>
        <pc:spChg chg="mod">
          <ac:chgData name="Vidit Mihir Soni" userId="S::vmsoni@edu.uwaterloo.ca::277c6d3a-a2d9-45b8-a640-6e756f38c503" providerId="AD" clId="Web-{7B749FE2-839F-4A2A-9CAF-0A73B125833F}" dt="2019-07-24T22:40:42.102" v="812" actId="20577"/>
          <ac:spMkLst>
            <pc:docMk/>
            <pc:sldMk cId="748091305" sldId="270"/>
            <ac:spMk id="2" creationId="{A19AE469-68C2-4F1A-B8F3-D512A79938F5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48:54.977" v="1559" actId="20577"/>
          <ac:spMkLst>
            <pc:docMk/>
            <pc:sldMk cId="748091305" sldId="270"/>
            <ac:spMk id="3" creationId="{7BEB9A3A-9503-4BC4-A8FB-25D8AFC1802E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0:48.575" v="648" actId="1076"/>
          <ac:picMkLst>
            <pc:docMk/>
            <pc:sldMk cId="748091305" sldId="270"/>
            <ac:picMk id="5" creationId="{02C19398-2463-49E1-96AA-D847C5DFC57B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21.666" v="793" actId="14100"/>
          <ac:cxnSpMkLst>
            <pc:docMk/>
            <pc:sldMk cId="748091305" sldId="270"/>
            <ac:cxnSpMk id="7" creationId="{DA1B0027-921B-4E15-8A80-457DD3AF73C0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3:04:21.349" v="2058" actId="20577"/>
        <pc:sldMkLst>
          <pc:docMk/>
          <pc:sldMk cId="1520334015" sldId="271"/>
        </pc:sldMkLst>
        <pc:spChg chg="mod">
          <ac:chgData name="Vidit Mihir Soni" userId="S::vmsoni@edu.uwaterloo.ca::277c6d3a-a2d9-45b8-a640-6e756f38c503" providerId="AD" clId="Web-{7B749FE2-839F-4A2A-9CAF-0A73B125833F}" dt="2019-07-24T22:41:27.805" v="830" actId="20577"/>
          <ac:spMkLst>
            <pc:docMk/>
            <pc:sldMk cId="1520334015" sldId="271"/>
            <ac:spMk id="2" creationId="{04D88059-9C7A-4C4E-955D-BE76A7AA0226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3:04:21.349" v="2058" actId="20577"/>
          <ac:spMkLst>
            <pc:docMk/>
            <pc:sldMk cId="1520334015" sldId="271"/>
            <ac:spMk id="3" creationId="{6C4138BF-F7C0-4220-BA54-32F341C20A20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2:09.466" v="653" actId="1076"/>
          <ac:picMkLst>
            <pc:docMk/>
            <pc:sldMk cId="1520334015" sldId="271"/>
            <ac:picMk id="5" creationId="{F165580D-A6FE-4D41-9247-4E0965ABF947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4:04.573" v="799" actId="14100"/>
          <ac:cxnSpMkLst>
            <pc:docMk/>
            <pc:sldMk cId="1520334015" sldId="271"/>
            <ac:cxnSpMk id="7" creationId="{497183CD-E90C-4616-B3B2-A69361C89A61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1:39.446" v="833" actId="20577"/>
        <pc:sldMkLst>
          <pc:docMk/>
          <pc:sldMk cId="1326588612" sldId="272"/>
        </pc:sldMkLst>
        <pc:spChg chg="mod">
          <ac:chgData name="Vidit Mihir Soni" userId="S::vmsoni@edu.uwaterloo.ca::277c6d3a-a2d9-45b8-a640-6e756f38c503" providerId="AD" clId="Web-{7B749FE2-839F-4A2A-9CAF-0A73B125833F}" dt="2019-07-24T22:41:39.446" v="833" actId="20577"/>
          <ac:spMkLst>
            <pc:docMk/>
            <pc:sldMk cId="1326588612" sldId="272"/>
            <ac:spMk id="2" creationId="{7067DC65-7787-4815-8FF8-E30649E6551F}"/>
          </ac:spMkLst>
        </pc:spChg>
        <pc:picChg chg="add">
          <ac:chgData name="Vidit Mihir Soni" userId="S::vmsoni@edu.uwaterloo.ca::277c6d3a-a2d9-45b8-a640-6e756f38c503" providerId="AD" clId="Web-{7B749FE2-839F-4A2A-9CAF-0A73B125833F}" dt="2019-07-24T22:18:58.168" v="624"/>
          <ac:picMkLst>
            <pc:docMk/>
            <pc:sldMk cId="1326588612" sldId="272"/>
            <ac:picMk id="5" creationId="{9A821240-B635-4F96-9AA4-439CEF93B4B4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2:10.932" v="780" actId="14100"/>
          <ac:cxnSpMkLst>
            <pc:docMk/>
            <pc:sldMk cId="1326588612" sldId="272"/>
            <ac:cxnSpMk id="7" creationId="{CC50BC6D-AD7C-441F-9207-9267811C2F3D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6:54.837" v="1299" actId="20577"/>
        <pc:sldMkLst>
          <pc:docMk/>
          <pc:sldMk cId="1585675383" sldId="273"/>
        </pc:sldMkLst>
        <pc:spChg chg="mod">
          <ac:chgData name="Vidit Mihir Soni" userId="S::vmsoni@edu.uwaterloo.ca::277c6d3a-a2d9-45b8-a640-6e756f38c503" providerId="AD" clId="Web-{7B749FE2-839F-4A2A-9CAF-0A73B125833F}" dt="2019-07-24T22:44:32.665" v="1202" actId="20577"/>
          <ac:spMkLst>
            <pc:docMk/>
            <pc:sldMk cId="1585675383" sldId="273"/>
            <ac:spMk id="2" creationId="{8C93BC18-802C-476C-852A-8F607992A731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46:54.837" v="1299" actId="20577"/>
          <ac:spMkLst>
            <pc:docMk/>
            <pc:sldMk cId="1585675383" sldId="273"/>
            <ac:spMk id="3" creationId="{FDE02401-A07B-4CF6-85A0-FD089E1F4722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44:01.009" v="1192" actId="1076"/>
          <ac:picMkLst>
            <pc:docMk/>
            <pc:sldMk cId="1585675383" sldId="273"/>
            <ac:picMk id="5" creationId="{0E7E1649-3EFF-41C4-99C3-4172EC1F96AA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44:08.009" v="1193" actId="14100"/>
          <ac:cxnSpMkLst>
            <pc:docMk/>
            <pc:sldMk cId="1585675383" sldId="273"/>
            <ac:cxnSpMk id="7" creationId="{93413499-3041-400A-BFF9-3DF249E50A51}"/>
          </ac:cxnSpMkLst>
        </pc:cxnChg>
      </pc:sldChg>
      <pc:sldChg chg="addSp modSp modTransition">
        <pc:chgData name="Vidit Mihir Soni" userId="S::vmsoni@edu.uwaterloo.ca::277c6d3a-a2d9-45b8-a640-6e756f38c503" providerId="AD" clId="Web-{7B749FE2-839F-4A2A-9CAF-0A73B125833F}" dt="2019-07-24T22:41:52.352" v="839" actId="20577"/>
        <pc:sldMkLst>
          <pc:docMk/>
          <pc:sldMk cId="474663307" sldId="274"/>
        </pc:sldMkLst>
        <pc:spChg chg="mod">
          <ac:chgData name="Vidit Mihir Soni" userId="S::vmsoni@edu.uwaterloo.ca::277c6d3a-a2d9-45b8-a640-6e756f38c503" providerId="AD" clId="Web-{7B749FE2-839F-4A2A-9CAF-0A73B125833F}" dt="2019-07-24T22:41:52.352" v="839" actId="20577"/>
          <ac:spMkLst>
            <pc:docMk/>
            <pc:sldMk cId="474663307" sldId="274"/>
            <ac:spMk id="2" creationId="{A106EED5-86BF-4555-BBE2-378511423D89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2:39.075" v="656" actId="1076"/>
          <ac:picMkLst>
            <pc:docMk/>
            <pc:sldMk cId="474663307" sldId="274"/>
            <ac:picMk id="5" creationId="{5DA98392-EF56-4FBE-85AA-88A123C85170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2:28.917" v="784" actId="14100"/>
          <ac:cxnSpMkLst>
            <pc:docMk/>
            <pc:sldMk cId="474663307" sldId="274"/>
            <ac:cxnSpMk id="7" creationId="{D71C6B05-EEA5-47CD-905D-D6A3C0CABE3F}"/>
          </ac:cxnSpMkLst>
        </pc:cxnChg>
      </pc:sldChg>
      <pc:sldChg chg="addSp delSp modSp new mod modTransition setBg">
        <pc:chgData name="Vidit Mihir Soni" userId="S::vmsoni@edu.uwaterloo.ca::277c6d3a-a2d9-45b8-a640-6e756f38c503" providerId="AD" clId="Web-{7B749FE2-839F-4A2A-9CAF-0A73B125833F}" dt="2019-07-24T23:05:43.270" v="2063" actId="14100"/>
        <pc:sldMkLst>
          <pc:docMk/>
          <pc:sldMk cId="1329269877" sldId="275"/>
        </pc:sldMkLst>
        <pc:spChg chg="mod">
          <ac:chgData name="Vidit Mihir Soni" userId="S::vmsoni@edu.uwaterloo.ca::277c6d3a-a2d9-45b8-a640-6e756f38c503" providerId="AD" clId="Web-{7B749FE2-839F-4A2A-9CAF-0A73B125833F}" dt="2019-07-24T22:17:39.091" v="606"/>
          <ac:spMkLst>
            <pc:docMk/>
            <pc:sldMk cId="1329269877" sldId="275"/>
            <ac:spMk id="2" creationId="{2CEC1105-6952-417E-B8D9-00D20DB15253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17:39.091" v="606"/>
          <ac:spMkLst>
            <pc:docMk/>
            <pc:sldMk cId="1329269877" sldId="275"/>
            <ac:spMk id="3" creationId="{39540E74-2E5E-4613-8C46-B11712F8BBB7}"/>
          </ac:spMkLst>
        </pc:spChg>
        <pc:spChg chg="add del">
          <ac:chgData name="Vidit Mihir Soni" userId="S::vmsoni@edu.uwaterloo.ca::277c6d3a-a2d9-45b8-a640-6e756f38c503" providerId="AD" clId="Web-{7B749FE2-839F-4A2A-9CAF-0A73B125833F}" dt="2019-07-24T22:17:39.091" v="606"/>
          <ac:spMkLst>
            <pc:docMk/>
            <pc:sldMk cId="1329269877" sldId="275"/>
            <ac:spMk id="12" creationId="{59A309A7-1751-4ABE-A3C1-EEC40366AD89}"/>
          </ac:spMkLst>
        </pc:spChg>
        <pc:spChg chg="add del">
          <ac:chgData name="Vidit Mihir Soni" userId="S::vmsoni@edu.uwaterloo.ca::277c6d3a-a2d9-45b8-a640-6e756f38c503" providerId="AD" clId="Web-{7B749FE2-839F-4A2A-9CAF-0A73B125833F}" dt="2019-07-24T22:17:39.091" v="606"/>
          <ac:spMkLst>
            <pc:docMk/>
            <pc:sldMk cId="1329269877" sldId="275"/>
            <ac:spMk id="14" creationId="{967D8EB6-EAE1-4F9C-B398-83321E287204}"/>
          </ac:spMkLst>
        </pc:spChg>
        <pc:picChg chg="add del mod">
          <ac:chgData name="Vidit Mihir Soni" userId="S::vmsoni@edu.uwaterloo.ca::277c6d3a-a2d9-45b8-a640-6e756f38c503" providerId="AD" clId="Web-{7B749FE2-839F-4A2A-9CAF-0A73B125833F}" dt="2019-07-24T22:17:32.466" v="603"/>
          <ac:picMkLst>
            <pc:docMk/>
            <pc:sldMk cId="1329269877" sldId="275"/>
            <ac:picMk id="4" creationId="{C7EDC3A0-1241-4C57-B3AA-30F6F7379A25}"/>
          </ac:picMkLst>
        </pc:picChg>
        <pc:picChg chg="add mod">
          <ac:chgData name="Vidit Mihir Soni" userId="S::vmsoni@edu.uwaterloo.ca::277c6d3a-a2d9-45b8-a640-6e756f38c503" providerId="AD" clId="Web-{7B749FE2-839F-4A2A-9CAF-0A73B125833F}" dt="2019-07-24T22:17:42.887" v="607" actId="1076"/>
          <ac:picMkLst>
            <pc:docMk/>
            <pc:sldMk cId="1329269877" sldId="275"/>
            <ac:picMk id="7" creationId="{D02C9D79-5AE4-4D23-9133-0E96896EDD27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3:05:43.270" v="2063" actId="14100"/>
          <ac:cxnSpMkLst>
            <pc:docMk/>
            <pc:sldMk cId="1329269877" sldId="275"/>
            <ac:cxnSpMk id="8" creationId="{670073A9-CD11-45A3-A04E-44785CA61F33}"/>
          </ac:cxnSpMkLst>
        </pc:cxnChg>
      </pc:sldChg>
      <pc:sldChg chg="new del">
        <pc:chgData name="Vidit Mihir Soni" userId="S::vmsoni@edu.uwaterloo.ca::277c6d3a-a2d9-45b8-a640-6e756f38c503" providerId="AD" clId="Web-{7B749FE2-839F-4A2A-9CAF-0A73B125833F}" dt="2019-07-24T22:05:52.109" v="4"/>
        <pc:sldMkLst>
          <pc:docMk/>
          <pc:sldMk cId="340695016" sldId="276"/>
        </pc:sldMkLst>
      </pc:sldChg>
      <pc:sldChg chg="new del">
        <pc:chgData name="Vidit Mihir Soni" userId="S::vmsoni@edu.uwaterloo.ca::277c6d3a-a2d9-45b8-a640-6e756f38c503" providerId="AD" clId="Web-{7B749FE2-839F-4A2A-9CAF-0A73B125833F}" dt="2019-07-24T22:05:45.843" v="2"/>
        <pc:sldMkLst>
          <pc:docMk/>
          <pc:sldMk cId="3291783325" sldId="276"/>
        </pc:sldMkLst>
      </pc:sldChg>
      <pc:sldChg chg="addSp modSp new modTransition">
        <pc:chgData name="Vidit Mihir Soni" userId="S::vmsoni@edu.uwaterloo.ca::277c6d3a-a2d9-45b8-a640-6e756f38c503" providerId="AD" clId="Web-{7B749FE2-839F-4A2A-9CAF-0A73B125833F}" dt="2019-07-24T22:34:57.057" v="804"/>
        <pc:sldMkLst>
          <pc:docMk/>
          <pc:sldMk cId="3702741935" sldId="276"/>
        </pc:sldMkLst>
        <pc:spChg chg="mod">
          <ac:chgData name="Vidit Mihir Soni" userId="S::vmsoni@edu.uwaterloo.ca::277c6d3a-a2d9-45b8-a640-6e756f38c503" providerId="AD" clId="Web-{7B749FE2-839F-4A2A-9CAF-0A73B125833F}" dt="2019-07-24T22:06:34.499" v="53" actId="1076"/>
          <ac:spMkLst>
            <pc:docMk/>
            <pc:sldMk cId="3702741935" sldId="276"/>
            <ac:spMk id="2" creationId="{BA3439FB-E4C0-4310-91E5-2316D2FB1CF5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17:50.778" v="609" actId="1076"/>
          <ac:picMkLst>
            <pc:docMk/>
            <pc:sldMk cId="3702741935" sldId="276"/>
            <ac:picMk id="5" creationId="{684F9980-1BAA-4F15-8EC2-13F05468A3A8}"/>
          </ac:picMkLst>
        </pc:picChg>
        <pc:picChg chg="add mod">
          <ac:chgData name="Vidit Mihir Soni" userId="S::vmsoni@edu.uwaterloo.ca::277c6d3a-a2d9-45b8-a640-6e756f38c503" providerId="AD" clId="Web-{7B749FE2-839F-4A2A-9CAF-0A73B125833F}" dt="2019-07-24T22:24:31.919" v="663" actId="1076"/>
          <ac:picMkLst>
            <pc:docMk/>
            <pc:sldMk cId="3702741935" sldId="276"/>
            <ac:picMk id="7" creationId="{E4DE7FAE-F122-4D96-8A52-DF843862BCF3}"/>
          </ac:picMkLst>
        </pc:picChg>
      </pc:sldChg>
      <pc:sldChg chg="addSp delSp modSp new modTransition">
        <pc:chgData name="Vidit Mihir Soni" userId="S::vmsoni@edu.uwaterloo.ca::277c6d3a-a2d9-45b8-a640-6e756f38c503" providerId="AD" clId="Web-{7B749FE2-839F-4A2A-9CAF-0A73B125833F}" dt="2019-07-24T22:36:22.400" v="811" actId="14100"/>
        <pc:sldMkLst>
          <pc:docMk/>
          <pc:sldMk cId="1177134375" sldId="277"/>
        </pc:sldMkLst>
        <pc:spChg chg="mod">
          <ac:chgData name="Vidit Mihir Soni" userId="S::vmsoni@edu.uwaterloo.ca::277c6d3a-a2d9-45b8-a640-6e756f38c503" providerId="AD" clId="Web-{7B749FE2-839F-4A2A-9CAF-0A73B125833F}" dt="2019-07-24T22:15:16.247" v="589" actId="20577"/>
          <ac:spMkLst>
            <pc:docMk/>
            <pc:sldMk cId="1177134375" sldId="277"/>
            <ac:spMk id="2" creationId="{2F098438-6902-49C6-BCDB-DAA63885E90E}"/>
          </ac:spMkLst>
        </pc:spChg>
        <pc:spChg chg="del mod">
          <ac:chgData name="Vidit Mihir Soni" userId="S::vmsoni@edu.uwaterloo.ca::277c6d3a-a2d9-45b8-a640-6e756f38c503" providerId="AD" clId="Web-{7B749FE2-839F-4A2A-9CAF-0A73B125833F}" dt="2019-07-24T22:12:21.482" v="483"/>
          <ac:spMkLst>
            <pc:docMk/>
            <pc:sldMk cId="1177134375" sldId="277"/>
            <ac:spMk id="3" creationId="{F46CDE6B-119B-4827-9882-EF7AAD45B852}"/>
          </ac:spMkLst>
        </pc:spChg>
        <pc:picChg chg="mod">
          <ac:chgData name="Vidit Mihir Soni" userId="S::vmsoni@edu.uwaterloo.ca::277c6d3a-a2d9-45b8-a640-6e756f38c503" providerId="AD" clId="Web-{7B749FE2-839F-4A2A-9CAF-0A73B125833F}" dt="2019-07-24T22:12:31.279" v="486" actId="1076"/>
          <ac:picMkLst>
            <pc:docMk/>
            <pc:sldMk cId="1177134375" sldId="277"/>
            <ac:picMk id="4" creationId="{90D988DC-6834-4962-BF5B-19E5F80BF947}"/>
          </ac:picMkLst>
        </pc:picChg>
        <pc:picChg chg="add mod">
          <ac:chgData name="Vidit Mihir Soni" userId="S::vmsoni@edu.uwaterloo.ca::277c6d3a-a2d9-45b8-a640-6e756f38c503" providerId="AD" clId="Web-{7B749FE2-839F-4A2A-9CAF-0A73B125833F}" dt="2019-07-24T22:20:04.466" v="640" actId="1076"/>
          <ac:picMkLst>
            <pc:docMk/>
            <pc:sldMk cId="1177134375" sldId="277"/>
            <ac:picMk id="5" creationId="{239D0A45-D0B9-40A7-9B66-5FBCFBD22A24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6:22.400" v="811" actId="14100"/>
          <ac:cxnSpMkLst>
            <pc:docMk/>
            <pc:sldMk cId="1177134375" sldId="277"/>
            <ac:cxnSpMk id="8" creationId="{3A7C7E7C-F56B-4F3E-8BBA-42779AE03447}"/>
          </ac:cxnSpMkLst>
        </pc:cxnChg>
      </pc:sldChg>
      <pc:sldChg chg="new del">
        <pc:chgData name="Vidit Mihir Soni" userId="S::vmsoni@edu.uwaterloo.ca::277c6d3a-a2d9-45b8-a640-6e756f38c503" providerId="AD" clId="Web-{7B749FE2-839F-4A2A-9CAF-0A73B125833F}" dt="2019-07-24T22:13:14.576" v="488"/>
        <pc:sldMkLst>
          <pc:docMk/>
          <pc:sldMk cId="55238127" sldId="278"/>
        </pc:sldMkLst>
      </pc:sldChg>
      <pc:sldChg chg="addSp delSp modSp new ord modTransition">
        <pc:chgData name="Vidit Mihir Soni" userId="S::vmsoni@edu.uwaterloo.ca::277c6d3a-a2d9-45b8-a640-6e756f38c503" providerId="AD" clId="Web-{7B749FE2-839F-4A2A-9CAF-0A73B125833F}" dt="2019-07-24T22:34:57.057" v="804"/>
        <pc:sldMkLst>
          <pc:docMk/>
          <pc:sldMk cId="1371033356" sldId="278"/>
        </pc:sldMkLst>
        <pc:spChg chg="mod">
          <ac:chgData name="Vidit Mihir Soni" userId="S::vmsoni@edu.uwaterloo.ca::277c6d3a-a2d9-45b8-a640-6e756f38c503" providerId="AD" clId="Web-{7B749FE2-839F-4A2A-9CAF-0A73B125833F}" dt="2019-07-24T22:13:36.076" v="579" actId="20577"/>
          <ac:spMkLst>
            <pc:docMk/>
            <pc:sldMk cId="1371033356" sldId="278"/>
            <ac:spMk id="2" creationId="{36DF448C-58C6-440B-8690-D7175CF702C4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13:38.420" v="584" actId="20577"/>
          <ac:spMkLst>
            <pc:docMk/>
            <pc:sldMk cId="1371033356" sldId="278"/>
            <ac:spMk id="3" creationId="{AF8D8F30-6C17-4417-8A64-91627B3294E6}"/>
          </ac:spMkLst>
        </pc:spChg>
        <pc:spChg chg="del">
          <ac:chgData name="Vidit Mihir Soni" userId="S::vmsoni@edu.uwaterloo.ca::277c6d3a-a2d9-45b8-a640-6e756f38c503" providerId="AD" clId="Web-{7B749FE2-839F-4A2A-9CAF-0A73B125833F}" dt="2019-07-24T22:20:31.716" v="645"/>
          <ac:spMkLst>
            <pc:docMk/>
            <pc:sldMk cId="1371033356" sldId="278"/>
            <ac:spMk id="8" creationId="{CF39F386-964D-D140-99C8-EB0FCA88BC3A}"/>
          </ac:spMkLst>
        </pc:spChg>
        <pc:graphicFrameChg chg="mod modGraphic">
          <ac:chgData name="Vidit Mihir Soni" userId="S::vmsoni@edu.uwaterloo.ca::277c6d3a-a2d9-45b8-a640-6e756f38c503" providerId="AD" clId="Web-{7B749FE2-839F-4A2A-9CAF-0A73B125833F}" dt="2019-07-24T22:27:37.199" v="733"/>
          <ac:graphicFrameMkLst>
            <pc:docMk/>
            <pc:sldMk cId="1371033356" sldId="278"/>
            <ac:graphicFrameMk id="7" creationId="{D930C225-010A-45EB-89B4-2407397BC98B}"/>
          </ac:graphicFrameMkLst>
        </pc:graphicFrameChg>
        <pc:graphicFrameChg chg="mod modGraphic">
          <ac:chgData name="Vidit Mihir Soni" userId="S::vmsoni@edu.uwaterloo.ca::277c6d3a-a2d9-45b8-a640-6e756f38c503" providerId="AD" clId="Web-{7B749FE2-839F-4A2A-9CAF-0A73B125833F}" dt="2019-07-24T22:27:42.293" v="751"/>
          <ac:graphicFrameMkLst>
            <pc:docMk/>
            <pc:sldMk cId="1371033356" sldId="278"/>
            <ac:graphicFrameMk id="9" creationId="{20AC2013-509C-4796-BB3E-ABB574314A03}"/>
          </ac:graphicFrameMkLst>
        </pc:graphicFrameChg>
        <pc:picChg chg="add mod">
          <ac:chgData name="Vidit Mihir Soni" userId="S::vmsoni@edu.uwaterloo.ca::277c6d3a-a2d9-45b8-a640-6e756f38c503" providerId="AD" clId="Web-{7B749FE2-839F-4A2A-9CAF-0A73B125833F}" dt="2019-07-24T22:20:37.435" v="646" actId="1076"/>
          <ac:picMkLst>
            <pc:docMk/>
            <pc:sldMk cId="1371033356" sldId="278"/>
            <ac:picMk id="4" creationId="{06684802-D785-4B3F-BD59-E487A2B993B6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3:04.995" v="791" actId="14100"/>
          <ac:cxnSpMkLst>
            <pc:docMk/>
            <pc:sldMk cId="1371033356" sldId="278"/>
            <ac:cxnSpMk id="12" creationId="{8DAB4366-1A28-4E6C-9D51-089B8A149B7A}"/>
          </ac:cxnSpMkLst>
        </pc:cxnChg>
      </pc:sldChg>
      <pc:sldChg chg="addSp modSp add ord replId modTransition">
        <pc:chgData name="Vidit Mihir Soni" userId="S::vmsoni@edu.uwaterloo.ca::277c6d3a-a2d9-45b8-a640-6e756f38c503" providerId="AD" clId="Web-{7B749FE2-839F-4A2A-9CAF-0A73B125833F}" dt="2019-07-24T22:35:45.588" v="808" actId="14100"/>
        <pc:sldMkLst>
          <pc:docMk/>
          <pc:sldMk cId="2233394686" sldId="279"/>
        </pc:sldMkLst>
        <pc:spChg chg="mod">
          <ac:chgData name="Vidit Mihir Soni" userId="S::vmsoni@edu.uwaterloo.ca::277c6d3a-a2d9-45b8-a640-6e756f38c503" providerId="AD" clId="Web-{7B749FE2-839F-4A2A-9CAF-0A73B125833F}" dt="2019-07-24T22:15:21.122" v="592" actId="20577"/>
          <ac:spMkLst>
            <pc:docMk/>
            <pc:sldMk cId="2233394686" sldId="279"/>
            <ac:spMk id="2" creationId="{2F098438-6902-49C6-BCDB-DAA63885E90E}"/>
          </ac:spMkLst>
        </pc:spChg>
        <pc:picChg chg="add mod">
          <ac:chgData name="Vidit Mihir Soni" userId="S::vmsoni@edu.uwaterloo.ca::277c6d3a-a2d9-45b8-a640-6e756f38c503" providerId="AD" clId="Web-{7B749FE2-839F-4A2A-9CAF-0A73B125833F}" dt="2019-07-24T22:20:23.779" v="644" actId="1076"/>
          <ac:picMkLst>
            <pc:docMk/>
            <pc:sldMk cId="2233394686" sldId="279"/>
            <ac:picMk id="3" creationId="{E5AC920B-0CCD-4810-9183-07AB7EF5E09B}"/>
          </ac:picMkLst>
        </pc:picChg>
        <pc:picChg chg="mod">
          <ac:chgData name="Vidit Mihir Soni" userId="S::vmsoni@edu.uwaterloo.ca::277c6d3a-a2d9-45b8-a640-6e756f38c503" providerId="AD" clId="Web-{7B749FE2-839F-4A2A-9CAF-0A73B125833F}" dt="2019-07-24T22:15:24.153" v="595" actId="1076"/>
          <ac:picMkLst>
            <pc:docMk/>
            <pc:sldMk cId="2233394686" sldId="279"/>
            <ac:picMk id="4" creationId="{90D988DC-6834-4962-BF5B-19E5F80BF947}"/>
          </ac:picMkLst>
        </pc:picChg>
        <pc:cxnChg chg="add mod">
          <ac:chgData name="Vidit Mihir Soni" userId="S::vmsoni@edu.uwaterloo.ca::277c6d3a-a2d9-45b8-a640-6e756f38c503" providerId="AD" clId="Web-{7B749FE2-839F-4A2A-9CAF-0A73B125833F}" dt="2019-07-24T22:35:45.588" v="808" actId="14100"/>
          <ac:cxnSpMkLst>
            <pc:docMk/>
            <pc:sldMk cId="2233394686" sldId="279"/>
            <ac:cxnSpMk id="7" creationId="{EDE5D154-2DCA-4026-A503-FCFA2E0CFCC8}"/>
          </ac:cxnSpMkLst>
        </pc:cxnChg>
      </pc:sldChg>
      <pc:sldChg chg="modSp new">
        <pc:chgData name="Vidit Mihir Soni" userId="S::vmsoni@edu.uwaterloo.ca::277c6d3a-a2d9-45b8-a640-6e756f38c503" providerId="AD" clId="Web-{7B749FE2-839F-4A2A-9CAF-0A73B125833F}" dt="2019-07-24T22:55:41.491" v="1840" actId="20577"/>
        <pc:sldMkLst>
          <pc:docMk/>
          <pc:sldMk cId="2265651138" sldId="281"/>
        </pc:sldMkLst>
        <pc:spChg chg="mod">
          <ac:chgData name="Vidit Mihir Soni" userId="S::vmsoni@edu.uwaterloo.ca::277c6d3a-a2d9-45b8-a640-6e756f38c503" providerId="AD" clId="Web-{7B749FE2-839F-4A2A-9CAF-0A73B125833F}" dt="2019-07-24T22:49:49.274" v="1585" actId="20577"/>
          <ac:spMkLst>
            <pc:docMk/>
            <pc:sldMk cId="2265651138" sldId="281"/>
            <ac:spMk id="2" creationId="{7B318838-ECA5-4C51-BC04-E127322EF0F7}"/>
          </ac:spMkLst>
        </pc:spChg>
        <pc:spChg chg="mod">
          <ac:chgData name="Vidit Mihir Soni" userId="S::vmsoni@edu.uwaterloo.ca::277c6d3a-a2d9-45b8-a640-6e756f38c503" providerId="AD" clId="Web-{7B749FE2-839F-4A2A-9CAF-0A73B125833F}" dt="2019-07-24T22:55:41.491" v="1840" actId="20577"/>
          <ac:spMkLst>
            <pc:docMk/>
            <pc:sldMk cId="2265651138" sldId="281"/>
            <ac:spMk id="3" creationId="{73F8BDFE-2D66-474A-BC00-588915B6FA66}"/>
          </ac:spMkLst>
        </pc:spChg>
      </pc:sldChg>
      <pc:sldChg chg="new del">
        <pc:chgData name="Vidit Mihir Soni" userId="S::vmsoni@edu.uwaterloo.ca::277c6d3a-a2d9-45b8-a640-6e756f38c503" providerId="AD" clId="Web-{7B749FE2-839F-4A2A-9CAF-0A73B125833F}" dt="2019-07-24T22:51:37.258" v="1738"/>
        <pc:sldMkLst>
          <pc:docMk/>
          <pc:sldMk cId="3095672989" sldId="282"/>
        </pc:sldMkLst>
      </pc:sldChg>
      <pc:sldMasterChg chg="modTransition modSldLayout">
        <pc:chgData name="Vidit Mihir Soni" userId="S::vmsoni@edu.uwaterloo.ca::277c6d3a-a2d9-45b8-a640-6e756f38c503" providerId="AD" clId="Web-{7B749FE2-839F-4A2A-9CAF-0A73B125833F}" dt="2019-07-24T22:34:57.057" v="804"/>
        <pc:sldMasterMkLst>
          <pc:docMk/>
          <pc:sldMasterMk cId="2460954070" sldId="2147483660"/>
        </pc:sldMasterMkLst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Vidit Mihir Soni" userId="S::vmsoni@edu.uwaterloo.ca::277c6d3a-a2d9-45b8-a640-6e756f38c503" providerId="AD" clId="Web-{7B749FE2-839F-4A2A-9CAF-0A73B125833F}" dt="2019-07-24T22:34:57.057" v="80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Vinayak Sharma" userId="f70f914a-f56a-4b90-8f1e-fc2e673eb62e" providerId="ADAL" clId="{7001EEDC-CF00-7F4E-B340-58D025D83AC7}"/>
    <pc:docChg chg="undo custSel mod modSld">
      <pc:chgData name="Vinayak Sharma" userId="f70f914a-f56a-4b90-8f1e-fc2e673eb62e" providerId="ADAL" clId="{7001EEDC-CF00-7F4E-B340-58D025D83AC7}" dt="2019-07-24T23:01:28.582" v="146" actId="20577"/>
      <pc:docMkLst>
        <pc:docMk/>
      </pc:docMkLst>
      <pc:sldChg chg="addSp delSp modSp mod setBg">
        <pc:chgData name="Vinayak Sharma" userId="f70f914a-f56a-4b90-8f1e-fc2e673eb62e" providerId="ADAL" clId="{7001EEDC-CF00-7F4E-B340-58D025D83AC7}" dt="2019-07-24T22:19:11.054" v="47" actId="26606"/>
        <pc:sldMkLst>
          <pc:docMk/>
          <pc:sldMk cId="109857222" sldId="256"/>
        </pc:sldMkLst>
        <pc:spChg chg="mo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nayak Sharma" userId="f70f914a-f56a-4b90-8f1e-fc2e673eb62e" providerId="ADAL" clId="{7001EEDC-CF00-7F4E-B340-58D025D83AC7}" dt="2019-07-24T22:19:11.043" v="46" actId="26606"/>
          <ac:spMkLst>
            <pc:docMk/>
            <pc:sldMk cId="109857222" sldId="256"/>
            <ac:spMk id="9" creationId="{C0B27210-D0CA-4654-B3E3-9ABB4F178EA1}"/>
          </ac:spMkLst>
        </pc:spChg>
        <pc:spChg chg="add del">
          <ac:chgData name="Vinayak Sharma" userId="f70f914a-f56a-4b90-8f1e-fc2e673eb62e" providerId="ADAL" clId="{7001EEDC-CF00-7F4E-B340-58D025D83AC7}" dt="2019-07-24T22:19:11.043" v="46" actId="26606"/>
          <ac:spMkLst>
            <pc:docMk/>
            <pc:sldMk cId="109857222" sldId="256"/>
            <ac:spMk id="11" creationId="{1DB7C82F-AB7E-4F0C-B829-FA1B9C415180}"/>
          </ac:spMkLst>
        </pc:spChg>
        <pc:spChg chg="add del">
          <ac:chgData name="Vinayak Sharma" userId="f70f914a-f56a-4b90-8f1e-fc2e673eb62e" providerId="ADAL" clId="{7001EEDC-CF00-7F4E-B340-58D025D83AC7}" dt="2019-07-24T22:19:11.043" v="46" actId="26606"/>
          <ac:spMkLst>
            <pc:docMk/>
            <pc:sldMk cId="109857222" sldId="256"/>
            <ac:spMk id="13" creationId="{70B66945-4967-4040-926D-DCA44313CDAB}"/>
          </ac:spMkLst>
        </pc:spChg>
        <pc:spChg chg="ad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15" creationId="{34244EF8-D73A-40E1-BE73-D46E6B4B04ED}"/>
          </ac:spMkLst>
        </pc:spChg>
        <pc:spChg chg="ad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16" creationId="{559AE206-7EBA-4D33-8BC9-9D8158553F0E}"/>
          </ac:spMkLst>
        </pc:spChg>
        <pc:spChg chg="ad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18" creationId="{6437D937-A7F1-4011-92B4-328E5BE1B166}"/>
          </ac:spMkLst>
        </pc:spChg>
        <pc:spChg chg="add">
          <ac:chgData name="Vinayak Sharma" userId="f70f914a-f56a-4b90-8f1e-fc2e673eb62e" providerId="ADAL" clId="{7001EEDC-CF00-7F4E-B340-58D025D83AC7}" dt="2019-07-24T22:19:11.054" v="47" actId="26606"/>
          <ac:spMkLst>
            <pc:docMk/>
            <pc:sldMk cId="109857222" sldId="256"/>
            <ac:spMk id="19" creationId="{B672F332-AF08-46C6-94F0-77684310D7B7}"/>
          </ac:spMkLst>
        </pc:spChg>
        <pc:picChg chg="add mod">
          <ac:chgData name="Vinayak Sharma" userId="f70f914a-f56a-4b90-8f1e-fc2e673eb62e" providerId="ADAL" clId="{7001EEDC-CF00-7F4E-B340-58D025D83AC7}" dt="2019-07-24T22:19:11.054" v="47" actId="26606"/>
          <ac:picMkLst>
            <pc:docMk/>
            <pc:sldMk cId="109857222" sldId="256"/>
            <ac:picMk id="4" creationId="{25E73A12-9B9B-BE49-8C6C-02C792C35B30}"/>
          </ac:picMkLst>
        </pc:picChg>
        <pc:cxnChg chg="add">
          <ac:chgData name="Vinayak Sharma" userId="f70f914a-f56a-4b90-8f1e-fc2e673eb62e" providerId="ADAL" clId="{7001EEDC-CF00-7F4E-B340-58D025D83AC7}" dt="2019-07-24T22:19:11.054" v="47" actId="26606"/>
          <ac:cxnSpMkLst>
            <pc:docMk/>
            <pc:sldMk cId="109857222" sldId="256"/>
            <ac:cxnSpMk id="17" creationId="{9E8E38ED-369A-44C2-B635-0BED0E48A6E8}"/>
          </ac:cxnSpMkLst>
        </pc:cxnChg>
      </pc:sldChg>
      <pc:sldChg chg="modSp">
        <pc:chgData name="Vinayak Sharma" userId="f70f914a-f56a-4b90-8f1e-fc2e673eb62e" providerId="ADAL" clId="{7001EEDC-CF00-7F4E-B340-58D025D83AC7}" dt="2019-07-24T22:50:07.583" v="72" actId="207"/>
        <pc:sldMkLst>
          <pc:docMk/>
          <pc:sldMk cId="1043690294" sldId="257"/>
        </pc:sldMkLst>
        <pc:spChg chg="mod">
          <ac:chgData name="Vinayak Sharma" userId="f70f914a-f56a-4b90-8f1e-fc2e673eb62e" providerId="ADAL" clId="{7001EEDC-CF00-7F4E-B340-58D025D83AC7}" dt="2019-07-24T22:43:12.359" v="56" actId="207"/>
          <ac:spMkLst>
            <pc:docMk/>
            <pc:sldMk cId="1043690294" sldId="257"/>
            <ac:spMk id="2" creationId="{74B3E8C2-44E9-45BB-89C4-50BD8A7E1A35}"/>
          </ac:spMkLst>
        </pc:spChg>
        <pc:spChg chg="mod">
          <ac:chgData name="Vinayak Sharma" userId="f70f914a-f56a-4b90-8f1e-fc2e673eb62e" providerId="ADAL" clId="{7001EEDC-CF00-7F4E-B340-58D025D83AC7}" dt="2019-07-24T22:50:07.583" v="72" actId="207"/>
          <ac:spMkLst>
            <pc:docMk/>
            <pc:sldMk cId="1043690294" sldId="257"/>
            <ac:spMk id="3" creationId="{8C9F3AB0-F122-4BC9-B26A-3C7AF5655771}"/>
          </ac:spMkLst>
        </pc:spChg>
        <pc:picChg chg="mod">
          <ac:chgData name="Vinayak Sharma" userId="f70f914a-f56a-4b90-8f1e-fc2e673eb62e" providerId="ADAL" clId="{7001EEDC-CF00-7F4E-B340-58D025D83AC7}" dt="2019-07-24T22:19:35.099" v="49" actId="1076"/>
          <ac:picMkLst>
            <pc:docMk/>
            <pc:sldMk cId="1043690294" sldId="257"/>
            <ac:picMk id="5" creationId="{7E566BC8-BA88-4DD6-A1FC-5A42FA210AA3}"/>
          </ac:picMkLst>
        </pc:picChg>
      </pc:sldChg>
      <pc:sldChg chg="modSp">
        <pc:chgData name="Vinayak Sharma" userId="f70f914a-f56a-4b90-8f1e-fc2e673eb62e" providerId="ADAL" clId="{7001EEDC-CF00-7F4E-B340-58D025D83AC7}" dt="2019-07-24T22:19:44.779" v="50" actId="1076"/>
        <pc:sldMkLst>
          <pc:docMk/>
          <pc:sldMk cId="327091253" sldId="259"/>
        </pc:sldMkLst>
        <pc:picChg chg="mod">
          <ac:chgData name="Vinayak Sharma" userId="f70f914a-f56a-4b90-8f1e-fc2e673eb62e" providerId="ADAL" clId="{7001EEDC-CF00-7F4E-B340-58D025D83AC7}" dt="2019-07-24T22:19:44.779" v="50" actId="1076"/>
          <ac:picMkLst>
            <pc:docMk/>
            <pc:sldMk cId="327091253" sldId="259"/>
            <ac:picMk id="5" creationId="{BDBA5F8D-8AEA-4F71-ABB2-45D49AD70F8F}"/>
          </ac:picMkLst>
        </pc:picChg>
      </pc:sldChg>
      <pc:sldChg chg="modSp">
        <pc:chgData name="Vinayak Sharma" userId="f70f914a-f56a-4b90-8f1e-fc2e673eb62e" providerId="ADAL" clId="{7001EEDC-CF00-7F4E-B340-58D025D83AC7}" dt="2019-07-24T22:23:01.483" v="52" actId="313"/>
        <pc:sldMkLst>
          <pc:docMk/>
          <pc:sldMk cId="779940661" sldId="261"/>
        </pc:sldMkLst>
        <pc:spChg chg="mod">
          <ac:chgData name="Vinayak Sharma" userId="f70f914a-f56a-4b90-8f1e-fc2e673eb62e" providerId="ADAL" clId="{7001EEDC-CF00-7F4E-B340-58D025D83AC7}" dt="2019-07-24T22:23:01.483" v="52" actId="313"/>
          <ac:spMkLst>
            <pc:docMk/>
            <pc:sldMk cId="779940661" sldId="261"/>
            <ac:spMk id="3" creationId="{32718BD3-499D-45C0-8D8A-69447ED89440}"/>
          </ac:spMkLst>
        </pc:spChg>
      </pc:sldChg>
      <pc:sldChg chg="modSp">
        <pc:chgData name="Vinayak Sharma" userId="f70f914a-f56a-4b90-8f1e-fc2e673eb62e" providerId="ADAL" clId="{7001EEDC-CF00-7F4E-B340-58D025D83AC7}" dt="2019-07-24T22:46:55.124" v="70" actId="20577"/>
        <pc:sldMkLst>
          <pc:docMk/>
          <pc:sldMk cId="582813017" sldId="267"/>
        </pc:sldMkLst>
        <pc:spChg chg="mod">
          <ac:chgData name="Vinayak Sharma" userId="f70f914a-f56a-4b90-8f1e-fc2e673eb62e" providerId="ADAL" clId="{7001EEDC-CF00-7F4E-B340-58D025D83AC7}" dt="2019-07-24T22:42:49.868" v="55" actId="207"/>
          <ac:spMkLst>
            <pc:docMk/>
            <pc:sldMk cId="582813017" sldId="267"/>
            <ac:spMk id="2" creationId="{2B20362E-2547-4FAD-8470-C74BABE88716}"/>
          </ac:spMkLst>
        </pc:spChg>
        <pc:spChg chg="mod">
          <ac:chgData name="Vinayak Sharma" userId="f70f914a-f56a-4b90-8f1e-fc2e673eb62e" providerId="ADAL" clId="{7001EEDC-CF00-7F4E-B340-58D025D83AC7}" dt="2019-07-24T22:46:55.124" v="70" actId="20577"/>
          <ac:spMkLst>
            <pc:docMk/>
            <pc:sldMk cId="582813017" sldId="267"/>
            <ac:spMk id="3" creationId="{65B35DF3-30FE-4156-99BD-96E6042B95BB}"/>
          </ac:spMkLst>
        </pc:spChg>
      </pc:sldChg>
      <pc:sldChg chg="modSp">
        <pc:chgData name="Vinayak Sharma" userId="f70f914a-f56a-4b90-8f1e-fc2e673eb62e" providerId="ADAL" clId="{7001EEDC-CF00-7F4E-B340-58D025D83AC7}" dt="2019-07-24T22:20:02.252" v="51" actId="1076"/>
        <pc:sldMkLst>
          <pc:docMk/>
          <pc:sldMk cId="1585675383" sldId="273"/>
        </pc:sldMkLst>
        <pc:picChg chg="mod">
          <ac:chgData name="Vinayak Sharma" userId="f70f914a-f56a-4b90-8f1e-fc2e673eb62e" providerId="ADAL" clId="{7001EEDC-CF00-7F4E-B340-58D025D83AC7}" dt="2019-07-24T22:20:02.252" v="51" actId="1076"/>
          <ac:picMkLst>
            <pc:docMk/>
            <pc:sldMk cId="1585675383" sldId="273"/>
            <ac:picMk id="5" creationId="{0E7E1649-3EFF-41C4-99C3-4172EC1F96AA}"/>
          </ac:picMkLst>
        </pc:picChg>
      </pc:sldChg>
      <pc:sldChg chg="delSp modSp">
        <pc:chgData name="Vinayak Sharma" userId="f70f914a-f56a-4b90-8f1e-fc2e673eb62e" providerId="ADAL" clId="{7001EEDC-CF00-7F4E-B340-58D025D83AC7}" dt="2019-07-24T22:19:27.437" v="48" actId="478"/>
        <pc:sldMkLst>
          <pc:docMk/>
          <pc:sldMk cId="3702741935" sldId="276"/>
        </pc:sldMkLst>
        <pc:spChg chg="del mod">
          <ac:chgData name="Vinayak Sharma" userId="f70f914a-f56a-4b90-8f1e-fc2e673eb62e" providerId="ADAL" clId="{7001EEDC-CF00-7F4E-B340-58D025D83AC7}" dt="2019-07-24T22:08:17.283" v="1"/>
          <ac:spMkLst>
            <pc:docMk/>
            <pc:sldMk cId="3702741935" sldId="276"/>
            <ac:spMk id="3" creationId="{875C164F-8617-4379-8B5C-2A506E8132B5}"/>
          </ac:spMkLst>
        </pc:spChg>
        <pc:picChg chg="del">
          <ac:chgData name="Vinayak Sharma" userId="f70f914a-f56a-4b90-8f1e-fc2e673eb62e" providerId="ADAL" clId="{7001EEDC-CF00-7F4E-B340-58D025D83AC7}" dt="2019-07-24T22:19:27.437" v="48" actId="478"/>
          <ac:picMkLst>
            <pc:docMk/>
            <pc:sldMk cId="3702741935" sldId="276"/>
            <ac:picMk id="5" creationId="{684F9980-1BAA-4F15-8EC2-13F05468A3A8}"/>
          </ac:picMkLst>
        </pc:picChg>
      </pc:sldChg>
      <pc:sldChg chg="addSp delSp modSp">
        <pc:chgData name="Vinayak Sharma" userId="f70f914a-f56a-4b90-8f1e-fc2e673eb62e" providerId="ADAL" clId="{7001EEDC-CF00-7F4E-B340-58D025D83AC7}" dt="2019-07-24T22:38:10.435" v="54" actId="14100"/>
        <pc:sldMkLst>
          <pc:docMk/>
          <pc:sldMk cId="1371033356" sldId="278"/>
        </pc:sldMkLst>
        <pc:spChg chg="mod">
          <ac:chgData name="Vinayak Sharma" userId="f70f914a-f56a-4b90-8f1e-fc2e673eb62e" providerId="ADAL" clId="{7001EEDC-CF00-7F4E-B340-58D025D83AC7}" dt="2019-07-24T22:14:07.986" v="31" actId="20577"/>
          <ac:spMkLst>
            <pc:docMk/>
            <pc:sldMk cId="1371033356" sldId="278"/>
            <ac:spMk id="3" creationId="{AF8D8F30-6C17-4417-8A64-91627B3294E6}"/>
          </ac:spMkLst>
        </pc:spChg>
        <pc:spChg chg="add mod">
          <ac:chgData name="Vinayak Sharma" userId="f70f914a-f56a-4b90-8f1e-fc2e673eb62e" providerId="ADAL" clId="{7001EEDC-CF00-7F4E-B340-58D025D83AC7}" dt="2019-07-24T22:18:30.967" v="42" actId="1076"/>
          <ac:spMkLst>
            <pc:docMk/>
            <pc:sldMk cId="1371033356" sldId="278"/>
            <ac:spMk id="8" creationId="{CF39F386-964D-D140-99C8-EB0FCA88BC3A}"/>
          </ac:spMkLst>
        </pc:spChg>
        <pc:graphicFrameChg chg="modGraphic">
          <ac:chgData name="Vinayak Sharma" userId="f70f914a-f56a-4b90-8f1e-fc2e673eb62e" providerId="ADAL" clId="{7001EEDC-CF00-7F4E-B340-58D025D83AC7}" dt="2019-07-24T22:38:10.435" v="54" actId="14100"/>
          <ac:graphicFrameMkLst>
            <pc:docMk/>
            <pc:sldMk cId="1371033356" sldId="278"/>
            <ac:graphicFrameMk id="9" creationId="{20AC2013-509C-4796-BB3E-ABB574314A03}"/>
          </ac:graphicFrameMkLst>
        </pc:graphicFrameChg>
        <pc:picChg chg="add del mod">
          <ac:chgData name="Vinayak Sharma" userId="f70f914a-f56a-4b90-8f1e-fc2e673eb62e" providerId="ADAL" clId="{7001EEDC-CF00-7F4E-B340-58D025D83AC7}" dt="2019-07-24T22:18:55.595" v="43"/>
          <ac:picMkLst>
            <pc:docMk/>
            <pc:sldMk cId="1371033356" sldId="278"/>
            <ac:picMk id="6" creationId="{152B5DC7-F9D5-7D4B-8F86-650DA81054BA}"/>
          </ac:picMkLst>
        </pc:picChg>
      </pc:sldChg>
      <pc:sldChg chg="addSp delSp modSp">
        <pc:chgData name="Vinayak Sharma" userId="f70f914a-f56a-4b90-8f1e-fc2e673eb62e" providerId="ADAL" clId="{7001EEDC-CF00-7F4E-B340-58D025D83AC7}" dt="2019-07-24T23:01:08.745" v="109" actId="1076"/>
        <pc:sldMkLst>
          <pc:docMk/>
          <pc:sldMk cId="2855141282" sldId="280"/>
        </pc:sldMkLst>
        <pc:spChg chg="del">
          <ac:chgData name="Vinayak Sharma" userId="f70f914a-f56a-4b90-8f1e-fc2e673eb62e" providerId="ADAL" clId="{7001EEDC-CF00-7F4E-B340-58D025D83AC7}" dt="2019-07-24T22:56:41.956" v="73" actId="478"/>
          <ac:spMkLst>
            <pc:docMk/>
            <pc:sldMk cId="2855141282" sldId="280"/>
            <ac:spMk id="2" creationId="{D08D6B54-DC48-4CE7-8EA1-E0390FDC850A}"/>
          </ac:spMkLst>
        </pc:spChg>
        <pc:spChg chg="add del mod">
          <ac:chgData name="Vinayak Sharma" userId="f70f914a-f56a-4b90-8f1e-fc2e673eb62e" providerId="ADAL" clId="{7001EEDC-CF00-7F4E-B340-58D025D83AC7}" dt="2019-07-24T22:56:47.706" v="74"/>
          <ac:spMkLst>
            <pc:docMk/>
            <pc:sldMk cId="2855141282" sldId="280"/>
            <ac:spMk id="6" creationId="{B4C85689-CAA6-9046-97AC-3FA443E2A52C}"/>
          </ac:spMkLst>
        </pc:spChg>
        <pc:spChg chg="add del mod">
          <ac:chgData name="Vinayak Sharma" userId="f70f914a-f56a-4b90-8f1e-fc2e673eb62e" providerId="ADAL" clId="{7001EEDC-CF00-7F4E-B340-58D025D83AC7}" dt="2019-07-24T22:56:56.834" v="77"/>
          <ac:spMkLst>
            <pc:docMk/>
            <pc:sldMk cId="2855141282" sldId="280"/>
            <ac:spMk id="8" creationId="{9DC1430D-FB6A-314F-8D5D-D76E55CECAFC}"/>
          </ac:spMkLst>
        </pc:spChg>
        <pc:spChg chg="add mod">
          <ac:chgData name="Vinayak Sharma" userId="f70f914a-f56a-4b90-8f1e-fc2e673eb62e" providerId="ADAL" clId="{7001EEDC-CF00-7F4E-B340-58D025D83AC7}" dt="2019-07-24T23:01:08.745" v="109" actId="1076"/>
          <ac:spMkLst>
            <pc:docMk/>
            <pc:sldMk cId="2855141282" sldId="280"/>
            <ac:spMk id="10" creationId="{9BC029F5-DD5E-7E4F-AA0C-81A8A5DC46FB}"/>
          </ac:spMkLst>
        </pc:spChg>
      </pc:sldChg>
      <pc:sldChg chg="modSp">
        <pc:chgData name="Vinayak Sharma" userId="f70f914a-f56a-4b90-8f1e-fc2e673eb62e" providerId="ADAL" clId="{7001EEDC-CF00-7F4E-B340-58D025D83AC7}" dt="2019-07-24T23:01:28.582" v="146" actId="20577"/>
        <pc:sldMkLst>
          <pc:docMk/>
          <pc:sldMk cId="2265651138" sldId="281"/>
        </pc:sldMkLst>
        <pc:spChg chg="mod">
          <ac:chgData name="Vinayak Sharma" userId="f70f914a-f56a-4b90-8f1e-fc2e673eb62e" providerId="ADAL" clId="{7001EEDC-CF00-7F4E-B340-58D025D83AC7}" dt="2019-07-24T23:01:28.582" v="146" actId="20577"/>
          <ac:spMkLst>
            <pc:docMk/>
            <pc:sldMk cId="2265651138" sldId="281"/>
            <ac:spMk id="3" creationId="{73F8BDFE-2D66-474A-BC00-588915B6FA66}"/>
          </ac:spMkLst>
        </pc:spChg>
      </pc:sldChg>
    </pc:docChg>
  </pc:docChgLst>
  <pc:docChgLst>
    <pc:chgData name="Anurag Joshi" userId="S::a35joshi@edu.uwaterloo.ca::a0fb896a-73d9-49ce-80c1-48eeeb09db79" providerId="AD" clId="Web-{091B7F07-9103-390B-B5F6-FA6C2526ABB3}"/>
    <pc:docChg chg="modSld">
      <pc:chgData name="Anurag Joshi" userId="S::a35joshi@edu.uwaterloo.ca::a0fb896a-73d9-49ce-80c1-48eeeb09db79" providerId="AD" clId="Web-{091B7F07-9103-390B-B5F6-FA6C2526ABB3}" dt="2019-07-25T17:36:49.654" v="20" actId="20577"/>
      <pc:docMkLst>
        <pc:docMk/>
      </pc:docMkLst>
      <pc:sldChg chg="modSp">
        <pc:chgData name="Anurag Joshi" userId="S::a35joshi@edu.uwaterloo.ca::a0fb896a-73d9-49ce-80c1-48eeeb09db79" providerId="AD" clId="Web-{091B7F07-9103-390B-B5F6-FA6C2526ABB3}" dt="2019-07-25T17:36:49.654" v="19" actId="20577"/>
        <pc:sldMkLst>
          <pc:docMk/>
          <pc:sldMk cId="2265651138" sldId="281"/>
        </pc:sldMkLst>
        <pc:spChg chg="mod">
          <ac:chgData name="Anurag Joshi" userId="S::a35joshi@edu.uwaterloo.ca::a0fb896a-73d9-49ce-80c1-48eeeb09db79" providerId="AD" clId="Web-{091B7F07-9103-390B-B5F6-FA6C2526ABB3}" dt="2019-07-25T17:36:49.654" v="19" actId="20577"/>
          <ac:spMkLst>
            <pc:docMk/>
            <pc:sldMk cId="2265651138" sldId="281"/>
            <ac:spMk id="3" creationId="{73F8BDFE-2D66-474A-BC00-588915B6FA66}"/>
          </ac:spMkLst>
        </pc:spChg>
      </pc:sldChg>
    </pc:docChg>
  </pc:docChgLst>
  <pc:docChgLst>
    <pc:chgData name="Surag Sudesh" userId="S::ssudesh@edu.uwaterloo.ca::887bd7b6-51f0-4eca-8f62-1df10a9cdecf" providerId="AD" clId="Web-{232C9A7E-4BE9-94F0-DE23-F6F2BE36D532}"/>
    <pc:docChg chg="modSld">
      <pc:chgData name="Surag Sudesh" userId="S::ssudesh@edu.uwaterloo.ca::887bd7b6-51f0-4eca-8f62-1df10a9cdecf" providerId="AD" clId="Web-{232C9A7E-4BE9-94F0-DE23-F6F2BE36D532}" dt="2019-07-24T22:20:37.474" v="65" actId="1076"/>
      <pc:docMkLst>
        <pc:docMk/>
      </pc:docMkLst>
      <pc:sldChg chg="modSp">
        <pc:chgData name="Surag Sudesh" userId="S::ssudesh@edu.uwaterloo.ca::887bd7b6-51f0-4eca-8f62-1df10a9cdecf" providerId="AD" clId="Web-{232C9A7E-4BE9-94F0-DE23-F6F2BE36D532}" dt="2019-07-24T22:20:37.474" v="65" actId="1076"/>
        <pc:sldMkLst>
          <pc:docMk/>
          <pc:sldMk cId="3702741935" sldId="276"/>
        </pc:sldMkLst>
        <pc:picChg chg="mod">
          <ac:chgData name="Surag Sudesh" userId="S::ssudesh@edu.uwaterloo.ca::887bd7b6-51f0-4eca-8f62-1df10a9cdecf" providerId="AD" clId="Web-{232C9A7E-4BE9-94F0-DE23-F6F2BE36D532}" dt="2019-07-24T22:20:37.474" v="65" actId="1076"/>
          <ac:picMkLst>
            <pc:docMk/>
            <pc:sldMk cId="3702741935" sldId="276"/>
            <ac:picMk id="7" creationId="{E4DE7FAE-F122-4D96-8A52-DF843862BCF3}"/>
          </ac:picMkLst>
        </pc:picChg>
      </pc:sldChg>
      <pc:sldChg chg="addSp delSp modSp">
        <pc:chgData name="Surag Sudesh" userId="S::ssudesh@edu.uwaterloo.ca::887bd7b6-51f0-4eca-8f62-1df10a9cdecf" providerId="AD" clId="Web-{232C9A7E-4BE9-94F0-DE23-F6F2BE36D532}" dt="2019-07-24T22:10:14.079" v="0"/>
        <pc:sldMkLst>
          <pc:docMk/>
          <pc:sldMk cId="1177134375" sldId="277"/>
        </pc:sldMkLst>
        <pc:spChg chg="del">
          <ac:chgData name="Surag Sudesh" userId="S::ssudesh@edu.uwaterloo.ca::887bd7b6-51f0-4eca-8f62-1df10a9cdecf" providerId="AD" clId="Web-{232C9A7E-4BE9-94F0-DE23-F6F2BE36D532}" dt="2019-07-24T22:10:14.079" v="0"/>
          <ac:spMkLst>
            <pc:docMk/>
            <pc:sldMk cId="1177134375" sldId="277"/>
            <ac:spMk id="3" creationId="{F46CDE6B-119B-4827-9882-EF7AAD45B852}"/>
          </ac:spMkLst>
        </pc:spChg>
        <pc:picChg chg="add mod ord">
          <ac:chgData name="Surag Sudesh" userId="S::ssudesh@edu.uwaterloo.ca::887bd7b6-51f0-4eca-8f62-1df10a9cdecf" providerId="AD" clId="Web-{232C9A7E-4BE9-94F0-DE23-F6F2BE36D532}" dt="2019-07-24T22:10:14.079" v="0"/>
          <ac:picMkLst>
            <pc:docMk/>
            <pc:sldMk cId="1177134375" sldId="277"/>
            <ac:picMk id="4" creationId="{90D988DC-6834-4962-BF5B-19E5F80BF947}"/>
          </ac:picMkLst>
        </pc:picChg>
      </pc:sldChg>
      <pc:sldChg chg="addSp delSp modSp">
        <pc:chgData name="Surag Sudesh" userId="S::ssudesh@edu.uwaterloo.ca::887bd7b6-51f0-4eca-8f62-1df10a9cdecf" providerId="AD" clId="Web-{232C9A7E-4BE9-94F0-DE23-F6F2BE36D532}" dt="2019-07-24T22:17:38.379" v="64"/>
        <pc:sldMkLst>
          <pc:docMk/>
          <pc:sldMk cId="1371033356" sldId="278"/>
        </pc:sldMkLst>
        <pc:spChg chg="mod">
          <ac:chgData name="Surag Sudesh" userId="S::ssudesh@edu.uwaterloo.ca::887bd7b6-51f0-4eca-8f62-1df10a9cdecf" providerId="AD" clId="Web-{232C9A7E-4BE9-94F0-DE23-F6F2BE36D532}" dt="2019-07-24T22:15:11.659" v="39" actId="20577"/>
          <ac:spMkLst>
            <pc:docMk/>
            <pc:sldMk cId="1371033356" sldId="278"/>
            <ac:spMk id="3" creationId="{AF8D8F30-6C17-4417-8A64-91627B3294E6}"/>
          </ac:spMkLst>
        </pc:spChg>
        <pc:graphicFrameChg chg="add del mod">
          <ac:chgData name="Surag Sudesh" userId="S::ssudesh@edu.uwaterloo.ca::887bd7b6-51f0-4eca-8f62-1df10a9cdecf" providerId="AD" clId="Web-{232C9A7E-4BE9-94F0-DE23-F6F2BE36D532}" dt="2019-07-24T22:17:37.957" v="58"/>
          <ac:graphicFrameMkLst>
            <pc:docMk/>
            <pc:sldMk cId="1371033356" sldId="278"/>
            <ac:graphicFrameMk id="5" creationId="{FD3FE274-4424-49EB-AC2B-F9D9BFF863C9}"/>
          </ac:graphicFrameMkLst>
        </pc:graphicFrameChg>
        <pc:graphicFrameChg chg="add mod modGraphic">
          <ac:chgData name="Surag Sudesh" userId="S::ssudesh@edu.uwaterloo.ca::887bd7b6-51f0-4eca-8f62-1df10a9cdecf" providerId="AD" clId="Web-{232C9A7E-4BE9-94F0-DE23-F6F2BE36D532}" dt="2019-07-24T22:17:38.379" v="64"/>
          <ac:graphicFrameMkLst>
            <pc:docMk/>
            <pc:sldMk cId="1371033356" sldId="278"/>
            <ac:graphicFrameMk id="7" creationId="{D930C225-010A-45EB-89B4-2407397BC98B}"/>
          </ac:graphicFrameMkLst>
        </pc:graphicFrameChg>
        <pc:graphicFrameChg chg="add mod modGraphic">
          <ac:chgData name="Surag Sudesh" userId="S::ssudesh@edu.uwaterloo.ca::887bd7b6-51f0-4eca-8f62-1df10a9cdecf" providerId="AD" clId="Web-{232C9A7E-4BE9-94F0-DE23-F6F2BE36D532}" dt="2019-07-24T22:17:18.926" v="57" actId="1076"/>
          <ac:graphicFrameMkLst>
            <pc:docMk/>
            <pc:sldMk cId="1371033356" sldId="278"/>
            <ac:graphicFrameMk id="9" creationId="{20AC2013-509C-4796-BB3E-ABB574314A03}"/>
          </ac:graphicFrameMkLst>
        </pc:graphicFrameChg>
      </pc:sldChg>
    </pc:docChg>
  </pc:docChgLst>
  <pc:docChgLst>
    <pc:chgData name="Matthew Ryan Milne" userId="S::mrmilne@edu.uwaterloo.ca::25cb58aa-884e-403e-acd7-4c307a9363be" providerId="AD" clId="Web-{047D5447-3059-8005-E1FA-20C478C53DFB}"/>
    <pc:docChg chg="addSld delSld modSld">
      <pc:chgData name="Matthew Ryan Milne" userId="S::mrmilne@edu.uwaterloo.ca::25cb58aa-884e-403e-acd7-4c307a9363be" providerId="AD" clId="Web-{047D5447-3059-8005-E1FA-20C478C53DFB}" dt="2019-07-23T13:58:47.574" v="378" actId="20577"/>
      <pc:docMkLst>
        <pc:docMk/>
      </pc:docMkLst>
      <pc:sldChg chg="modSp">
        <pc:chgData name="Matthew Ryan Milne" userId="S::mrmilne@edu.uwaterloo.ca::25cb58aa-884e-403e-acd7-4c307a9363be" providerId="AD" clId="Web-{047D5447-3059-8005-E1FA-20C478C53DFB}" dt="2019-07-23T13:40:02.613" v="35" actId="20577"/>
        <pc:sldMkLst>
          <pc:docMk/>
          <pc:sldMk cId="109857222" sldId="256"/>
        </pc:sldMkLst>
        <pc:spChg chg="mod">
          <ac:chgData name="Matthew Ryan Milne" userId="S::mrmilne@edu.uwaterloo.ca::25cb58aa-884e-403e-acd7-4c307a9363be" providerId="AD" clId="Web-{047D5447-3059-8005-E1FA-20C478C53DFB}" dt="2019-07-23T13:39:54.269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Ryan Milne" userId="S::mrmilne@edu.uwaterloo.ca::25cb58aa-884e-403e-acd7-4c307a9363be" providerId="AD" clId="Web-{047D5447-3059-8005-E1FA-20C478C53DFB}" dt="2019-07-23T13:40:02.613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1:58.660" v="40" actId="20577"/>
        <pc:sldMkLst>
          <pc:docMk/>
          <pc:sldMk cId="1043690294" sldId="257"/>
        </pc:sldMkLst>
        <pc:spChg chg="mod">
          <ac:chgData name="Matthew Ryan Milne" userId="S::mrmilne@edu.uwaterloo.ca::25cb58aa-884e-403e-acd7-4c307a9363be" providerId="AD" clId="Web-{047D5447-3059-8005-E1FA-20C478C53DFB}" dt="2019-07-23T13:41:58.660" v="40" actId="20577"/>
          <ac:spMkLst>
            <pc:docMk/>
            <pc:sldMk cId="1043690294" sldId="257"/>
            <ac:spMk id="2" creationId="{74B3E8C2-44E9-45BB-89C4-50BD8A7E1A35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2:21.723" v="57" actId="20577"/>
        <pc:sldMkLst>
          <pc:docMk/>
          <pc:sldMk cId="1305356875" sldId="258"/>
        </pc:sldMkLst>
        <pc:spChg chg="mod">
          <ac:chgData name="Matthew Ryan Milne" userId="S::mrmilne@edu.uwaterloo.ca::25cb58aa-884e-403e-acd7-4c307a9363be" providerId="AD" clId="Web-{047D5447-3059-8005-E1FA-20C478C53DFB}" dt="2019-07-23T13:42:21.723" v="57" actId="20577"/>
          <ac:spMkLst>
            <pc:docMk/>
            <pc:sldMk cId="1305356875" sldId="258"/>
            <ac:spMk id="2" creationId="{57CE2723-D81C-49B8-946D-FD175A293781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2:33.114" v="81" actId="20577"/>
        <pc:sldMkLst>
          <pc:docMk/>
          <pc:sldMk cId="327091253" sldId="259"/>
        </pc:sldMkLst>
        <pc:spChg chg="mod">
          <ac:chgData name="Matthew Ryan Milne" userId="S::mrmilne@edu.uwaterloo.ca::25cb58aa-884e-403e-acd7-4c307a9363be" providerId="AD" clId="Web-{047D5447-3059-8005-E1FA-20C478C53DFB}" dt="2019-07-23T13:42:33.114" v="81" actId="20577"/>
          <ac:spMkLst>
            <pc:docMk/>
            <pc:sldMk cId="327091253" sldId="259"/>
            <ac:spMk id="2" creationId="{A4785F33-AC31-48DD-8200-F9C1B5C1B9EC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2:59.754" v="124" actId="20577"/>
        <pc:sldMkLst>
          <pc:docMk/>
          <pc:sldMk cId="2899950022" sldId="260"/>
        </pc:sldMkLst>
        <pc:spChg chg="mod">
          <ac:chgData name="Matthew Ryan Milne" userId="S::mrmilne@edu.uwaterloo.ca::25cb58aa-884e-403e-acd7-4c307a9363be" providerId="AD" clId="Web-{047D5447-3059-8005-E1FA-20C478C53DFB}" dt="2019-07-23T13:42:49.379" v="104" actId="20577"/>
          <ac:spMkLst>
            <pc:docMk/>
            <pc:sldMk cId="2899950022" sldId="260"/>
            <ac:spMk id="2" creationId="{59A5CC54-6AD2-4813-B85E-7830F8CB6BEB}"/>
          </ac:spMkLst>
        </pc:spChg>
        <pc:spChg chg="mod">
          <ac:chgData name="Matthew Ryan Milne" userId="S::mrmilne@edu.uwaterloo.ca::25cb58aa-884e-403e-acd7-4c307a9363be" providerId="AD" clId="Web-{047D5447-3059-8005-E1FA-20C478C53DFB}" dt="2019-07-23T13:42:59.754" v="124" actId="20577"/>
          <ac:spMkLst>
            <pc:docMk/>
            <pc:sldMk cId="2899950022" sldId="260"/>
            <ac:spMk id="3" creationId="{182864C7-D869-46C7-B1EC-3C7AB8661F93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3:31.661" v="148" actId="20577"/>
        <pc:sldMkLst>
          <pc:docMk/>
          <pc:sldMk cId="779940661" sldId="261"/>
        </pc:sldMkLst>
        <pc:spChg chg="mod">
          <ac:chgData name="Matthew Ryan Milne" userId="S::mrmilne@edu.uwaterloo.ca::25cb58aa-884e-403e-acd7-4c307a9363be" providerId="AD" clId="Web-{047D5447-3059-8005-E1FA-20C478C53DFB}" dt="2019-07-23T13:43:31.661" v="148" actId="20577"/>
          <ac:spMkLst>
            <pc:docMk/>
            <pc:sldMk cId="779940661" sldId="261"/>
            <ac:spMk id="2" creationId="{5D696C07-EF6B-4585-AECD-57BD7A85D457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4:03.317" v="173" actId="20577"/>
        <pc:sldMkLst>
          <pc:docMk/>
          <pc:sldMk cId="1821165297" sldId="262"/>
        </pc:sldMkLst>
        <pc:spChg chg="mod">
          <ac:chgData name="Matthew Ryan Milne" userId="S::mrmilne@edu.uwaterloo.ca::25cb58aa-884e-403e-acd7-4c307a9363be" providerId="AD" clId="Web-{047D5447-3059-8005-E1FA-20C478C53DFB}" dt="2019-07-23T13:44:03.317" v="173" actId="20577"/>
          <ac:spMkLst>
            <pc:docMk/>
            <pc:sldMk cId="1821165297" sldId="262"/>
            <ac:spMk id="2" creationId="{ECD7892C-B6CF-48D1-BE67-B8A9EDEA3923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4:25.052" v="206" actId="20577"/>
        <pc:sldMkLst>
          <pc:docMk/>
          <pc:sldMk cId="3083040762" sldId="263"/>
        </pc:sldMkLst>
        <pc:spChg chg="mod">
          <ac:chgData name="Matthew Ryan Milne" userId="S::mrmilne@edu.uwaterloo.ca::25cb58aa-884e-403e-acd7-4c307a9363be" providerId="AD" clId="Web-{047D5447-3059-8005-E1FA-20C478C53DFB}" dt="2019-07-23T13:44:25.052" v="206" actId="20577"/>
          <ac:spMkLst>
            <pc:docMk/>
            <pc:sldMk cId="3083040762" sldId="263"/>
            <ac:spMk id="2" creationId="{B1FB0FE2-CBFE-4D08-A9CA-D131F4115CBD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58:47.574" v="377" actId="20577"/>
        <pc:sldMkLst>
          <pc:docMk/>
          <pc:sldMk cId="582813017" sldId="267"/>
        </pc:sldMkLst>
        <pc:spChg chg="mod">
          <ac:chgData name="Matthew Ryan Milne" userId="S::mrmilne@edu.uwaterloo.ca::25cb58aa-884e-403e-acd7-4c307a9363be" providerId="AD" clId="Web-{047D5447-3059-8005-E1FA-20C478C53DFB}" dt="2019-07-23T13:58:47.574" v="377" actId="20577"/>
          <ac:spMkLst>
            <pc:docMk/>
            <pc:sldMk cId="582813017" sldId="267"/>
            <ac:spMk id="2" creationId="{2B20362E-2547-4FAD-8470-C74BABE88716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49:51.369" v="292" actId="20577"/>
        <pc:sldMkLst>
          <pc:docMk/>
          <pc:sldMk cId="748091305" sldId="270"/>
        </pc:sldMkLst>
        <pc:spChg chg="mod">
          <ac:chgData name="Matthew Ryan Milne" userId="S::mrmilne@edu.uwaterloo.ca::25cb58aa-884e-403e-acd7-4c307a9363be" providerId="AD" clId="Web-{047D5447-3059-8005-E1FA-20C478C53DFB}" dt="2019-07-23T13:49:51.369" v="292" actId="20577"/>
          <ac:spMkLst>
            <pc:docMk/>
            <pc:sldMk cId="748091305" sldId="270"/>
            <ac:spMk id="2" creationId="{A19AE469-68C2-4F1A-B8F3-D512A79938F5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52:57.650" v="309" actId="20577"/>
        <pc:sldMkLst>
          <pc:docMk/>
          <pc:sldMk cId="1520334015" sldId="271"/>
        </pc:sldMkLst>
        <pc:spChg chg="mod">
          <ac:chgData name="Matthew Ryan Milne" userId="S::mrmilne@edu.uwaterloo.ca::25cb58aa-884e-403e-acd7-4c307a9363be" providerId="AD" clId="Web-{047D5447-3059-8005-E1FA-20C478C53DFB}" dt="2019-07-23T13:52:57.650" v="309" actId="20577"/>
          <ac:spMkLst>
            <pc:docMk/>
            <pc:sldMk cId="1520334015" sldId="271"/>
            <ac:spMk id="2" creationId="{04D88059-9C7A-4C4E-955D-BE76A7AA0226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54:48.072" v="337" actId="20577"/>
        <pc:sldMkLst>
          <pc:docMk/>
          <pc:sldMk cId="1326588612" sldId="272"/>
        </pc:sldMkLst>
        <pc:spChg chg="mod">
          <ac:chgData name="Matthew Ryan Milne" userId="S::mrmilne@edu.uwaterloo.ca::25cb58aa-884e-403e-acd7-4c307a9363be" providerId="AD" clId="Web-{047D5447-3059-8005-E1FA-20C478C53DFB}" dt="2019-07-23T13:54:48.072" v="337" actId="20577"/>
          <ac:spMkLst>
            <pc:docMk/>
            <pc:sldMk cId="1326588612" sldId="272"/>
            <ac:spMk id="2" creationId="{7067DC65-7787-4815-8FF8-E30649E6551F}"/>
          </ac:spMkLst>
        </pc:spChg>
      </pc:sldChg>
      <pc:sldChg chg="modSp new">
        <pc:chgData name="Matthew Ryan Milne" userId="S::mrmilne@edu.uwaterloo.ca::25cb58aa-884e-403e-acd7-4c307a9363be" providerId="AD" clId="Web-{047D5447-3059-8005-E1FA-20C478C53DFB}" dt="2019-07-23T13:55:46.198" v="358" actId="20577"/>
        <pc:sldMkLst>
          <pc:docMk/>
          <pc:sldMk cId="1585675383" sldId="273"/>
        </pc:sldMkLst>
        <pc:spChg chg="mod">
          <ac:chgData name="Matthew Ryan Milne" userId="S::mrmilne@edu.uwaterloo.ca::25cb58aa-884e-403e-acd7-4c307a9363be" providerId="AD" clId="Web-{047D5447-3059-8005-E1FA-20C478C53DFB}" dt="2019-07-23T13:55:46.198" v="358" actId="20577"/>
          <ac:spMkLst>
            <pc:docMk/>
            <pc:sldMk cId="1585675383" sldId="273"/>
            <ac:spMk id="2" creationId="{8C93BC18-802C-476C-852A-8F607992A731}"/>
          </ac:spMkLst>
        </pc:spChg>
      </pc:sldChg>
    </pc:docChg>
  </pc:docChgLst>
  <pc:docChgLst>
    <pc:chgData name="Surag Sudesh" userId="S::ssudesh@edu.uwaterloo.ca::887bd7b6-51f0-4eca-8f62-1df10a9cdecf" providerId="AD" clId="Web-{7F2E2695-A185-3F51-890D-DEDA0F226AC6}"/>
    <pc:docChg chg="modSld">
      <pc:chgData name="Surag Sudesh" userId="S::ssudesh@edu.uwaterloo.ca::887bd7b6-51f0-4eca-8f62-1df10a9cdecf" providerId="AD" clId="Web-{7F2E2695-A185-3F51-890D-DEDA0F226AC6}" dt="2019-07-24T23:06:19.514" v="332" actId="20577"/>
      <pc:docMkLst>
        <pc:docMk/>
      </pc:docMkLst>
      <pc:sldChg chg="modSp">
        <pc:chgData name="Surag Sudesh" userId="S::ssudesh@edu.uwaterloo.ca::887bd7b6-51f0-4eca-8f62-1df10a9cdecf" providerId="AD" clId="Web-{7F2E2695-A185-3F51-890D-DEDA0F226AC6}" dt="2019-07-24T22:49:56.054" v="113" actId="20577"/>
        <pc:sldMkLst>
          <pc:docMk/>
          <pc:sldMk cId="1043690294" sldId="257"/>
        </pc:sldMkLst>
        <pc:spChg chg="mod">
          <ac:chgData name="Surag Sudesh" userId="S::ssudesh@edu.uwaterloo.ca::887bd7b6-51f0-4eca-8f62-1df10a9cdecf" providerId="AD" clId="Web-{7F2E2695-A185-3F51-890D-DEDA0F226AC6}" dt="2019-07-24T22:49:56.054" v="113" actId="20577"/>
          <ac:spMkLst>
            <pc:docMk/>
            <pc:sldMk cId="1043690294" sldId="257"/>
            <ac:spMk id="3" creationId="{8C9F3AB0-F122-4BC9-B26A-3C7AF5655771}"/>
          </ac:spMkLst>
        </pc:spChg>
      </pc:sldChg>
      <pc:sldChg chg="modSp">
        <pc:chgData name="Surag Sudesh" userId="S::ssudesh@edu.uwaterloo.ca::887bd7b6-51f0-4eca-8f62-1df10a9cdecf" providerId="AD" clId="Web-{7F2E2695-A185-3F51-890D-DEDA0F226AC6}" dt="2019-07-24T23:06:19.514" v="331" actId="20577"/>
        <pc:sldMkLst>
          <pc:docMk/>
          <pc:sldMk cId="1520334015" sldId="271"/>
        </pc:sldMkLst>
        <pc:spChg chg="mod">
          <ac:chgData name="Surag Sudesh" userId="S::ssudesh@edu.uwaterloo.ca::887bd7b6-51f0-4eca-8f62-1df10a9cdecf" providerId="AD" clId="Web-{7F2E2695-A185-3F51-890D-DEDA0F226AC6}" dt="2019-07-24T23:06:19.514" v="331" actId="20577"/>
          <ac:spMkLst>
            <pc:docMk/>
            <pc:sldMk cId="1520334015" sldId="271"/>
            <ac:spMk id="3" creationId="{6C4138BF-F7C0-4220-BA54-32F341C20A20}"/>
          </ac:spMkLst>
        </pc:spChg>
      </pc:sldChg>
      <pc:sldChg chg="modSp">
        <pc:chgData name="Surag Sudesh" userId="S::ssudesh@edu.uwaterloo.ca::887bd7b6-51f0-4eca-8f62-1df10a9cdecf" providerId="AD" clId="Web-{7F2E2695-A185-3F51-890D-DEDA0F226AC6}" dt="2019-07-24T22:55:29.900" v="249" actId="20577"/>
        <pc:sldMkLst>
          <pc:docMk/>
          <pc:sldMk cId="1585675383" sldId="273"/>
        </pc:sldMkLst>
        <pc:spChg chg="mod">
          <ac:chgData name="Surag Sudesh" userId="S::ssudesh@edu.uwaterloo.ca::887bd7b6-51f0-4eca-8f62-1df10a9cdecf" providerId="AD" clId="Web-{7F2E2695-A185-3F51-890D-DEDA0F226AC6}" dt="2019-07-24T22:55:29.900" v="249" actId="20577"/>
          <ac:spMkLst>
            <pc:docMk/>
            <pc:sldMk cId="1585675383" sldId="273"/>
            <ac:spMk id="3" creationId="{FDE02401-A07B-4CF6-85A0-FD089E1F4722}"/>
          </ac:spMkLst>
        </pc:spChg>
      </pc:sldChg>
    </pc:docChg>
  </pc:docChgLst>
  <pc:docChgLst>
    <pc:chgData name="Surag Sudesh" userId="887bd7b6-51f0-4eca-8f62-1df10a9cdecf" providerId="ADAL" clId="{5F395FC7-45B5-49C6-B6EB-B79E8021D1D7}"/>
    <pc:docChg chg="modSld">
      <pc:chgData name="Surag Sudesh" userId="887bd7b6-51f0-4eca-8f62-1df10a9cdecf" providerId="ADAL" clId="{5F395FC7-45B5-49C6-B6EB-B79E8021D1D7}" dt="2019-07-25T16:00:49.067" v="137" actId="20577"/>
      <pc:docMkLst>
        <pc:docMk/>
      </pc:docMkLst>
      <pc:sldChg chg="modSp">
        <pc:chgData name="Surag Sudesh" userId="887bd7b6-51f0-4eca-8f62-1df10a9cdecf" providerId="ADAL" clId="{5F395FC7-45B5-49C6-B6EB-B79E8021D1D7}" dt="2019-07-25T16:00:49.067" v="137" actId="20577"/>
        <pc:sldMkLst>
          <pc:docMk/>
          <pc:sldMk cId="1043690294" sldId="257"/>
        </pc:sldMkLst>
        <pc:spChg chg="mod">
          <ac:chgData name="Surag Sudesh" userId="887bd7b6-51f0-4eca-8f62-1df10a9cdecf" providerId="ADAL" clId="{5F395FC7-45B5-49C6-B6EB-B79E8021D1D7}" dt="2019-07-25T16:00:49.067" v="137" actId="20577"/>
          <ac:spMkLst>
            <pc:docMk/>
            <pc:sldMk cId="1043690294" sldId="257"/>
            <ac:spMk id="3" creationId="{8C9F3AB0-F122-4BC9-B26A-3C7AF5655771}"/>
          </ac:spMkLst>
        </pc:spChg>
      </pc:sldChg>
      <pc:sldChg chg="modSp">
        <pc:chgData name="Surag Sudesh" userId="887bd7b6-51f0-4eca-8f62-1df10a9cdecf" providerId="ADAL" clId="{5F395FC7-45B5-49C6-B6EB-B79E8021D1D7}" dt="2019-07-24T22:42:54.646" v="15" actId="20577"/>
        <pc:sldMkLst>
          <pc:docMk/>
          <pc:sldMk cId="474663307" sldId="274"/>
        </pc:sldMkLst>
        <pc:spChg chg="mod">
          <ac:chgData name="Surag Sudesh" userId="887bd7b6-51f0-4eca-8f62-1df10a9cdecf" providerId="ADAL" clId="{5F395FC7-45B5-49C6-B6EB-B79E8021D1D7}" dt="2019-07-24T22:42:54.646" v="15" actId="20577"/>
          <ac:spMkLst>
            <pc:docMk/>
            <pc:sldMk cId="474663307" sldId="274"/>
            <ac:spMk id="3" creationId="{5139166C-70B9-4F44-8430-74A00442AC33}"/>
          </ac:spMkLst>
        </pc:spChg>
      </pc:sldChg>
    </pc:docChg>
  </pc:docChgLst>
  <pc:docChgLst>
    <pc:chgData name="Anurag Joshi" userId="S::a35joshi@edu.uwaterloo.ca::a0fb896a-73d9-49ce-80c1-48eeeb09db79" providerId="AD" clId="Web-{3EAA004D-9C2E-3D2A-EDC5-37DE69B62EC5}"/>
    <pc:docChg chg="modSld">
      <pc:chgData name="Anurag Joshi" userId="S::a35joshi@edu.uwaterloo.ca::a0fb896a-73d9-49ce-80c1-48eeeb09db79" providerId="AD" clId="Web-{3EAA004D-9C2E-3D2A-EDC5-37DE69B62EC5}" dt="2019-07-23T16:44:42.377" v="1254" actId="20577"/>
      <pc:docMkLst>
        <pc:docMk/>
      </pc:docMkLst>
      <pc:sldChg chg="modSp">
        <pc:chgData name="Anurag Joshi" userId="S::a35joshi@edu.uwaterloo.ca::a0fb896a-73d9-49ce-80c1-48eeeb09db79" providerId="AD" clId="Web-{3EAA004D-9C2E-3D2A-EDC5-37DE69B62EC5}" dt="2019-07-23T16:44:42.377" v="1253" actId="20577"/>
        <pc:sldMkLst>
          <pc:docMk/>
          <pc:sldMk cId="1043690294" sldId="257"/>
        </pc:sldMkLst>
        <pc:spChg chg="mod">
          <ac:chgData name="Anurag Joshi" userId="S::a35joshi@edu.uwaterloo.ca::a0fb896a-73d9-49ce-80c1-48eeeb09db79" providerId="AD" clId="Web-{3EAA004D-9C2E-3D2A-EDC5-37DE69B62EC5}" dt="2019-07-23T16:44:42.377" v="1253" actId="20577"/>
          <ac:spMkLst>
            <pc:docMk/>
            <pc:sldMk cId="1043690294" sldId="257"/>
            <ac:spMk id="3" creationId="{8C9F3AB0-F122-4BC9-B26A-3C7AF5655771}"/>
          </ac:spMkLst>
        </pc:spChg>
      </pc:sldChg>
      <pc:sldChg chg="modSp">
        <pc:chgData name="Anurag Joshi" userId="S::a35joshi@edu.uwaterloo.ca::a0fb896a-73d9-49ce-80c1-48eeeb09db79" providerId="AD" clId="Web-{3EAA004D-9C2E-3D2A-EDC5-37DE69B62EC5}" dt="2019-07-23T16:40:48.923" v="791" actId="20577"/>
        <pc:sldMkLst>
          <pc:docMk/>
          <pc:sldMk cId="3083040762" sldId="263"/>
        </pc:sldMkLst>
        <pc:spChg chg="mod">
          <ac:chgData name="Anurag Joshi" userId="S::a35joshi@edu.uwaterloo.ca::a0fb896a-73d9-49ce-80c1-48eeeb09db79" providerId="AD" clId="Web-{3EAA004D-9C2E-3D2A-EDC5-37DE69B62EC5}" dt="2019-07-23T16:40:48.923" v="791" actId="20577"/>
          <ac:spMkLst>
            <pc:docMk/>
            <pc:sldMk cId="3083040762" sldId="263"/>
            <ac:spMk id="3" creationId="{236F709D-72D7-46AE-AEF7-0638EA2AA8DB}"/>
          </ac:spMkLst>
        </pc:spChg>
      </pc:sldChg>
      <pc:sldChg chg="modSp">
        <pc:chgData name="Anurag Joshi" userId="S::a35joshi@edu.uwaterloo.ca::a0fb896a-73d9-49ce-80c1-48eeeb09db79" providerId="AD" clId="Web-{3EAA004D-9C2E-3D2A-EDC5-37DE69B62EC5}" dt="2019-07-23T16:39:42.688" v="393" actId="20577"/>
        <pc:sldMkLst>
          <pc:docMk/>
          <pc:sldMk cId="748091305" sldId="270"/>
        </pc:sldMkLst>
        <pc:spChg chg="mod">
          <ac:chgData name="Anurag Joshi" userId="S::a35joshi@edu.uwaterloo.ca::a0fb896a-73d9-49ce-80c1-48eeeb09db79" providerId="AD" clId="Web-{3EAA004D-9C2E-3D2A-EDC5-37DE69B62EC5}" dt="2019-07-23T16:39:42.688" v="393" actId="20577"/>
          <ac:spMkLst>
            <pc:docMk/>
            <pc:sldMk cId="748091305" sldId="270"/>
            <ac:spMk id="3" creationId="{7BEB9A3A-9503-4BC4-A8FB-25D8AFC1802E}"/>
          </ac:spMkLst>
        </pc:spChg>
      </pc:sldChg>
      <pc:sldChg chg="modSp">
        <pc:chgData name="Anurag Joshi" userId="S::a35joshi@edu.uwaterloo.ca::a0fb896a-73d9-49ce-80c1-48eeeb09db79" providerId="AD" clId="Web-{3EAA004D-9C2E-3D2A-EDC5-37DE69B62EC5}" dt="2019-07-23T16:42:31.923" v="1214" actId="20577"/>
        <pc:sldMkLst>
          <pc:docMk/>
          <pc:sldMk cId="1520334015" sldId="271"/>
        </pc:sldMkLst>
        <pc:spChg chg="mod">
          <ac:chgData name="Anurag Joshi" userId="S::a35joshi@edu.uwaterloo.ca::a0fb896a-73d9-49ce-80c1-48eeeb09db79" providerId="AD" clId="Web-{3EAA004D-9C2E-3D2A-EDC5-37DE69B62EC5}" dt="2019-07-23T16:42:31.923" v="1214" actId="20577"/>
          <ac:spMkLst>
            <pc:docMk/>
            <pc:sldMk cId="1520334015" sldId="271"/>
            <ac:spMk id="3" creationId="{6C4138BF-F7C0-4220-BA54-32F341C20A20}"/>
          </ac:spMkLst>
        </pc:spChg>
      </pc:sldChg>
    </pc:docChg>
  </pc:docChgLst>
  <pc:docChgLst>
    <pc:chgData name="Matthew Ryan Milne" userId="S::mrmilne@edu.uwaterloo.ca::25cb58aa-884e-403e-acd7-4c307a9363be" providerId="AD" clId="Web-{164CEBB9-56D5-2636-5FF8-C12EC35E911C}"/>
    <pc:docChg chg="modSld">
      <pc:chgData name="Matthew Ryan Milne" userId="S::mrmilne@edu.uwaterloo.ca::25cb58aa-884e-403e-acd7-4c307a9363be" providerId="AD" clId="Web-{164CEBB9-56D5-2636-5FF8-C12EC35E911C}" dt="2019-07-23T14:33:01.125" v="228" actId="20577"/>
      <pc:docMkLst>
        <pc:docMk/>
      </pc:docMkLst>
      <pc:sldChg chg="modSp">
        <pc:chgData name="Matthew Ryan Milne" userId="S::mrmilne@edu.uwaterloo.ca::25cb58aa-884e-403e-acd7-4c307a9363be" providerId="AD" clId="Web-{164CEBB9-56D5-2636-5FF8-C12EC35E911C}" dt="2019-07-23T14:33:01.109" v="227" actId="20577"/>
        <pc:sldMkLst>
          <pc:docMk/>
          <pc:sldMk cId="327091253" sldId="259"/>
        </pc:sldMkLst>
        <pc:spChg chg="mod">
          <ac:chgData name="Matthew Ryan Milne" userId="S::mrmilne@edu.uwaterloo.ca::25cb58aa-884e-403e-acd7-4c307a9363be" providerId="AD" clId="Web-{164CEBB9-56D5-2636-5FF8-C12EC35E911C}" dt="2019-07-23T14:33:01.109" v="227" actId="20577"/>
          <ac:spMkLst>
            <pc:docMk/>
            <pc:sldMk cId="327091253" sldId="259"/>
            <ac:spMk id="3" creationId="{35015524-4DE6-45BB-9D7A-A777FA109817}"/>
          </ac:spMkLst>
        </pc:spChg>
      </pc:sldChg>
    </pc:docChg>
  </pc:docChgLst>
  <pc:docChgLst>
    <pc:chgData name="Matthew Ryan Milne" userId="S::mrmilne@edu.uwaterloo.ca::25cb58aa-884e-403e-acd7-4c307a9363be" providerId="AD" clId="Web-{A0EAE79D-4AD3-461F-AF92-D4426BB7A79A}"/>
    <pc:docChg chg="addSld modSld">
      <pc:chgData name="Matthew Ryan Milne" userId="S::mrmilne@edu.uwaterloo.ca::25cb58aa-884e-403e-acd7-4c307a9363be" providerId="AD" clId="Web-{A0EAE79D-4AD3-461F-AF92-D4426BB7A79A}" dt="2019-07-24T22:46:58.213" v="186" actId="20577"/>
      <pc:docMkLst>
        <pc:docMk/>
      </pc:docMkLst>
      <pc:sldChg chg="modSp">
        <pc:chgData name="Matthew Ryan Milne" userId="S::mrmilne@edu.uwaterloo.ca::25cb58aa-884e-403e-acd7-4c307a9363be" providerId="AD" clId="Web-{A0EAE79D-4AD3-461F-AF92-D4426BB7A79A}" dt="2019-07-24T22:46:58.213" v="185" actId="20577"/>
        <pc:sldMkLst>
          <pc:docMk/>
          <pc:sldMk cId="1043690294" sldId="257"/>
        </pc:sldMkLst>
        <pc:spChg chg="mod">
          <ac:chgData name="Matthew Ryan Milne" userId="S::mrmilne@edu.uwaterloo.ca::25cb58aa-884e-403e-acd7-4c307a9363be" providerId="AD" clId="Web-{A0EAE79D-4AD3-461F-AF92-D4426BB7A79A}" dt="2019-07-24T22:46:58.213" v="185" actId="20577"/>
          <ac:spMkLst>
            <pc:docMk/>
            <pc:sldMk cId="1043690294" sldId="257"/>
            <ac:spMk id="3" creationId="{8C9F3AB0-F122-4BC9-B26A-3C7AF5655771}"/>
          </ac:spMkLst>
        </pc:spChg>
      </pc:sldChg>
      <pc:sldChg chg="modSp">
        <pc:chgData name="Matthew Ryan Milne" userId="S::mrmilne@edu.uwaterloo.ca::25cb58aa-884e-403e-acd7-4c307a9363be" providerId="AD" clId="Web-{A0EAE79D-4AD3-461F-AF92-D4426BB7A79A}" dt="2019-07-24T22:26:43.287" v="0" actId="20577"/>
        <pc:sldMkLst>
          <pc:docMk/>
          <pc:sldMk cId="3083040762" sldId="263"/>
        </pc:sldMkLst>
        <pc:spChg chg="mod">
          <ac:chgData name="Matthew Ryan Milne" userId="S::mrmilne@edu.uwaterloo.ca::25cb58aa-884e-403e-acd7-4c307a9363be" providerId="AD" clId="Web-{A0EAE79D-4AD3-461F-AF92-D4426BB7A79A}" dt="2019-07-24T22:26:43.287" v="0" actId="20577"/>
          <ac:spMkLst>
            <pc:docMk/>
            <pc:sldMk cId="3083040762" sldId="263"/>
            <ac:spMk id="2" creationId="{B1FB0FE2-CBFE-4D08-A9CA-D131F4115CBD}"/>
          </ac:spMkLst>
        </pc:spChg>
      </pc:sldChg>
      <pc:sldChg chg="modSp">
        <pc:chgData name="Matthew Ryan Milne" userId="S::mrmilne@edu.uwaterloo.ca::25cb58aa-884e-403e-acd7-4c307a9363be" providerId="AD" clId="Web-{A0EAE79D-4AD3-461F-AF92-D4426BB7A79A}" dt="2019-07-24T22:28:10.866" v="17" actId="20577"/>
        <pc:sldMkLst>
          <pc:docMk/>
          <pc:sldMk cId="582813017" sldId="267"/>
        </pc:sldMkLst>
        <pc:spChg chg="mod">
          <ac:chgData name="Matthew Ryan Milne" userId="S::mrmilne@edu.uwaterloo.ca::25cb58aa-884e-403e-acd7-4c307a9363be" providerId="AD" clId="Web-{A0EAE79D-4AD3-461F-AF92-D4426BB7A79A}" dt="2019-07-24T22:28:10.866" v="17" actId="20577"/>
          <ac:spMkLst>
            <pc:docMk/>
            <pc:sldMk cId="582813017" sldId="267"/>
            <ac:spMk id="3" creationId="{65B35DF3-30FE-4156-99BD-96E6042B95BB}"/>
          </ac:spMkLst>
        </pc:spChg>
      </pc:sldChg>
      <pc:sldChg chg="modSp">
        <pc:chgData name="Matthew Ryan Milne" userId="S::mrmilne@edu.uwaterloo.ca::25cb58aa-884e-403e-acd7-4c307a9363be" providerId="AD" clId="Web-{A0EAE79D-4AD3-461F-AF92-D4426BB7A79A}" dt="2019-07-24T22:41:57.212" v="47" actId="20577"/>
        <pc:sldMkLst>
          <pc:docMk/>
          <pc:sldMk cId="748091305" sldId="270"/>
        </pc:sldMkLst>
        <pc:spChg chg="mod">
          <ac:chgData name="Matthew Ryan Milne" userId="S::mrmilne@edu.uwaterloo.ca::25cb58aa-884e-403e-acd7-4c307a9363be" providerId="AD" clId="Web-{A0EAE79D-4AD3-461F-AF92-D4426BB7A79A}" dt="2019-07-24T22:41:57.212" v="47" actId="20577"/>
          <ac:spMkLst>
            <pc:docMk/>
            <pc:sldMk cId="748091305" sldId="270"/>
            <ac:spMk id="2" creationId="{A19AE469-68C2-4F1A-B8F3-D512A79938F5}"/>
          </ac:spMkLst>
        </pc:spChg>
      </pc:sldChg>
      <pc:sldChg chg="modSp">
        <pc:chgData name="Matthew Ryan Milne" userId="S::mrmilne@edu.uwaterloo.ca::25cb58aa-884e-403e-acd7-4c307a9363be" providerId="AD" clId="Web-{A0EAE79D-4AD3-461F-AF92-D4426BB7A79A}" dt="2019-07-24T22:44:18.369" v="176" actId="20577"/>
        <pc:sldMkLst>
          <pc:docMk/>
          <pc:sldMk cId="1585675383" sldId="273"/>
        </pc:sldMkLst>
        <pc:spChg chg="mod">
          <ac:chgData name="Matthew Ryan Milne" userId="S::mrmilne@edu.uwaterloo.ca::25cb58aa-884e-403e-acd7-4c307a9363be" providerId="AD" clId="Web-{A0EAE79D-4AD3-461F-AF92-D4426BB7A79A}" dt="2019-07-24T22:44:18.369" v="176" actId="20577"/>
          <ac:spMkLst>
            <pc:docMk/>
            <pc:sldMk cId="1585675383" sldId="273"/>
            <ac:spMk id="3" creationId="{FDE02401-A07B-4CF6-85A0-FD089E1F4722}"/>
          </ac:spMkLst>
        </pc:spChg>
      </pc:sldChg>
      <pc:sldChg chg="modSp">
        <pc:chgData name="Matthew Ryan Milne" userId="S::mrmilne@edu.uwaterloo.ca::25cb58aa-884e-403e-acd7-4c307a9363be" providerId="AD" clId="Web-{A0EAE79D-4AD3-461F-AF92-D4426BB7A79A}" dt="2019-07-24T22:43:31.963" v="124" actId="20577"/>
        <pc:sldMkLst>
          <pc:docMk/>
          <pc:sldMk cId="474663307" sldId="274"/>
        </pc:sldMkLst>
        <pc:spChg chg="mod">
          <ac:chgData name="Matthew Ryan Milne" userId="S::mrmilne@edu.uwaterloo.ca::25cb58aa-884e-403e-acd7-4c307a9363be" providerId="AD" clId="Web-{A0EAE79D-4AD3-461F-AF92-D4426BB7A79A}" dt="2019-07-24T22:43:31.963" v="124" actId="20577"/>
          <ac:spMkLst>
            <pc:docMk/>
            <pc:sldMk cId="474663307" sldId="274"/>
            <ac:spMk id="3" creationId="{5139166C-70B9-4F44-8430-74A00442AC33}"/>
          </ac:spMkLst>
        </pc:spChg>
      </pc:sldChg>
      <pc:sldChg chg="addSp delSp modSp new mod setBg">
        <pc:chgData name="Matthew Ryan Milne" userId="S::mrmilne@edu.uwaterloo.ca::25cb58aa-884e-403e-acd7-4c307a9363be" providerId="AD" clId="Web-{A0EAE79D-4AD3-461F-AF92-D4426BB7A79A}" dt="2019-07-24T22:36:08.977" v="38"/>
        <pc:sldMkLst>
          <pc:docMk/>
          <pc:sldMk cId="2855141282" sldId="280"/>
        </pc:sldMkLst>
        <pc:spChg chg="mod">
          <ac:chgData name="Matthew Ryan Milne" userId="S::mrmilne@edu.uwaterloo.ca::25cb58aa-884e-403e-acd7-4c307a9363be" providerId="AD" clId="Web-{A0EAE79D-4AD3-461F-AF92-D4426BB7A79A}" dt="2019-07-24T22:36:03.211" v="36"/>
          <ac:spMkLst>
            <pc:docMk/>
            <pc:sldMk cId="2855141282" sldId="280"/>
            <ac:spMk id="2" creationId="{D08D6B54-DC48-4CE7-8EA1-E0390FDC850A}"/>
          </ac:spMkLst>
        </pc:spChg>
        <pc:spChg chg="del">
          <ac:chgData name="Matthew Ryan Milne" userId="S::mrmilne@edu.uwaterloo.ca::25cb58aa-884e-403e-acd7-4c307a9363be" providerId="AD" clId="Web-{A0EAE79D-4AD3-461F-AF92-D4426BB7A79A}" dt="2019-07-24T22:35:47.930" v="32"/>
          <ac:spMkLst>
            <pc:docMk/>
            <pc:sldMk cId="2855141282" sldId="280"/>
            <ac:spMk id="3" creationId="{99D409C4-D620-48EE-BB65-6EBC112CF816}"/>
          </ac:spMkLst>
        </pc:spChg>
        <pc:spChg chg="add del mod">
          <ac:chgData name="Matthew Ryan Milne" userId="S::mrmilne@edu.uwaterloo.ca::25cb58aa-884e-403e-acd7-4c307a9363be" providerId="AD" clId="Web-{A0EAE79D-4AD3-461F-AF92-D4426BB7A79A}" dt="2019-07-24T22:36:08.977" v="38"/>
          <ac:spMkLst>
            <pc:docMk/>
            <pc:sldMk cId="2855141282" sldId="280"/>
            <ac:spMk id="7" creationId="{82CDA8F5-F272-45C2-BE5A-F61D1D89BD5C}"/>
          </ac:spMkLst>
        </pc:spChg>
        <pc:spChg chg="add">
          <ac:chgData name="Matthew Ryan Milne" userId="S::mrmilne@edu.uwaterloo.ca::25cb58aa-884e-403e-acd7-4c307a9363be" providerId="AD" clId="Web-{A0EAE79D-4AD3-461F-AF92-D4426BB7A79A}" dt="2019-07-24T22:36:03.211" v="36"/>
          <ac:spMkLst>
            <pc:docMk/>
            <pc:sldMk cId="2855141282" sldId="280"/>
            <ac:spMk id="9" creationId="{FBC3EAFD-A275-4F9B-8F62-72B6678F35A8}"/>
          </ac:spMkLst>
        </pc:spChg>
        <pc:spChg chg="add">
          <ac:chgData name="Matthew Ryan Milne" userId="S::mrmilne@edu.uwaterloo.ca::25cb58aa-884e-403e-acd7-4c307a9363be" providerId="AD" clId="Web-{A0EAE79D-4AD3-461F-AF92-D4426BB7A79A}" dt="2019-07-24T22:36:03.211" v="36"/>
          <ac:spMkLst>
            <pc:docMk/>
            <pc:sldMk cId="2855141282" sldId="280"/>
            <ac:spMk id="11" creationId="{06E64A6D-2B9F-4AAD-AB42-A61BAF01AC12}"/>
          </ac:spMkLst>
        </pc:spChg>
        <pc:picChg chg="add del mod ord">
          <ac:chgData name="Matthew Ryan Milne" userId="S::mrmilne@edu.uwaterloo.ca::25cb58aa-884e-403e-acd7-4c307a9363be" providerId="AD" clId="Web-{A0EAE79D-4AD3-461F-AF92-D4426BB7A79A}" dt="2019-07-24T22:36:08.977" v="38"/>
          <ac:picMkLst>
            <pc:docMk/>
            <pc:sldMk cId="2855141282" sldId="280"/>
            <ac:picMk id="4" creationId="{04479C94-623A-4754-A4F8-FB3CB1001C06}"/>
          </ac:picMkLst>
        </pc:picChg>
        <pc:picChg chg="add">
          <ac:chgData name="Matthew Ryan Milne" userId="S::mrmilne@edu.uwaterloo.ca::25cb58aa-884e-403e-acd7-4c307a9363be" providerId="AD" clId="Web-{A0EAE79D-4AD3-461F-AF92-D4426BB7A79A}" dt="2019-07-24T22:36:03.211" v="36"/>
          <ac:picMkLst>
            <pc:docMk/>
            <pc:sldMk cId="2855141282" sldId="280"/>
            <ac:picMk id="13" creationId="{C51881DD-AD85-41BE-8A49-C2FB45800E10}"/>
          </ac:picMkLst>
        </pc:picChg>
        <pc:cxnChg chg="add">
          <ac:chgData name="Matthew Ryan Milne" userId="S::mrmilne@edu.uwaterloo.ca::25cb58aa-884e-403e-acd7-4c307a9363be" providerId="AD" clId="Web-{A0EAE79D-4AD3-461F-AF92-D4426BB7A79A}" dt="2019-07-24T22:36:03.211" v="36"/>
          <ac:cxnSpMkLst>
            <pc:docMk/>
            <pc:sldMk cId="2855141282" sldId="280"/>
            <ac:cxnSpMk id="15" creationId="{9AD20FE8-ED02-4CDE-83B1-A1436305C3DC}"/>
          </ac:cxnSpMkLst>
        </pc:cxnChg>
      </pc:sldChg>
    </pc:docChg>
  </pc:docChgLst>
  <pc:docChgLst>
    <pc:chgData name="Matthew Ryan Milne" userId="S::mrmilne@edu.uwaterloo.ca::25cb58aa-884e-403e-acd7-4c307a9363be" providerId="AD" clId="Web-{FF0254AA-B0FD-4B53-411F-AAAF8B0E31FD}"/>
    <pc:docChg chg="addSld delSld modSld">
      <pc:chgData name="Matthew Ryan Milne" userId="S::mrmilne@edu.uwaterloo.ca::25cb58aa-884e-403e-acd7-4c307a9363be" providerId="AD" clId="Web-{FF0254AA-B0FD-4B53-411F-AAAF8B0E31FD}" dt="2019-07-23T17:44:33.496" v="3847" actId="20577"/>
      <pc:docMkLst>
        <pc:docMk/>
      </pc:docMkLst>
      <pc:sldChg chg="modSp">
        <pc:chgData name="Matthew Ryan Milne" userId="S::mrmilne@edu.uwaterloo.ca::25cb58aa-884e-403e-acd7-4c307a9363be" providerId="AD" clId="Web-{FF0254AA-B0FD-4B53-411F-AAAF8B0E31FD}" dt="2019-07-23T16:44:27.946" v="386" actId="20577"/>
        <pc:sldMkLst>
          <pc:docMk/>
          <pc:sldMk cId="1043690294" sldId="257"/>
        </pc:sldMkLst>
        <pc:spChg chg="mod">
          <ac:chgData name="Matthew Ryan Milne" userId="S::mrmilne@edu.uwaterloo.ca::25cb58aa-884e-403e-acd7-4c307a9363be" providerId="AD" clId="Web-{FF0254AA-B0FD-4B53-411F-AAAF8B0E31FD}" dt="2019-07-23T16:44:27.946" v="386" actId="20577"/>
          <ac:spMkLst>
            <pc:docMk/>
            <pc:sldMk cId="1043690294" sldId="257"/>
            <ac:spMk id="3" creationId="{8C9F3AB0-F122-4BC9-B26A-3C7AF5655771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13:44.174" v="1342" actId="20577"/>
        <pc:sldMkLst>
          <pc:docMk/>
          <pc:sldMk cId="1305356875" sldId="258"/>
        </pc:sldMkLst>
        <pc:spChg chg="mod">
          <ac:chgData name="Matthew Ryan Milne" userId="S::mrmilne@edu.uwaterloo.ca::25cb58aa-884e-403e-acd7-4c307a9363be" providerId="AD" clId="Web-{FF0254AA-B0FD-4B53-411F-AAAF8B0E31FD}" dt="2019-07-23T17:13:44.174" v="1342" actId="20577"/>
          <ac:spMkLst>
            <pc:docMk/>
            <pc:sldMk cId="1305356875" sldId="258"/>
            <ac:spMk id="3" creationId="{D3F17692-D2A4-48A0-97A3-24E20B527EBD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14:06.815" v="1402" actId="20577"/>
        <pc:sldMkLst>
          <pc:docMk/>
          <pc:sldMk cId="327091253" sldId="259"/>
        </pc:sldMkLst>
        <pc:spChg chg="mod">
          <ac:chgData name="Matthew Ryan Milne" userId="S::mrmilne@edu.uwaterloo.ca::25cb58aa-884e-403e-acd7-4c307a9363be" providerId="AD" clId="Web-{FF0254AA-B0FD-4B53-411F-AAAF8B0E31FD}" dt="2019-07-23T17:14:06.815" v="1402" actId="20577"/>
          <ac:spMkLst>
            <pc:docMk/>
            <pc:sldMk cId="327091253" sldId="259"/>
            <ac:spMk id="3" creationId="{35015524-4DE6-45BB-9D7A-A777FA109817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19:17.314" v="2000" actId="20577"/>
        <pc:sldMkLst>
          <pc:docMk/>
          <pc:sldMk cId="2899950022" sldId="260"/>
        </pc:sldMkLst>
        <pc:spChg chg="mod">
          <ac:chgData name="Matthew Ryan Milne" userId="S::mrmilne@edu.uwaterloo.ca::25cb58aa-884e-403e-acd7-4c307a9363be" providerId="AD" clId="Web-{FF0254AA-B0FD-4B53-411F-AAAF8B0E31FD}" dt="2019-07-23T17:19:17.314" v="2000" actId="20577"/>
          <ac:spMkLst>
            <pc:docMk/>
            <pc:sldMk cId="2899950022" sldId="260"/>
            <ac:spMk id="3" creationId="{182864C7-D869-46C7-B1EC-3C7AB8661F93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30:51.342" v="2709" actId="20577"/>
        <pc:sldMkLst>
          <pc:docMk/>
          <pc:sldMk cId="779940661" sldId="261"/>
        </pc:sldMkLst>
        <pc:spChg chg="mod">
          <ac:chgData name="Matthew Ryan Milne" userId="S::mrmilne@edu.uwaterloo.ca::25cb58aa-884e-403e-acd7-4c307a9363be" providerId="AD" clId="Web-{FF0254AA-B0FD-4B53-411F-AAAF8B0E31FD}" dt="2019-07-23T17:30:51.342" v="2709" actId="20577"/>
          <ac:spMkLst>
            <pc:docMk/>
            <pc:sldMk cId="779940661" sldId="261"/>
            <ac:spMk id="3" creationId="{32718BD3-499D-45C0-8D8A-69447ED89440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20:45.016" v="2068" actId="20577"/>
        <pc:sldMkLst>
          <pc:docMk/>
          <pc:sldMk cId="1821165297" sldId="262"/>
        </pc:sldMkLst>
        <pc:spChg chg="mod">
          <ac:chgData name="Matthew Ryan Milne" userId="S::mrmilne@edu.uwaterloo.ca::25cb58aa-884e-403e-acd7-4c307a9363be" providerId="AD" clId="Web-{FF0254AA-B0FD-4B53-411F-AAAF8B0E31FD}" dt="2019-07-23T16:56:40.772" v="823" actId="20577"/>
          <ac:spMkLst>
            <pc:docMk/>
            <pc:sldMk cId="1821165297" sldId="262"/>
            <ac:spMk id="2" creationId="{ECD7892C-B6CF-48D1-BE67-B8A9EDEA3923}"/>
          </ac:spMkLst>
        </pc:spChg>
        <pc:spChg chg="mod">
          <ac:chgData name="Matthew Ryan Milne" userId="S::mrmilne@edu.uwaterloo.ca::25cb58aa-884e-403e-acd7-4c307a9363be" providerId="AD" clId="Web-{FF0254AA-B0FD-4B53-411F-AAAF8B0E31FD}" dt="2019-07-23T17:20:45.016" v="2068" actId="20577"/>
          <ac:spMkLst>
            <pc:docMk/>
            <pc:sldMk cId="1821165297" sldId="262"/>
            <ac:spMk id="3" creationId="{019D943F-EBA3-4102-B5A1-A291DFC46944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40:59.575" v="3456" actId="20577"/>
        <pc:sldMkLst>
          <pc:docMk/>
          <pc:sldMk cId="3083040762" sldId="263"/>
        </pc:sldMkLst>
        <pc:spChg chg="mod">
          <ac:chgData name="Matthew Ryan Milne" userId="S::mrmilne@edu.uwaterloo.ca::25cb58aa-884e-403e-acd7-4c307a9363be" providerId="AD" clId="Web-{FF0254AA-B0FD-4B53-411F-AAAF8B0E31FD}" dt="2019-07-23T17:40:59.575" v="3456" actId="20577"/>
          <ac:spMkLst>
            <pc:docMk/>
            <pc:sldMk cId="3083040762" sldId="263"/>
            <ac:spMk id="2" creationId="{B1FB0FE2-CBFE-4D08-A9CA-D131F4115CBD}"/>
          </ac:spMkLst>
        </pc:spChg>
        <pc:spChg chg="mod">
          <ac:chgData name="Matthew Ryan Milne" userId="S::mrmilne@edu.uwaterloo.ca::25cb58aa-884e-403e-acd7-4c307a9363be" providerId="AD" clId="Web-{FF0254AA-B0FD-4B53-411F-AAAF8B0E31FD}" dt="2019-07-23T17:40:42.106" v="3454" actId="20577"/>
          <ac:spMkLst>
            <pc:docMk/>
            <pc:sldMk cId="3083040762" sldId="263"/>
            <ac:spMk id="3" creationId="{236F709D-72D7-46AE-AEF7-0638EA2AA8DB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44:33.496" v="3846" actId="20577"/>
        <pc:sldMkLst>
          <pc:docMk/>
          <pc:sldMk cId="582813017" sldId="267"/>
        </pc:sldMkLst>
        <pc:spChg chg="mod">
          <ac:chgData name="Matthew Ryan Milne" userId="S::mrmilne@edu.uwaterloo.ca::25cb58aa-884e-403e-acd7-4c307a9363be" providerId="AD" clId="Web-{FF0254AA-B0FD-4B53-411F-AAAF8B0E31FD}" dt="2019-07-23T17:44:33.496" v="3846" actId="20577"/>
          <ac:spMkLst>
            <pc:docMk/>
            <pc:sldMk cId="582813017" sldId="267"/>
            <ac:spMk id="3" creationId="{65B35DF3-30FE-4156-99BD-96E6042B95BB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32:48.014" v="2872" actId="20577"/>
        <pc:sldMkLst>
          <pc:docMk/>
          <pc:sldMk cId="1520334015" sldId="271"/>
        </pc:sldMkLst>
        <pc:spChg chg="mod">
          <ac:chgData name="Matthew Ryan Milne" userId="S::mrmilne@edu.uwaterloo.ca::25cb58aa-884e-403e-acd7-4c307a9363be" providerId="AD" clId="Web-{FF0254AA-B0FD-4B53-411F-AAAF8B0E31FD}" dt="2019-07-23T17:32:48.014" v="2872" actId="20577"/>
          <ac:spMkLst>
            <pc:docMk/>
            <pc:sldMk cId="1520334015" sldId="271"/>
            <ac:spMk id="3" creationId="{6C4138BF-F7C0-4220-BA54-32F341C20A20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36:25.732" v="3253" actId="20577"/>
        <pc:sldMkLst>
          <pc:docMk/>
          <pc:sldMk cId="1326588612" sldId="272"/>
        </pc:sldMkLst>
        <pc:spChg chg="mod">
          <ac:chgData name="Matthew Ryan Milne" userId="S::mrmilne@edu.uwaterloo.ca::25cb58aa-884e-403e-acd7-4c307a9363be" providerId="AD" clId="Web-{FF0254AA-B0FD-4B53-411F-AAAF8B0E31FD}" dt="2019-07-23T17:36:25.732" v="3253" actId="20577"/>
          <ac:spMkLst>
            <pc:docMk/>
            <pc:sldMk cId="1326588612" sldId="272"/>
            <ac:spMk id="3" creationId="{B09CEB36-A4B5-4A2E-9B8C-31E928C3BE01}"/>
          </ac:spMkLst>
        </pc:spChg>
      </pc:sldChg>
      <pc:sldChg chg="modSp">
        <pc:chgData name="Matthew Ryan Milne" userId="S::mrmilne@edu.uwaterloo.ca::25cb58aa-884e-403e-acd7-4c307a9363be" providerId="AD" clId="Web-{FF0254AA-B0FD-4B53-411F-AAAF8B0E31FD}" dt="2019-07-23T17:38:23.575" v="3379" actId="20577"/>
        <pc:sldMkLst>
          <pc:docMk/>
          <pc:sldMk cId="1585675383" sldId="273"/>
        </pc:sldMkLst>
        <pc:spChg chg="mod">
          <ac:chgData name="Matthew Ryan Milne" userId="S::mrmilne@edu.uwaterloo.ca::25cb58aa-884e-403e-acd7-4c307a9363be" providerId="AD" clId="Web-{FF0254AA-B0FD-4B53-411F-AAAF8B0E31FD}" dt="2019-07-23T17:38:23.575" v="3379" actId="20577"/>
          <ac:spMkLst>
            <pc:docMk/>
            <pc:sldMk cId="1585675383" sldId="273"/>
            <ac:spMk id="3" creationId="{FDE02401-A07B-4CF6-85A0-FD089E1F4722}"/>
          </ac:spMkLst>
        </pc:spChg>
      </pc:sldChg>
      <pc:sldChg chg="modSp new">
        <pc:chgData name="Matthew Ryan Milne" userId="S::mrmilne@edu.uwaterloo.ca::25cb58aa-884e-403e-acd7-4c307a9363be" providerId="AD" clId="Web-{FF0254AA-B0FD-4B53-411F-AAAF8B0E31FD}" dt="2019-07-23T17:26:12.312" v="2258" actId="20577"/>
        <pc:sldMkLst>
          <pc:docMk/>
          <pc:sldMk cId="474663307" sldId="274"/>
        </pc:sldMkLst>
        <pc:spChg chg="mod">
          <ac:chgData name="Matthew Ryan Milne" userId="S::mrmilne@edu.uwaterloo.ca::25cb58aa-884e-403e-acd7-4c307a9363be" providerId="AD" clId="Web-{FF0254AA-B0FD-4B53-411F-AAAF8B0E31FD}" dt="2019-07-23T16:56:48.694" v="871" actId="20577"/>
          <ac:spMkLst>
            <pc:docMk/>
            <pc:sldMk cId="474663307" sldId="274"/>
            <ac:spMk id="2" creationId="{A106EED5-86BF-4555-BBE2-378511423D89}"/>
          </ac:spMkLst>
        </pc:spChg>
        <pc:spChg chg="mod">
          <ac:chgData name="Matthew Ryan Milne" userId="S::mrmilne@edu.uwaterloo.ca::25cb58aa-884e-403e-acd7-4c307a9363be" providerId="AD" clId="Web-{FF0254AA-B0FD-4B53-411F-AAAF8B0E31FD}" dt="2019-07-23T17:26:12.312" v="2258" actId="20577"/>
          <ac:spMkLst>
            <pc:docMk/>
            <pc:sldMk cId="474663307" sldId="274"/>
            <ac:spMk id="3" creationId="{5139166C-70B9-4F44-8430-74A00442AC33}"/>
          </ac:spMkLst>
        </pc:spChg>
      </pc:sldChg>
    </pc:docChg>
  </pc:docChgLst>
  <pc:docChgLst>
    <pc:chgData name="Anurag Joshi" userId="S::a35joshi@edu.uwaterloo.ca::a0fb896a-73d9-49ce-80c1-48eeeb09db79" providerId="AD" clId="Web-{845CCEAE-49FC-1562-437F-844522FF860F}"/>
    <pc:docChg chg="modSld">
      <pc:chgData name="Anurag Joshi" userId="S::a35joshi@edu.uwaterloo.ca::a0fb896a-73d9-49ce-80c1-48eeeb09db79" providerId="AD" clId="Web-{845CCEAE-49FC-1562-437F-844522FF860F}" dt="2019-07-24T22:52:12.765" v="677" actId="20577"/>
      <pc:docMkLst>
        <pc:docMk/>
      </pc:docMkLst>
      <pc:sldChg chg="modSp">
        <pc:chgData name="Anurag Joshi" userId="S::a35joshi@edu.uwaterloo.ca::a0fb896a-73d9-49ce-80c1-48eeeb09db79" providerId="AD" clId="Web-{845CCEAE-49FC-1562-437F-844522FF860F}" dt="2019-07-24T22:41:00.507" v="25" actId="20577"/>
        <pc:sldMkLst>
          <pc:docMk/>
          <pc:sldMk cId="1043690294" sldId="257"/>
        </pc:sldMkLst>
        <pc:spChg chg="mod">
          <ac:chgData name="Anurag Joshi" userId="S::a35joshi@edu.uwaterloo.ca::a0fb896a-73d9-49ce-80c1-48eeeb09db79" providerId="AD" clId="Web-{845CCEAE-49FC-1562-437F-844522FF860F}" dt="2019-07-24T22:41:00.507" v="25" actId="20577"/>
          <ac:spMkLst>
            <pc:docMk/>
            <pc:sldMk cId="1043690294" sldId="257"/>
            <ac:spMk id="2" creationId="{74B3E8C2-44E9-45BB-89C4-50BD8A7E1A35}"/>
          </ac:spMkLst>
        </pc:spChg>
      </pc:sldChg>
      <pc:sldChg chg="modSp">
        <pc:chgData name="Anurag Joshi" userId="S::a35joshi@edu.uwaterloo.ca::a0fb896a-73d9-49ce-80c1-48eeeb09db79" providerId="AD" clId="Web-{845CCEAE-49FC-1562-437F-844522FF860F}" dt="2019-07-24T22:42:57.011" v="31" actId="20577"/>
        <pc:sldMkLst>
          <pc:docMk/>
          <pc:sldMk cId="582813017" sldId="267"/>
        </pc:sldMkLst>
        <pc:spChg chg="mod">
          <ac:chgData name="Anurag Joshi" userId="S::a35joshi@edu.uwaterloo.ca::a0fb896a-73d9-49ce-80c1-48eeeb09db79" providerId="AD" clId="Web-{845CCEAE-49FC-1562-437F-844522FF860F}" dt="2019-07-24T22:42:57.011" v="31" actId="20577"/>
          <ac:spMkLst>
            <pc:docMk/>
            <pc:sldMk cId="582813017" sldId="267"/>
            <ac:spMk id="3" creationId="{65B35DF3-30FE-4156-99BD-96E6042B95BB}"/>
          </ac:spMkLst>
        </pc:spChg>
      </pc:sldChg>
      <pc:sldChg chg="modSp">
        <pc:chgData name="Anurag Joshi" userId="S::a35joshi@edu.uwaterloo.ca::a0fb896a-73d9-49ce-80c1-48eeeb09db79" providerId="AD" clId="Web-{845CCEAE-49FC-1562-437F-844522FF860F}" dt="2019-07-24T22:41:20.726" v="26" actId="20577"/>
        <pc:sldMkLst>
          <pc:docMk/>
          <pc:sldMk cId="748091305" sldId="270"/>
        </pc:sldMkLst>
        <pc:spChg chg="mod">
          <ac:chgData name="Anurag Joshi" userId="S::a35joshi@edu.uwaterloo.ca::a0fb896a-73d9-49ce-80c1-48eeeb09db79" providerId="AD" clId="Web-{845CCEAE-49FC-1562-437F-844522FF860F}" dt="2019-07-24T22:41:20.726" v="26" actId="20577"/>
          <ac:spMkLst>
            <pc:docMk/>
            <pc:sldMk cId="748091305" sldId="270"/>
            <ac:spMk id="2" creationId="{A19AE469-68C2-4F1A-B8F3-D512A79938F5}"/>
          </ac:spMkLst>
        </pc:spChg>
      </pc:sldChg>
      <pc:sldChg chg="modSp">
        <pc:chgData name="Anurag Joshi" userId="S::a35joshi@edu.uwaterloo.ca::a0fb896a-73d9-49ce-80c1-48eeeb09db79" providerId="AD" clId="Web-{845CCEAE-49FC-1562-437F-844522FF860F}" dt="2019-07-24T22:46:36.862" v="51" actId="20577"/>
        <pc:sldMkLst>
          <pc:docMk/>
          <pc:sldMk cId="1520334015" sldId="271"/>
        </pc:sldMkLst>
        <pc:spChg chg="mod">
          <ac:chgData name="Anurag Joshi" userId="S::a35joshi@edu.uwaterloo.ca::a0fb896a-73d9-49ce-80c1-48eeeb09db79" providerId="AD" clId="Web-{845CCEAE-49FC-1562-437F-844522FF860F}" dt="2019-07-24T22:46:36.862" v="51" actId="20577"/>
          <ac:spMkLst>
            <pc:docMk/>
            <pc:sldMk cId="1520334015" sldId="271"/>
            <ac:spMk id="3" creationId="{6C4138BF-F7C0-4220-BA54-32F341C20A20}"/>
          </ac:spMkLst>
        </pc:spChg>
      </pc:sldChg>
      <pc:sldChg chg="modSp">
        <pc:chgData name="Anurag Joshi" userId="S::a35joshi@edu.uwaterloo.ca::a0fb896a-73d9-49ce-80c1-48eeeb09db79" providerId="AD" clId="Web-{845CCEAE-49FC-1562-437F-844522FF860F}" dt="2019-07-24T22:21:49.073" v="19" actId="1076"/>
        <pc:sldMkLst>
          <pc:docMk/>
          <pc:sldMk cId="1371033356" sldId="278"/>
        </pc:sldMkLst>
        <pc:spChg chg="mod">
          <ac:chgData name="Anurag Joshi" userId="S::a35joshi@edu.uwaterloo.ca::a0fb896a-73d9-49ce-80c1-48eeeb09db79" providerId="AD" clId="Web-{845CCEAE-49FC-1562-437F-844522FF860F}" dt="2019-07-24T22:17:49.143" v="0" actId="20577"/>
          <ac:spMkLst>
            <pc:docMk/>
            <pc:sldMk cId="1371033356" sldId="278"/>
            <ac:spMk id="3" creationId="{AF8D8F30-6C17-4417-8A64-91627B3294E6}"/>
          </ac:spMkLst>
        </pc:spChg>
        <pc:spChg chg="mod">
          <ac:chgData name="Anurag Joshi" userId="S::a35joshi@edu.uwaterloo.ca::a0fb896a-73d9-49ce-80c1-48eeeb09db79" providerId="AD" clId="Web-{845CCEAE-49FC-1562-437F-844522FF860F}" dt="2019-07-24T22:20:23.305" v="14" actId="1076"/>
          <ac:spMkLst>
            <pc:docMk/>
            <pc:sldMk cId="1371033356" sldId="278"/>
            <ac:spMk id="8" creationId="{CF39F386-964D-D140-99C8-EB0FCA88BC3A}"/>
          </ac:spMkLst>
        </pc:spChg>
        <pc:graphicFrameChg chg="mod modGraphic">
          <ac:chgData name="Anurag Joshi" userId="S::a35joshi@edu.uwaterloo.ca::a0fb896a-73d9-49ce-80c1-48eeeb09db79" providerId="AD" clId="Web-{845CCEAE-49FC-1562-437F-844522FF860F}" dt="2019-07-24T22:19:37.787" v="5"/>
          <ac:graphicFrameMkLst>
            <pc:docMk/>
            <pc:sldMk cId="1371033356" sldId="278"/>
            <ac:graphicFrameMk id="7" creationId="{D930C225-010A-45EB-89B4-2407397BC98B}"/>
          </ac:graphicFrameMkLst>
        </pc:graphicFrameChg>
        <pc:graphicFrameChg chg="mod modGraphic">
          <ac:chgData name="Anurag Joshi" userId="S::a35joshi@edu.uwaterloo.ca::a0fb896a-73d9-49ce-80c1-48eeeb09db79" providerId="AD" clId="Web-{845CCEAE-49FC-1562-437F-844522FF860F}" dt="2019-07-24T22:20:39.633" v="17"/>
          <ac:graphicFrameMkLst>
            <pc:docMk/>
            <pc:sldMk cId="1371033356" sldId="278"/>
            <ac:graphicFrameMk id="9" creationId="{20AC2013-509C-4796-BB3E-ABB574314A03}"/>
          </ac:graphicFrameMkLst>
        </pc:graphicFrameChg>
        <pc:picChg chg="mod">
          <ac:chgData name="Anurag Joshi" userId="S::a35joshi@edu.uwaterloo.ca::a0fb896a-73d9-49ce-80c1-48eeeb09db79" providerId="AD" clId="Web-{845CCEAE-49FC-1562-437F-844522FF860F}" dt="2019-07-24T22:21:49.073" v="19" actId="1076"/>
          <ac:picMkLst>
            <pc:docMk/>
            <pc:sldMk cId="1371033356" sldId="278"/>
            <ac:picMk id="4" creationId="{06684802-D785-4B3F-BD59-E487A2B993B6}"/>
          </ac:picMkLst>
        </pc:picChg>
      </pc:sldChg>
      <pc:sldChg chg="modSp">
        <pc:chgData name="Anurag Joshi" userId="S::a35joshi@edu.uwaterloo.ca::a0fb896a-73d9-49ce-80c1-48eeeb09db79" providerId="AD" clId="Web-{845CCEAE-49FC-1562-437F-844522FF860F}" dt="2019-07-24T22:52:12.765" v="676" actId="20577"/>
        <pc:sldMkLst>
          <pc:docMk/>
          <pc:sldMk cId="2265651138" sldId="281"/>
        </pc:sldMkLst>
        <pc:spChg chg="mod">
          <ac:chgData name="Anurag Joshi" userId="S::a35joshi@edu.uwaterloo.ca::a0fb896a-73d9-49ce-80c1-48eeeb09db79" providerId="AD" clId="Web-{845CCEAE-49FC-1562-437F-844522FF860F}" dt="2019-07-24T22:52:12.765" v="676" actId="20577"/>
          <ac:spMkLst>
            <pc:docMk/>
            <pc:sldMk cId="2265651138" sldId="281"/>
            <ac:spMk id="3" creationId="{73F8BDFE-2D66-474A-BC00-588915B6FA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6/increase-your-business-productivity-and-efficiency-with-cloud-compu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kit.com/raspberry-pi-adapter-power-supply.html" TargetMode="External"/><Relationship Id="rId2" Type="http://schemas.openxmlformats.org/officeDocument/2006/relationships/hyperlink" Target="https://www.buyapi.ca/product/raspberry-pi-zero-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amazon.ca/Kingston-16GBCR-Memory-Universal-Black/dp/B079MDKT2D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Logitech-MK235-Wireless-Keyboard-Mouse/dp/B01AROOL12/" TargetMode="External"/><Relationship Id="rId2" Type="http://schemas.openxmlformats.org/officeDocument/2006/relationships/hyperlink" Target="https://www.buyapi.ca/product/raspberry-pi-zero-adapter-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StreamingOS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Low Cost Education System</a:t>
            </a:r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E6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D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E73A12-9B9B-BE49-8C6C-02C792C3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2" r="5048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E19DE6-22CD-4549-BB3E-715C6451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94" y="4827129"/>
            <a:ext cx="1360715" cy="13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723-D81C-49B8-946D-FD175A2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Multi-User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7692-D2A4-48A0-97A3-24E20B52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Multiple docker containers can be spawned, each with their own port</a:t>
            </a:r>
          </a:p>
          <a:p>
            <a:r>
              <a:rPr lang="en-US">
                <a:cs typeface="Calibri"/>
              </a:rPr>
              <a:t>Teachers and students can use the system at the same time</a:t>
            </a:r>
          </a:p>
          <a:p>
            <a:r>
              <a:rPr lang="en-US">
                <a:cs typeface="Calibri"/>
              </a:rPr>
              <a:t>Individual user configurations are applied when student connects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AC3B73-32A6-4778-95BE-CA98F305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65" y="363986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20BFC-8303-49CA-AE85-FF173FE023BF}"/>
              </a:ext>
            </a:extLst>
          </p:cNvPr>
          <p:cNvCxnSpPr/>
          <p:nvPr/>
        </p:nvCxnSpPr>
        <p:spPr>
          <a:xfrm flipV="1">
            <a:off x="922116" y="1370634"/>
            <a:ext cx="4379089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5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CC54-6AD2-4813-B85E-7830F8CB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Network Connection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64C7-D869-46C7-B1EC-3C7AB866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use HTTP methods (REST API) for client-server communication</a:t>
            </a:r>
          </a:p>
          <a:p>
            <a:r>
              <a:rPr lang="en-US">
                <a:ea typeface="+mn-lt"/>
                <a:cs typeface="+mn-lt"/>
              </a:rPr>
              <a:t>IP tables are used for packet forwarding and load balancing between VNC servers and clients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VNC uses RFB (Remote Frame Buffer) protocol which runs on an encrypted TCP connection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FE2A7E-C1FC-44D6-8422-28ADC4DA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242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351CFC-DD0C-4FD3-8F67-7475F2A356DA}"/>
              </a:ext>
            </a:extLst>
          </p:cNvPr>
          <p:cNvCxnSpPr/>
          <p:nvPr/>
        </p:nvCxnSpPr>
        <p:spPr>
          <a:xfrm flipV="1">
            <a:off x="922116" y="1370634"/>
            <a:ext cx="4707038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5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6C07-EF6B-4585-AECD-57BD7A85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8BD3-499D-45C0-8D8A-69447ED8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Three OS containers, reverse proxy container, database container (use approximately 3.75GB RAM, and 11% CPU load)</a:t>
            </a:r>
          </a:p>
          <a:p>
            <a:pPr lvl="1"/>
            <a:r>
              <a:rPr lang="en-US">
                <a:cs typeface="Calibri"/>
              </a:rPr>
              <a:t>Host Machine: MacBook Pro 2017</a:t>
            </a:r>
          </a:p>
          <a:p>
            <a:pPr lvl="1"/>
            <a:r>
              <a:rPr lang="en-US">
                <a:cs typeface="Calibri"/>
              </a:rPr>
              <a:t>RAM: 16GB LPDDR3</a:t>
            </a:r>
          </a:p>
          <a:p>
            <a:pPr lvl="1"/>
            <a:r>
              <a:rPr lang="en-US">
                <a:cs typeface="Calibri"/>
              </a:rPr>
              <a:t>Processor: 2.8 GHz Intel Core i7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36DA2B-0AB4-4C2C-A851-54110424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242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F49309-F211-4176-A29D-DABBE0172042}"/>
              </a:ext>
            </a:extLst>
          </p:cNvPr>
          <p:cNvCxnSpPr/>
          <p:nvPr/>
        </p:nvCxnSpPr>
        <p:spPr>
          <a:xfrm>
            <a:off x="922116" y="1380279"/>
            <a:ext cx="2999772" cy="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4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8059-9C7A-4C4E-955D-BE76A7A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Student Birds-Eye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38BF-F7C0-4220-BA54-32F341C2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the future, the teacher will be able to click on the name of a specific student to see student specific data visually.</a:t>
            </a:r>
          </a:p>
          <a:p>
            <a:r>
              <a:rPr lang="en-US">
                <a:cs typeface="Calibri"/>
              </a:rPr>
              <a:t>This includes data such as their marks, class attendance, etc.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The teacher will also be able view each of his/her student's screen for a better educational experience.</a:t>
            </a:r>
          </a:p>
          <a:p>
            <a:r>
              <a:rPr lang="en-US">
                <a:solidFill>
                  <a:schemeClr val="accent6"/>
                </a:solidFill>
                <a:cs typeface="Calibri"/>
              </a:rPr>
              <a:t>Next Step: </a:t>
            </a:r>
            <a:r>
              <a:rPr lang="en-US">
                <a:cs typeface="Calibri"/>
              </a:rPr>
              <a:t>This will be implemented using </a:t>
            </a:r>
            <a:r>
              <a:rPr lang="en-US" err="1">
                <a:cs typeface="Calibri"/>
              </a:rPr>
              <a:t>noVNC</a:t>
            </a:r>
            <a:r>
              <a:rPr lang="en-US">
                <a:cs typeface="Calibri"/>
              </a:rPr>
              <a:t>/WebRTC and Electron in the teacher app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65580D-A6FE-4D41-9247-4E0965AB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79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183CD-E90C-4616-B3B2-A69361C89A61}"/>
              </a:ext>
            </a:extLst>
          </p:cNvPr>
          <p:cNvCxnSpPr/>
          <p:nvPr/>
        </p:nvCxnSpPr>
        <p:spPr>
          <a:xfrm flipV="1">
            <a:off x="922116" y="1370634"/>
            <a:ext cx="5227898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3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DC65-7787-4815-8FF8-E30649E6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Secure Tunnel for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EB36-A4B5-4A2E-9B8C-31E928C3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VeNCrypt</a:t>
            </a:r>
            <a:r>
              <a:rPr lang="en-US">
                <a:cs typeface="Calibri"/>
              </a:rPr>
              <a:t> is the base security protocol used for an encrypted TLS connection</a:t>
            </a:r>
          </a:p>
          <a:p>
            <a:r>
              <a:rPr lang="en-US">
                <a:cs typeface="Calibri"/>
              </a:rPr>
              <a:t>OAuth 2.0 is used to protect all REST calls </a:t>
            </a:r>
          </a:p>
          <a:p>
            <a:r>
              <a:rPr lang="en-US">
                <a:cs typeface="Calibri"/>
              </a:rPr>
              <a:t>User authentication uses </a:t>
            </a:r>
            <a:r>
              <a:rPr lang="en-US" err="1">
                <a:cs typeface="Calibri"/>
              </a:rPr>
              <a:t>BCrypt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821240-B635-4F96-9AA4-439CEF93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65" y="363986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0BC6D-AD7C-441F-9207-9267811C2F3D}"/>
              </a:ext>
            </a:extLst>
          </p:cNvPr>
          <p:cNvCxnSpPr/>
          <p:nvPr/>
        </p:nvCxnSpPr>
        <p:spPr>
          <a:xfrm flipV="1">
            <a:off x="922116" y="1351344"/>
            <a:ext cx="7031619" cy="2893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88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892C-B6CF-48D1-BE67-B8A9EDE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Cost of Device – Core System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943F-EBA3-4102-B5A1-A291DFC4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Raspberry Pi Zero W: CA $12.99</a:t>
            </a:r>
          </a:p>
          <a:p>
            <a:pPr lvl="1"/>
            <a:r>
              <a:rPr lang="en-US">
                <a:cs typeface="Calibri"/>
              </a:rPr>
              <a:t>Link: </a:t>
            </a:r>
            <a:r>
              <a:rPr lang="en-US" sz="2000">
                <a:ea typeface="+mn-lt"/>
                <a:cs typeface="+mn-lt"/>
                <a:hlinkClick r:id="rId2"/>
              </a:rPr>
              <a:t>https://www.buyapi.ca/product/raspberry-pi-zero-w/</a:t>
            </a:r>
            <a:endParaRPr lang="en-US" sz="2000">
              <a:cs typeface="Calibri"/>
            </a:endParaRPr>
          </a:p>
          <a:p>
            <a:r>
              <a:rPr lang="en-US">
                <a:cs typeface="Calibri"/>
              </a:rPr>
              <a:t>Power Adapter: CA $9.95</a:t>
            </a:r>
          </a:p>
          <a:p>
            <a:pPr lvl="1"/>
            <a:r>
              <a:rPr lang="en-US">
                <a:cs typeface="Calibri"/>
              </a:rPr>
              <a:t>Link:</a:t>
            </a:r>
            <a:r>
              <a:rPr lang="en-US" sz="2000">
                <a:cs typeface="Calibri"/>
              </a:rPr>
              <a:t> </a:t>
            </a:r>
            <a:r>
              <a:rPr lang="en-US" sz="2000">
                <a:ea typeface="+mn-lt"/>
                <a:cs typeface="+mn-lt"/>
                <a:hlinkClick r:id="rId3"/>
              </a:rPr>
              <a:t>https://www.canakit.com/raspberry-pi-adapter-power-supply.html</a:t>
            </a:r>
            <a:endParaRPr lang="en-US" sz="2000">
              <a:cs typeface="Calibri"/>
            </a:endParaRPr>
          </a:p>
          <a:p>
            <a:r>
              <a:rPr lang="en-US">
                <a:cs typeface="Calibri"/>
              </a:rPr>
              <a:t>8GB SD card: CA $3.99</a:t>
            </a:r>
          </a:p>
          <a:p>
            <a:pPr lvl="1"/>
            <a:r>
              <a:rPr lang="en-US">
                <a:cs typeface="Calibri"/>
              </a:rPr>
              <a:t>Link: </a:t>
            </a:r>
            <a:r>
              <a:rPr lang="en-US" sz="2000">
                <a:ea typeface="+mn-lt"/>
                <a:cs typeface="+mn-lt"/>
                <a:hlinkClick r:id="rId4"/>
              </a:rPr>
              <a:t>https://www.amazon.ca/Kingston-16GBCR-Memory-Universal-Black/dp/B079MDKT2D/</a:t>
            </a: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Total Cost:</a:t>
            </a:r>
            <a:r>
              <a:rPr lang="en-US">
                <a:cs typeface="Calibri"/>
              </a:rPr>
              <a:t> CA $26.93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990CB5-8CF3-40E1-B2F8-692569816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521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28DA8A-A7B6-431C-82B1-FC8880DE1A07}"/>
              </a:ext>
            </a:extLst>
          </p:cNvPr>
          <p:cNvCxnSpPr/>
          <p:nvPr/>
        </p:nvCxnSpPr>
        <p:spPr>
          <a:xfrm flipV="1">
            <a:off x="922116" y="1370634"/>
            <a:ext cx="6462530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5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ED5-86BF-4555-BBE2-37851142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Cost of Device – Extra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166C-70B9-4F44-8430-74A00442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Adapter Kit: CA $5.95</a:t>
            </a:r>
          </a:p>
          <a:p>
            <a:pPr lvl="1"/>
            <a:r>
              <a:rPr lang="en-US">
                <a:ea typeface="+mn-lt"/>
                <a:cs typeface="+mn-lt"/>
              </a:rPr>
              <a:t>Link: </a:t>
            </a:r>
            <a:r>
              <a:rPr lang="en-US" sz="2000">
                <a:ea typeface="+mn-lt"/>
                <a:cs typeface="+mn-lt"/>
                <a:hlinkClick r:id="rId2"/>
              </a:rPr>
              <a:t>https://www.buyapi.ca/product/raspberry-pi-zero-adapter-kit/</a:t>
            </a:r>
            <a:endParaRPr lang="en-US" sz="20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Wireless Mouse and Keyboard: CA $24.95</a:t>
            </a:r>
          </a:p>
          <a:p>
            <a:pPr lvl="1"/>
            <a:r>
              <a:rPr lang="en-US">
                <a:ea typeface="+mn-lt"/>
                <a:cs typeface="+mn-lt"/>
              </a:rPr>
              <a:t>Link: </a:t>
            </a:r>
            <a:r>
              <a:rPr lang="en-US" sz="1900">
                <a:ea typeface="+mn-lt"/>
                <a:cs typeface="+mn-lt"/>
                <a:hlinkClick r:id="rId3"/>
              </a:rPr>
              <a:t>https://www.amazon.ca/Logitech-MK235-Wireless-Keyboard-Mouse/dp/B01AROOL12/</a:t>
            </a:r>
            <a:endParaRPr lang="en-US" sz="19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900">
              <a:cs typeface="Calibri"/>
            </a:endParaRP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Total Cost:</a:t>
            </a:r>
            <a:r>
              <a:rPr lang="en-US">
                <a:cs typeface="Calibri"/>
              </a:rPr>
              <a:t> CA $30.90</a:t>
            </a:r>
          </a:p>
          <a:p>
            <a:endParaRPr lang="en-US" sz="2300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A98392-EF56-4FBE-85AA-88A123C8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584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C6B05-EEA5-47CD-905D-D6A3C0CABE3F}"/>
              </a:ext>
            </a:extLst>
          </p:cNvPr>
          <p:cNvCxnSpPr/>
          <p:nvPr/>
        </p:nvCxnSpPr>
        <p:spPr>
          <a:xfrm flipV="1">
            <a:off x="922116" y="1370634"/>
            <a:ext cx="7812910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6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0FE2-CBFE-4D08-A9CA-D131F41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Reliability</a:t>
            </a:r>
            <a:endParaRPr lang="en-US">
              <a:solidFill>
                <a:schemeClr val="accent6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709D-72D7-46AE-AEF7-0638EA2A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electron application for the teacher's portal can reliably transmit commands to grant and revoke access of applications to each student.</a:t>
            </a:r>
          </a:p>
          <a:p>
            <a:r>
              <a:rPr lang="en-US">
                <a:cs typeface="Calibri"/>
              </a:rPr>
              <a:t>Read status (database flag) for containers before assigning them</a:t>
            </a:r>
          </a:p>
          <a:p>
            <a:r>
              <a:rPr lang="en-US">
                <a:cs typeface="Calibri"/>
              </a:rPr>
              <a:t>Health check endpoint for each container (Health Checks)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06F25F-5774-48B7-BC60-A9988887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60" y="34469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4885E-2D74-44EA-8BB3-D53CD949DE7B}"/>
              </a:ext>
            </a:extLst>
          </p:cNvPr>
          <p:cNvCxnSpPr/>
          <p:nvPr/>
        </p:nvCxnSpPr>
        <p:spPr>
          <a:xfrm flipV="1">
            <a:off x="922116" y="1380279"/>
            <a:ext cx="2189545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40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BC18-802C-476C-852A-8F607992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Device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401-A07B-4CF6-85A0-FD089E1F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will be done in ECE 498B</a:t>
            </a:r>
          </a:p>
          <a:p>
            <a:r>
              <a:rPr lang="en-US">
                <a:cs typeface="Calibri"/>
              </a:rPr>
              <a:t>This is a non-essential feature</a:t>
            </a:r>
          </a:p>
          <a:p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Next Steps: </a:t>
            </a:r>
          </a:p>
          <a:p>
            <a:pPr lvl="1"/>
            <a:r>
              <a:rPr lang="en-US">
                <a:cs typeface="Calibri"/>
              </a:rPr>
              <a:t>Investigate existing inexpensive tablet platforms to run our software</a:t>
            </a:r>
          </a:p>
          <a:p>
            <a:pPr lvl="1"/>
            <a:r>
              <a:rPr lang="en-US">
                <a:cs typeface="Calibri"/>
              </a:rPr>
              <a:t>Attach a touch screen to the raspberry pi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7E1649-3EFF-41C4-99C3-4172EC1F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81" y="345935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413499-3041-400A-BFF9-3DF249E50A51}"/>
              </a:ext>
            </a:extLst>
          </p:cNvPr>
          <p:cNvCxnSpPr/>
          <p:nvPr/>
        </p:nvCxnSpPr>
        <p:spPr>
          <a:xfrm flipV="1">
            <a:off x="922116" y="1380279"/>
            <a:ext cx="3945037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5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362E-2547-4FAD-8470-C74BABE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Heterogeneity</a:t>
            </a:r>
            <a:endParaRPr lang="en-US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5DF3-30FE-4156-99BD-96E6042B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Electron apps are supported across many platforms.</a:t>
            </a:r>
          </a:p>
          <a:p>
            <a:r>
              <a:rPr lang="en-US">
                <a:ea typeface="+mn-lt"/>
                <a:cs typeface="+mn-lt"/>
              </a:rPr>
              <a:t>The VNC protocol is available for all major platforms.</a:t>
            </a:r>
          </a:p>
          <a:p>
            <a:pPr lvl="1"/>
            <a:r>
              <a:rPr lang="en-US">
                <a:ea typeface="+mn-lt"/>
                <a:cs typeface="+mn-lt"/>
              </a:rPr>
              <a:t>Our VNC client runs on amd64 and ARMv6l platforms</a:t>
            </a:r>
          </a:p>
          <a:p>
            <a:r>
              <a:rPr lang="en-US">
                <a:solidFill>
                  <a:schemeClr val="accent6"/>
                </a:solidFill>
                <a:cs typeface="Calibri"/>
              </a:rPr>
              <a:t>Next Steps:</a:t>
            </a:r>
            <a:r>
              <a:rPr lang="en-US">
                <a:cs typeface="Calibri"/>
              </a:rPr>
              <a:t> This will be continued in ECE 498B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334C13-0F74-4A57-AE70-B3F931B4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20" y="344695"/>
            <a:ext cx="1360715" cy="13607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BBBAF-C133-41EE-B127-FFE58AF56182}"/>
              </a:ext>
            </a:extLst>
          </p:cNvPr>
          <p:cNvCxnSpPr/>
          <p:nvPr/>
        </p:nvCxnSpPr>
        <p:spPr>
          <a:xfrm flipV="1">
            <a:off x="922116" y="1360989"/>
            <a:ext cx="3356658" cy="1929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1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1105-6952-417E-B8D9-00D20DB1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 panose="020F0302020204030204"/>
              </a:rPr>
              <a:t>What is </a:t>
            </a:r>
            <a:r>
              <a:rPr lang="en-US" err="1">
                <a:cs typeface="Calibri Light" panose="020F0302020204030204"/>
              </a:rPr>
              <a:t>StreamingOS</a:t>
            </a:r>
            <a:r>
              <a:rPr lang="en-US">
                <a:cs typeface="Calibri Light" panose="020F030202020403020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0E74-2E5E-4613-8C46-B11712F8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Reduce costs of technology in education</a:t>
            </a:r>
          </a:p>
          <a:p>
            <a:r>
              <a:rPr lang="en-US">
                <a:cs typeface="Calibri"/>
              </a:rPr>
              <a:t>Low-cost device, capable of modern day functionality</a:t>
            </a:r>
          </a:p>
          <a:p>
            <a:r>
              <a:rPr lang="en-US">
                <a:cs typeface="Calibri"/>
              </a:rPr>
              <a:t>Streaming operating system to Low-cost device</a:t>
            </a:r>
          </a:p>
        </p:txBody>
      </p:sp>
      <p:pic>
        <p:nvPicPr>
          <p:cNvPr id="7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2C9D79-5AE4-4D23-9133-0E96896E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65" y="418415"/>
            <a:ext cx="1360715" cy="1360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073A9-CD11-45A3-A04E-44785CA61F33}"/>
              </a:ext>
            </a:extLst>
          </p:cNvPr>
          <p:cNvCxnSpPr/>
          <p:nvPr/>
        </p:nvCxnSpPr>
        <p:spPr>
          <a:xfrm flipV="1">
            <a:off x="922116" y="1360989"/>
            <a:ext cx="5218253" cy="1929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69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838-ECA5-4C51-BC04-E127322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Other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BDFE-2D66-474A-BC00-588915B6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Beautification of the Electron Teacher's Application to convert it into a full-fledged professional application.</a:t>
            </a:r>
          </a:p>
          <a:p>
            <a:r>
              <a:rPr lang="en-US">
                <a:cs typeface="Calibri"/>
              </a:rPr>
              <a:t>Using already developed Bootstrap templates to solve any impending CSS issues that may arise.</a:t>
            </a:r>
            <a:endParaRPr lang="en-US"/>
          </a:p>
          <a:p>
            <a:r>
              <a:rPr lang="en-US">
                <a:cs typeface="Calibri"/>
              </a:rPr>
              <a:t>Investigate and design a modern User Interface for the Teacher's Electron Application.</a:t>
            </a:r>
          </a:p>
          <a:p>
            <a:r>
              <a:rPr lang="en-US">
                <a:cs typeface="Calibri"/>
              </a:rPr>
              <a:t>Setup user groups in OS Container</a:t>
            </a:r>
          </a:p>
          <a:p>
            <a:r>
              <a:rPr lang="en-US">
                <a:cs typeface="Calibri"/>
              </a:rPr>
              <a:t>User specific storage</a:t>
            </a:r>
          </a:p>
          <a:p>
            <a:r>
              <a:rPr lang="en-US">
                <a:cs typeface="Calibri"/>
              </a:rPr>
              <a:t>Reduce Latency under 300ms</a:t>
            </a:r>
          </a:p>
        </p:txBody>
      </p:sp>
    </p:spTree>
    <p:extLst>
      <p:ext uri="{BB962C8B-B14F-4D97-AF65-F5344CB8AC3E}">
        <p14:creationId xmlns:p14="http://schemas.microsoft.com/office/powerpoint/2010/main" val="2265651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0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09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4479C94-623A-4754-A4F8-FB3CB1001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2501" b="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3A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C029F5-DD5E-7E4F-AA0C-81A8A5DC46FB}"/>
              </a:ext>
            </a:extLst>
          </p:cNvPr>
          <p:cNvSpPr txBox="1"/>
          <p:nvPr/>
        </p:nvSpPr>
        <p:spPr>
          <a:xfrm>
            <a:off x="4645953" y="3456514"/>
            <a:ext cx="2900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514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438-6902-49C6-BCDB-DAA63885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Block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D988DC-6834-4962-BF5B-19E5F80B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909" y="1518908"/>
            <a:ext cx="5976596" cy="4729941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9D0A45-D0B9-40A7-9B66-5FBCFBD2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698" y="325404"/>
            <a:ext cx="1360715" cy="1360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C7E7C-F56B-4F3E-8BBA-42779AE03447}"/>
              </a:ext>
            </a:extLst>
          </p:cNvPr>
          <p:cNvCxnSpPr/>
          <p:nvPr/>
        </p:nvCxnSpPr>
        <p:spPr>
          <a:xfrm>
            <a:off x="4500622" y="1332052"/>
            <a:ext cx="3192683" cy="1929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3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39FB-E4C0-4310-91E5-2316D2FB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66945"/>
            <a:ext cx="10515600" cy="1223304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DEMO</a:t>
            </a:r>
          </a:p>
        </p:txBody>
      </p:sp>
      <p:pic>
        <p:nvPicPr>
          <p:cNvPr id="7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DE7FAE-F122-4D96-8A52-DF843862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80" y="3642020"/>
            <a:ext cx="1360715" cy="13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1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438-6902-49C6-BCDB-DAA63885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Block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D988DC-6834-4962-BF5B-19E5F80B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494" y="1691436"/>
            <a:ext cx="5976596" cy="4729941"/>
          </a:xfrm>
          <a:prstGeom prst="rect">
            <a:avLst/>
          </a:prstGeom>
        </p:spPr>
      </p:pic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AC920B-0CCD-4810-9183-07AB7EF5E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21" y="333189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5D154-2DCA-4026-A503-FCFA2E0CFCC8}"/>
              </a:ext>
            </a:extLst>
          </p:cNvPr>
          <p:cNvCxnSpPr/>
          <p:nvPr/>
        </p:nvCxnSpPr>
        <p:spPr>
          <a:xfrm>
            <a:off x="4413813" y="1380279"/>
            <a:ext cx="3356658" cy="9647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8C-58C6-440B-8690-D7175CF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Specifications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8F30-6C17-4417-8A64-91627B32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30C225-010A-45EB-89B4-2407397BC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85283"/>
              </p:ext>
            </p:extLst>
          </p:nvPr>
        </p:nvGraphicFramePr>
        <p:xfrm>
          <a:off x="996951" y="1537397"/>
          <a:ext cx="4557621" cy="442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621">
                  <a:extLst>
                    <a:ext uri="{9D8B030D-6E8A-4147-A177-3AD203B41FA5}">
                      <a16:colId xmlns:a16="http://schemas.microsoft.com/office/drawing/2014/main" val="2563020874"/>
                    </a:ext>
                  </a:extLst>
                </a:gridCol>
              </a:tblGrid>
              <a:tr h="5522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Functional Specification </a:t>
                      </a:r>
                      <a:endParaRPr lang="en-US" sz="180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1219"/>
                  </a:ext>
                </a:extLst>
              </a:tr>
              <a:tr h="5427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Latency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1208"/>
                  </a:ext>
                </a:extLst>
              </a:tr>
              <a:tr h="5427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Teacher Control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77274"/>
                  </a:ext>
                </a:extLst>
              </a:tr>
              <a:tr h="5427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Authentication System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858"/>
                  </a:ext>
                </a:extLst>
              </a:tr>
              <a:tr h="5427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Network Connection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7192"/>
                  </a:ext>
                </a:extLst>
              </a:tr>
              <a:tr h="5427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Performance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43583"/>
                  </a:ext>
                </a:extLst>
              </a:tr>
              <a:tr h="5522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Student Birds Eye View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4767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Secure tunnel for data transfer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269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AC2013-509C-4796-BB3E-ABB57431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147"/>
              </p:ext>
            </p:extLst>
          </p:nvPr>
        </p:nvGraphicFramePr>
        <p:xfrm>
          <a:off x="5633012" y="1543291"/>
          <a:ext cx="5411164" cy="490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164">
                  <a:extLst>
                    <a:ext uri="{9D8B030D-6E8A-4147-A177-3AD203B41FA5}">
                      <a16:colId xmlns:a16="http://schemas.microsoft.com/office/drawing/2014/main" val="2493864548"/>
                    </a:ext>
                  </a:extLst>
                </a:gridCol>
              </a:tblGrid>
              <a:tr h="5497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Non-Functional Specification </a:t>
                      </a:r>
                      <a:endParaRPr lang="en-US" sz="1800" b="1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48199"/>
                  </a:ext>
                </a:extLst>
              </a:tr>
              <a:tr h="5497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Cost of Device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47285"/>
                  </a:ext>
                </a:extLst>
              </a:tr>
              <a:tr h="5305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Reliability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75906"/>
                  </a:ext>
                </a:extLst>
              </a:tr>
              <a:tr h="56870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Multi-User Support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64382"/>
                  </a:ext>
                </a:extLst>
              </a:tr>
              <a:tr h="569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Backend server uptime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82744"/>
                  </a:ext>
                </a:extLst>
              </a:tr>
              <a:tr h="5112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Portability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7574"/>
                  </a:ext>
                </a:extLst>
              </a:tr>
              <a:tr h="56870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Security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10634"/>
                  </a:ext>
                </a:extLst>
              </a:tr>
              <a:tr h="56870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Usability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27325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Heterogeneity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4395"/>
                  </a:ext>
                </a:extLst>
              </a:tr>
            </a:tbl>
          </a:graphicData>
        </a:graphic>
      </p:graphicFrame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684802-D785-4B3F-BD59-E487A2B9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10" y="349730"/>
            <a:ext cx="1360715" cy="136071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B4366-1A28-4E6C-9D51-089B8A149B7A}"/>
              </a:ext>
            </a:extLst>
          </p:cNvPr>
          <p:cNvCxnSpPr/>
          <p:nvPr/>
        </p:nvCxnSpPr>
        <p:spPr>
          <a:xfrm flipV="1">
            <a:off x="922116" y="1370634"/>
            <a:ext cx="4919240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3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5F33-AC31-48DD-8200-F9C1B5C1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cs typeface="Calibri Light"/>
              </a:rPr>
              <a:t>Authentication System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5524-4DE6-45BB-9D7A-A777FA10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OAuth 2.0 protocol is used to authenticate users</a:t>
            </a:r>
          </a:p>
          <a:p>
            <a:r>
              <a:rPr lang="en-US">
                <a:cs typeface="Calibri"/>
              </a:rPr>
              <a:t>Token is granted, and is SSL encrypted</a:t>
            </a:r>
          </a:p>
          <a:p>
            <a:r>
              <a:rPr lang="en-US">
                <a:cs typeface="Calibri"/>
              </a:rPr>
              <a:t>All backend REST calls require an OAuth token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BA5F8D-8AEA-4F71-ABB2-45D49AD7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3" y="344390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F62F38-00C7-40B2-844D-EE60ED54A48C}"/>
              </a:ext>
            </a:extLst>
          </p:cNvPr>
          <p:cNvCxnSpPr/>
          <p:nvPr/>
        </p:nvCxnSpPr>
        <p:spPr>
          <a:xfrm flipV="1">
            <a:off x="922116" y="1360989"/>
            <a:ext cx="5179670" cy="1929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1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E8C2-44E9-45BB-89C4-50BD8A7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3AB0-F122-4BC9-B26A-3C7AF565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2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end to end latency in our overall system was: </a:t>
            </a:r>
          </a:p>
          <a:p>
            <a:pPr lvl="1"/>
            <a:r>
              <a:rPr lang="en-US">
                <a:cs typeface="Calibri"/>
              </a:rPr>
              <a:t>2ms Network Latency =&gt; 91ms VNC render latency</a:t>
            </a:r>
          </a:p>
          <a:p>
            <a:pPr lvl="1"/>
            <a:r>
              <a:rPr lang="en-US">
                <a:cs typeface="Calibri"/>
              </a:rPr>
              <a:t>8ms Network Latency =&gt; 155ms VNC render latency</a:t>
            </a:r>
          </a:p>
          <a:p>
            <a:r>
              <a:rPr lang="en-US">
                <a:cs typeface="Calibri"/>
              </a:rPr>
              <a:t>We can </a:t>
            </a:r>
            <a:r>
              <a:rPr lang="en-US" b="1">
                <a:cs typeface="Calibri"/>
              </a:rPr>
              <a:t>quickly </a:t>
            </a:r>
            <a:r>
              <a:rPr lang="en-US">
                <a:cs typeface="Calibri"/>
              </a:rPr>
              <a:t>remove or add permissions to an application using the Teacher's Electron application.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Next Steps: </a:t>
            </a:r>
          </a:p>
          <a:p>
            <a:pPr lvl="1"/>
            <a:r>
              <a:rPr lang="en-US" sz="2000">
                <a:cs typeface="Calibri"/>
              </a:rPr>
              <a:t>Investigate quick protocol (custom QUIC protocol based streaming server).</a:t>
            </a:r>
          </a:p>
          <a:p>
            <a:pPr lvl="1"/>
            <a:r>
              <a:rPr lang="en-US" sz="2000">
                <a:cs typeface="Calibri"/>
              </a:rPr>
              <a:t>Investigate </a:t>
            </a:r>
            <a:r>
              <a:rPr lang="en-US" sz="2000" err="1">
                <a:cs typeface="Calibri"/>
              </a:rPr>
              <a:t>webRTC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Investigate alternate rendering engines that optimally use the GPU on the Raspberry Pi Zero W</a:t>
            </a:r>
          </a:p>
          <a:p>
            <a:pPr lvl="1"/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566BC8-BA88-4DD6-A1FC-5A42FA21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7" y="325150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FE053-921F-46AB-92AB-206928ED5C1E}"/>
              </a:ext>
            </a:extLst>
          </p:cNvPr>
          <p:cNvCxnSpPr/>
          <p:nvPr/>
        </p:nvCxnSpPr>
        <p:spPr>
          <a:xfrm flipV="1">
            <a:off x="922116" y="1370634"/>
            <a:ext cx="3617088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90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469-68C2-4F1A-B8F3-D512A79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Teacher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9A3A-9503-4BC4-A8FB-25D8AFC1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Teacher currently can revoke and grant access to application using the Electron Application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Next Step: </a:t>
            </a:r>
          </a:p>
          <a:p>
            <a:pPr lvl="1"/>
            <a:r>
              <a:rPr lang="en-US">
                <a:cs typeface="Calibri"/>
              </a:rPr>
              <a:t>Adding functionality so that the teacher can view live content from the student's screens. 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C19398-2463-49E1-96AA-D847C5DF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85" y="347657"/>
            <a:ext cx="1360715" cy="1360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1B0027-921B-4E15-8A80-457DD3AF73C0}"/>
              </a:ext>
            </a:extLst>
          </p:cNvPr>
          <p:cNvCxnSpPr/>
          <p:nvPr/>
        </p:nvCxnSpPr>
        <p:spPr>
          <a:xfrm flipV="1">
            <a:off x="922116" y="1370634"/>
            <a:ext cx="3896810" cy="96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9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StreamingOS</vt:lpstr>
      <vt:lpstr>What is StreamingOS?</vt:lpstr>
      <vt:lpstr>Block Diagram</vt:lpstr>
      <vt:lpstr>DEMO</vt:lpstr>
      <vt:lpstr>Block Diagram</vt:lpstr>
      <vt:lpstr>Project Specifications</vt:lpstr>
      <vt:lpstr>Authentication System</vt:lpstr>
      <vt:lpstr>Latency</vt:lpstr>
      <vt:lpstr>Teacher Control</vt:lpstr>
      <vt:lpstr>Multi-User Support</vt:lpstr>
      <vt:lpstr>Network Connection</vt:lpstr>
      <vt:lpstr>Performance</vt:lpstr>
      <vt:lpstr>Student Birds-Eye View</vt:lpstr>
      <vt:lpstr>Secure Tunnel for Data Transfer</vt:lpstr>
      <vt:lpstr>Cost of Device – Core System</vt:lpstr>
      <vt:lpstr>Cost of Device – Extra Components</vt:lpstr>
      <vt:lpstr>Reliability</vt:lpstr>
      <vt:lpstr>Device Portability</vt:lpstr>
      <vt:lpstr>Heterogeneity</vt:lpstr>
      <vt:lpstr>Other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StreamingOS</dc:title>
  <dc:creator>Vinayak Sharma</dc:creator>
  <cp:revision>1</cp:revision>
  <dcterms:created xsi:type="dcterms:W3CDTF">2019-07-24T22:19:11Z</dcterms:created>
  <dcterms:modified xsi:type="dcterms:W3CDTF">2019-07-25T17:37:10Z</dcterms:modified>
</cp:coreProperties>
</file>