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51120675" cy="38520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Joshi" initials="A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13C"/>
    <a:srgbClr val="92AFD7"/>
    <a:srgbClr val="CCC5B9"/>
    <a:srgbClr val="CFFFB3"/>
    <a:srgbClr val="419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85B53-F4D2-4F98-9EAF-2E8D4039CF85}" v="13" dt="2020-03-20T15:54:35.908"/>
    <p1510:client id="{79FE3BF2-20E4-445B-A052-FC6E138B4086}" v="12" dt="2020-03-20T15:11:10.387"/>
    <p1510:client id="{9D9989CD-562F-3248-BA76-997EE00E0452}" v="1016" dt="2020-03-20T15:17:07.112"/>
    <p1510:client id="{DF317805-E585-4301-8BFE-ED3BBD3A597C}" v="181" dt="2020-03-20T15:51:37.743"/>
    <p1510:client id="{EE0B1AEA-E336-4958-9A47-51BB0CCDD751}" v="224" dt="2020-03-20T15:53:16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46"/>
  </p:normalViewPr>
  <p:slideViewPr>
    <p:cSldViewPr snapToGrid="0">
      <p:cViewPr>
        <p:scale>
          <a:sx n="31" d="100"/>
          <a:sy n="31" d="100"/>
        </p:scale>
        <p:origin x="192" y="-3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Ryan Milne" userId="25cb58aa-884e-403e-acd7-4c307a9363be" providerId="ADAL" clId="{79FE3BF2-20E4-445B-A052-FC6E138B4086}"/>
    <pc:docChg chg="undo redo custSel modSld modMainMaster">
      <pc:chgData name="Matthew Ryan Milne" userId="25cb58aa-884e-403e-acd7-4c307a9363be" providerId="ADAL" clId="{79FE3BF2-20E4-445B-A052-FC6E138B4086}" dt="2020-03-20T15:11:10.387" v="11539" actId="947"/>
      <pc:docMkLst>
        <pc:docMk/>
      </pc:docMkLst>
      <pc:sldChg chg="addSp delSp modSp mod setBg">
        <pc:chgData name="Matthew Ryan Milne" userId="25cb58aa-884e-403e-acd7-4c307a9363be" providerId="ADAL" clId="{79FE3BF2-20E4-445B-A052-FC6E138B4086}" dt="2020-03-20T15:11:10.387" v="11539" actId="947"/>
        <pc:sldMkLst>
          <pc:docMk/>
          <pc:sldMk cId="4103515455" sldId="256"/>
        </pc:sldMkLst>
        <pc:spChg chg="add del mod">
          <ac:chgData name="Matthew Ryan Milne" userId="25cb58aa-884e-403e-acd7-4c307a9363be" providerId="ADAL" clId="{79FE3BF2-20E4-445B-A052-FC6E138B4086}" dt="2020-03-07T16:52:43.069" v="6089"/>
          <ac:spMkLst>
            <pc:docMk/>
            <pc:sldMk cId="4103515455" sldId="256"/>
            <ac:spMk id="2" creationId="{21E7EB10-8FDC-4BE3-B36F-7C91DA0287B1}"/>
          </ac:spMkLst>
        </pc:spChg>
        <pc:spChg chg="add mod">
          <ac:chgData name="Matthew Ryan Milne" userId="25cb58aa-884e-403e-acd7-4c307a9363be" providerId="ADAL" clId="{79FE3BF2-20E4-445B-A052-FC6E138B4086}" dt="2020-03-06T17:50:31.276" v="2926" actId="14100"/>
          <ac:spMkLst>
            <pc:docMk/>
            <pc:sldMk cId="4103515455" sldId="256"/>
            <ac:spMk id="2" creationId="{FC177BAC-3FEA-4ED7-A715-0B475D634B91}"/>
          </ac:spMkLst>
        </pc:spChg>
        <pc:spChg chg="add mod">
          <ac:chgData name="Matthew Ryan Milne" userId="25cb58aa-884e-403e-acd7-4c307a9363be" providerId="ADAL" clId="{79FE3BF2-20E4-445B-A052-FC6E138B4086}" dt="2020-03-09T18:49:39.812" v="11394" actId="20577"/>
          <ac:spMkLst>
            <pc:docMk/>
            <pc:sldMk cId="4103515455" sldId="256"/>
            <ac:spMk id="3" creationId="{5FEE5398-CDF9-4D1E-8025-7FFD664DAC58}"/>
          </ac:spMkLst>
        </pc:spChg>
        <pc:spChg chg="del mod">
          <ac:chgData name="Matthew Ryan Milne" userId="25cb58aa-884e-403e-acd7-4c307a9363be" providerId="ADAL" clId="{79FE3BF2-20E4-445B-A052-FC6E138B4086}" dt="2020-03-06T16:53:35.459" v="1120" actId="478"/>
          <ac:spMkLst>
            <pc:docMk/>
            <pc:sldMk cId="4103515455" sldId="256"/>
            <ac:spMk id="4" creationId="{00000000-0000-0000-0000-000000000000}"/>
          </ac:spMkLst>
        </pc:spChg>
        <pc:spChg chg="add del">
          <ac:chgData name="Matthew Ryan Milne" userId="25cb58aa-884e-403e-acd7-4c307a9363be" providerId="ADAL" clId="{79FE3BF2-20E4-445B-A052-FC6E138B4086}" dt="2020-03-07T16:52:43.067" v="6087"/>
          <ac:spMkLst>
            <pc:docMk/>
            <pc:sldMk cId="4103515455" sldId="256"/>
            <ac:spMk id="5" creationId="{EA005924-570C-496B-B971-74CF666AC908}"/>
          </ac:spMkLst>
        </pc:spChg>
        <pc:spChg chg="mod">
          <ac:chgData name="Matthew Ryan Milne" userId="25cb58aa-884e-403e-acd7-4c307a9363be" providerId="ADAL" clId="{79FE3BF2-20E4-445B-A052-FC6E138B4086}" dt="2020-03-06T18:35:41.820" v="4190" actId="1035"/>
          <ac:spMkLst>
            <pc:docMk/>
            <pc:sldMk cId="4103515455" sldId="256"/>
            <ac:spMk id="6" creationId="{00000000-0000-0000-0000-000000000000}"/>
          </ac:spMkLst>
        </pc:spChg>
        <pc:spChg chg="add mod">
          <ac:chgData name="Matthew Ryan Milne" userId="25cb58aa-884e-403e-acd7-4c307a9363be" providerId="ADAL" clId="{79FE3BF2-20E4-445B-A052-FC6E138B4086}" dt="2020-03-20T15:11:10.387" v="11539" actId="947"/>
          <ac:spMkLst>
            <pc:docMk/>
            <pc:sldMk cId="4103515455" sldId="256"/>
            <ac:spMk id="7" creationId="{02A3987F-217D-40FD-8D3C-25AD46FA45CF}"/>
          </ac:spMkLst>
        </pc:spChg>
        <pc:spChg chg="add del mod">
          <ac:chgData name="Matthew Ryan Milne" userId="25cb58aa-884e-403e-acd7-4c307a9363be" providerId="ADAL" clId="{79FE3BF2-20E4-445B-A052-FC6E138B4086}" dt="2020-03-09T18:42:01.095" v="10854"/>
          <ac:spMkLst>
            <pc:docMk/>
            <pc:sldMk cId="4103515455" sldId="256"/>
            <ac:spMk id="8" creationId="{32231B89-8BCE-4391-8E36-EDFA68FBD997}"/>
          </ac:spMkLst>
        </pc:spChg>
        <pc:spChg chg="add del mod">
          <ac:chgData name="Matthew Ryan Milne" userId="25cb58aa-884e-403e-acd7-4c307a9363be" providerId="ADAL" clId="{79FE3BF2-20E4-445B-A052-FC6E138B4086}" dt="2020-03-07T16:53:02.482" v="6096"/>
          <ac:spMkLst>
            <pc:docMk/>
            <pc:sldMk cId="4103515455" sldId="256"/>
            <ac:spMk id="8" creationId="{7462ECE7-F067-40FC-AEA2-61F99C382847}"/>
          </ac:spMkLst>
        </pc:spChg>
        <pc:spChg chg="add del mod ord topLvl">
          <ac:chgData name="Matthew Ryan Milne" userId="25cb58aa-884e-403e-acd7-4c307a9363be" providerId="ADAL" clId="{79FE3BF2-20E4-445B-A052-FC6E138B4086}" dt="2020-03-06T17:16:49.843" v="2263" actId="478"/>
          <ac:spMkLst>
            <pc:docMk/>
            <pc:sldMk cId="4103515455" sldId="256"/>
            <ac:spMk id="11" creationId="{00000000-0000-0000-0000-000000000000}"/>
          </ac:spMkLst>
        </pc:spChg>
        <pc:spChg chg="del mod">
          <ac:chgData name="Matthew Ryan Milne" userId="25cb58aa-884e-403e-acd7-4c307a9363be" providerId="ADAL" clId="{79FE3BF2-20E4-445B-A052-FC6E138B4086}" dt="2020-03-06T16:53:37.298" v="1121" actId="478"/>
          <ac:spMkLst>
            <pc:docMk/>
            <pc:sldMk cId="4103515455" sldId="256"/>
            <ac:spMk id="12" creationId="{00000000-0000-0000-0000-000000000000}"/>
          </ac:spMkLst>
        </pc:spChg>
        <pc:spChg chg="add del">
          <ac:chgData name="Matthew Ryan Milne" userId="25cb58aa-884e-403e-acd7-4c307a9363be" providerId="ADAL" clId="{79FE3BF2-20E4-445B-A052-FC6E138B4086}" dt="2020-03-07T16:53:02.481" v="6094"/>
          <ac:spMkLst>
            <pc:docMk/>
            <pc:sldMk cId="4103515455" sldId="256"/>
            <ac:spMk id="12" creationId="{3A8E1560-357E-4466-88C8-056E9075EE3B}"/>
          </ac:spMkLst>
        </pc:spChg>
        <pc:spChg chg="mod">
          <ac:chgData name="Matthew Ryan Milne" userId="25cb58aa-884e-403e-acd7-4c307a9363be" providerId="ADAL" clId="{79FE3BF2-20E4-445B-A052-FC6E138B4086}" dt="2020-03-09T17:58:39.340" v="9749"/>
          <ac:spMkLst>
            <pc:docMk/>
            <pc:sldMk cId="4103515455" sldId="256"/>
            <ac:spMk id="13" creationId="{00000000-0000-0000-0000-000000000000}"/>
          </ac:spMkLst>
        </pc:spChg>
        <pc:spChg chg="add mod">
          <ac:chgData name="Matthew Ryan Milne" userId="25cb58aa-884e-403e-acd7-4c307a9363be" providerId="ADAL" clId="{79FE3BF2-20E4-445B-A052-FC6E138B4086}" dt="2020-03-06T19:23:55.439" v="5395" actId="1076"/>
          <ac:spMkLst>
            <pc:docMk/>
            <pc:sldMk cId="4103515455" sldId="256"/>
            <ac:spMk id="14" creationId="{1B74C883-F435-4E15-ACE7-4CF0C363C82E}"/>
          </ac:spMkLst>
        </pc:spChg>
        <pc:spChg chg="add mod ord">
          <ac:chgData name="Matthew Ryan Milne" userId="25cb58aa-884e-403e-acd7-4c307a9363be" providerId="ADAL" clId="{79FE3BF2-20E4-445B-A052-FC6E138B4086}" dt="2020-03-06T19:39:32.668" v="6006"/>
          <ac:spMkLst>
            <pc:docMk/>
            <pc:sldMk cId="4103515455" sldId="256"/>
            <ac:spMk id="15" creationId="{ACC09A69-F579-4799-A864-1263ABF66BF8}"/>
          </ac:spMkLst>
        </pc:spChg>
        <pc:spChg chg="add mod">
          <ac:chgData name="Matthew Ryan Milne" userId="25cb58aa-884e-403e-acd7-4c307a9363be" providerId="ADAL" clId="{79FE3BF2-20E4-445B-A052-FC6E138B4086}" dt="2020-03-07T15:55:11.897" v="6080" actId="113"/>
          <ac:spMkLst>
            <pc:docMk/>
            <pc:sldMk cId="4103515455" sldId="256"/>
            <ac:spMk id="16" creationId="{6D5767A0-83DA-40A5-B057-B8AA0C56B593}"/>
          </ac:spMkLst>
        </pc:spChg>
        <pc:spChg chg="mod">
          <ac:chgData name="Matthew Ryan Milne" userId="25cb58aa-884e-403e-acd7-4c307a9363be" providerId="ADAL" clId="{79FE3BF2-20E4-445B-A052-FC6E138B4086}" dt="2020-03-09T17:39:35.973" v="9256" actId="1035"/>
          <ac:spMkLst>
            <pc:docMk/>
            <pc:sldMk cId="4103515455" sldId="256"/>
            <ac:spMk id="17" creationId="{00000000-0000-0000-0000-000000000000}"/>
          </ac:spMkLst>
        </pc:spChg>
        <pc:spChg chg="mod">
          <ac:chgData name="Matthew Ryan Milne" userId="25cb58aa-884e-403e-acd7-4c307a9363be" providerId="ADAL" clId="{79FE3BF2-20E4-445B-A052-FC6E138B4086}" dt="2020-03-09T18:32:40.617" v="10518" actId="1036"/>
          <ac:spMkLst>
            <pc:docMk/>
            <pc:sldMk cId="4103515455" sldId="256"/>
            <ac:spMk id="18" creationId="{00000000-0000-0000-0000-000000000000}"/>
          </ac:spMkLst>
        </pc:spChg>
        <pc:spChg chg="del mod">
          <ac:chgData name="Matthew Ryan Milne" userId="25cb58aa-884e-403e-acd7-4c307a9363be" providerId="ADAL" clId="{79FE3BF2-20E4-445B-A052-FC6E138B4086}" dt="2020-03-09T17:10:07.736" v="7319" actId="478"/>
          <ac:spMkLst>
            <pc:docMk/>
            <pc:sldMk cId="4103515455" sldId="256"/>
            <ac:spMk id="19" creationId="{00000000-0000-0000-0000-000000000000}"/>
          </ac:spMkLst>
        </pc:spChg>
        <pc:spChg chg="mod">
          <ac:chgData name="Matthew Ryan Milne" userId="25cb58aa-884e-403e-acd7-4c307a9363be" providerId="ADAL" clId="{79FE3BF2-20E4-445B-A052-FC6E138B4086}" dt="2020-03-09T17:38:08.973" v="9226" actId="1035"/>
          <ac:spMkLst>
            <pc:docMk/>
            <pc:sldMk cId="4103515455" sldId="256"/>
            <ac:spMk id="20" creationId="{00000000-0000-0000-0000-000000000000}"/>
          </ac:spMkLst>
        </pc:spChg>
        <pc:spChg chg="mod">
          <ac:chgData name="Matthew Ryan Milne" userId="25cb58aa-884e-403e-acd7-4c307a9363be" providerId="ADAL" clId="{79FE3BF2-20E4-445B-A052-FC6E138B4086}" dt="2020-03-06T18:35:41.820" v="4190" actId="1035"/>
          <ac:spMkLst>
            <pc:docMk/>
            <pc:sldMk cId="4103515455" sldId="256"/>
            <ac:spMk id="21" creationId="{00000000-0000-0000-0000-000000000000}"/>
          </ac:spMkLst>
        </pc:spChg>
        <pc:spChg chg="mod">
          <ac:chgData name="Matthew Ryan Milne" userId="25cb58aa-884e-403e-acd7-4c307a9363be" providerId="ADAL" clId="{79FE3BF2-20E4-445B-A052-FC6E138B4086}" dt="2020-03-06T19:38:25.062" v="5980" actId="1037"/>
          <ac:spMkLst>
            <pc:docMk/>
            <pc:sldMk cId="4103515455" sldId="256"/>
            <ac:spMk id="22" creationId="{00000000-0000-0000-0000-000000000000}"/>
          </ac:spMkLst>
        </pc:spChg>
        <pc:spChg chg="mod">
          <ac:chgData name="Matthew Ryan Milne" userId="25cb58aa-884e-403e-acd7-4c307a9363be" providerId="ADAL" clId="{79FE3BF2-20E4-445B-A052-FC6E138B4086}" dt="2020-03-09T18:55:03.349" v="11523" actId="20577"/>
          <ac:spMkLst>
            <pc:docMk/>
            <pc:sldMk cId="4103515455" sldId="256"/>
            <ac:spMk id="23" creationId="{9DBA0CDC-6951-4140-A6CD-37F3ECCBCFD3}"/>
          </ac:spMkLst>
        </pc:spChg>
        <pc:spChg chg="add mod">
          <ac:chgData name="Matthew Ryan Milne" userId="25cb58aa-884e-403e-acd7-4c307a9363be" providerId="ADAL" clId="{79FE3BF2-20E4-445B-A052-FC6E138B4086}" dt="2020-03-09T18:49:34.980" v="11390" actId="20577"/>
          <ac:spMkLst>
            <pc:docMk/>
            <pc:sldMk cId="4103515455" sldId="256"/>
            <ac:spMk id="24" creationId="{B09F3E50-95EF-4CBA-AD9C-4499D1689D6F}"/>
          </ac:spMkLst>
        </pc:spChg>
        <pc:spChg chg="add mod">
          <ac:chgData name="Matthew Ryan Milne" userId="25cb58aa-884e-403e-acd7-4c307a9363be" providerId="ADAL" clId="{79FE3BF2-20E4-445B-A052-FC6E138B4086}" dt="2020-03-09T16:34:16.675" v="7035" actId="1035"/>
          <ac:spMkLst>
            <pc:docMk/>
            <pc:sldMk cId="4103515455" sldId="256"/>
            <ac:spMk id="26" creationId="{28DC80A2-ED32-4BFA-B207-EF41AC32F76C}"/>
          </ac:spMkLst>
        </pc:spChg>
        <pc:spChg chg="add del">
          <ac:chgData name="Matthew Ryan Milne" userId="25cb58aa-884e-403e-acd7-4c307a9363be" providerId="ADAL" clId="{79FE3BF2-20E4-445B-A052-FC6E138B4086}" dt="2020-03-09T18:50:49.296" v="11408"/>
          <ac:spMkLst>
            <pc:docMk/>
            <pc:sldMk cId="4103515455" sldId="256"/>
            <ac:spMk id="27" creationId="{87F79295-A52B-4F2E-A8FA-CA19697A9C08}"/>
          </ac:spMkLst>
        </pc:spChg>
        <pc:spChg chg="add del mod">
          <ac:chgData name="Matthew Ryan Milne" userId="25cb58aa-884e-403e-acd7-4c307a9363be" providerId="ADAL" clId="{79FE3BF2-20E4-445B-A052-FC6E138B4086}" dt="2020-03-06T19:06:00.834" v="4597" actId="478"/>
          <ac:spMkLst>
            <pc:docMk/>
            <pc:sldMk cId="4103515455" sldId="256"/>
            <ac:spMk id="27" creationId="{CE9DFD1A-8DE1-4196-AFEB-0203DF2C5071}"/>
          </ac:spMkLst>
        </pc:spChg>
        <pc:spChg chg="add del mod">
          <ac:chgData name="Matthew Ryan Milne" userId="25cb58aa-884e-403e-acd7-4c307a9363be" providerId="ADAL" clId="{79FE3BF2-20E4-445B-A052-FC6E138B4086}" dt="2020-03-07T16:54:21.618" v="6178" actId="47"/>
          <ac:spMkLst>
            <pc:docMk/>
            <pc:sldMk cId="4103515455" sldId="256"/>
            <ac:spMk id="27" creationId="{FCF97AFC-766C-4D1E-9CAE-BBDB228A2804}"/>
          </ac:spMkLst>
        </pc:spChg>
        <pc:spChg chg="add mod">
          <ac:chgData name="Matthew Ryan Milne" userId="25cb58aa-884e-403e-acd7-4c307a9363be" providerId="ADAL" clId="{79FE3BF2-20E4-445B-A052-FC6E138B4086}" dt="2020-03-09T18:32:47.428" v="10524" actId="1036"/>
          <ac:spMkLst>
            <pc:docMk/>
            <pc:sldMk cId="4103515455" sldId="256"/>
            <ac:spMk id="28" creationId="{CF0E9C18-2C9D-488F-8E0A-9BCCB80E858D}"/>
          </ac:spMkLst>
        </pc:spChg>
        <pc:spChg chg="add del mod">
          <ac:chgData name="Matthew Ryan Milne" userId="25cb58aa-884e-403e-acd7-4c307a9363be" providerId="ADAL" clId="{79FE3BF2-20E4-445B-A052-FC6E138B4086}" dt="2020-03-06T19:25:53.892" v="5399"/>
          <ac:spMkLst>
            <pc:docMk/>
            <pc:sldMk cId="4103515455" sldId="256"/>
            <ac:spMk id="29" creationId="{66BFF6EB-25B7-4634-985A-8F4E2C7365B0}"/>
          </ac:spMkLst>
        </pc:spChg>
        <pc:spChg chg="add mod">
          <ac:chgData name="Matthew Ryan Milne" userId="25cb58aa-884e-403e-acd7-4c307a9363be" providerId="ADAL" clId="{79FE3BF2-20E4-445B-A052-FC6E138B4086}" dt="2020-03-09T18:48:37.025" v="11377" actId="1035"/>
          <ac:spMkLst>
            <pc:docMk/>
            <pc:sldMk cId="4103515455" sldId="256"/>
            <ac:spMk id="29" creationId="{DCE65DB5-6A6A-405A-87E6-7FEE20015BA4}"/>
          </ac:spMkLst>
        </pc:spChg>
        <pc:spChg chg="add del mod">
          <ac:chgData name="Matthew Ryan Milne" userId="25cb58aa-884e-403e-acd7-4c307a9363be" providerId="ADAL" clId="{79FE3BF2-20E4-445B-A052-FC6E138B4086}" dt="2020-03-07T16:54:25.342" v="6181"/>
          <ac:spMkLst>
            <pc:docMk/>
            <pc:sldMk cId="4103515455" sldId="256"/>
            <ac:spMk id="30" creationId="{37C35F9E-BD4A-4070-81B2-C22A4F92855B}"/>
          </ac:spMkLst>
        </pc:spChg>
        <pc:spChg chg="add del">
          <ac:chgData name="Matthew Ryan Milne" userId="25cb58aa-884e-403e-acd7-4c307a9363be" providerId="ADAL" clId="{79FE3BF2-20E4-445B-A052-FC6E138B4086}" dt="2020-03-06T19:25:55.442" v="5401"/>
          <ac:spMkLst>
            <pc:docMk/>
            <pc:sldMk cId="4103515455" sldId="256"/>
            <ac:spMk id="30" creationId="{42233CFE-C835-4195-B125-610CA7D1B933}"/>
          </ac:spMkLst>
        </pc:spChg>
        <pc:spChg chg="add del mod">
          <ac:chgData name="Matthew Ryan Milne" userId="25cb58aa-884e-403e-acd7-4c307a9363be" providerId="ADAL" clId="{79FE3BF2-20E4-445B-A052-FC6E138B4086}" dt="2020-03-09T18:32:25.506" v="10504" actId="1035"/>
          <ac:spMkLst>
            <pc:docMk/>
            <pc:sldMk cId="4103515455" sldId="256"/>
            <ac:spMk id="30" creationId="{7B550B2B-E78F-4A7E-8F51-59E8E6268FD1}"/>
          </ac:spMkLst>
        </pc:spChg>
        <pc:spChg chg="add mod">
          <ac:chgData name="Matthew Ryan Milne" userId="25cb58aa-884e-403e-acd7-4c307a9363be" providerId="ADAL" clId="{79FE3BF2-20E4-445B-A052-FC6E138B4086}" dt="2020-03-09T18:32:03.819" v="10490" actId="1036"/>
          <ac:spMkLst>
            <pc:docMk/>
            <pc:sldMk cId="4103515455" sldId="256"/>
            <ac:spMk id="31" creationId="{577630CA-000C-4D35-AA1B-F502C569968A}"/>
          </ac:spMkLst>
        </pc:spChg>
        <pc:spChg chg="add mod">
          <ac:chgData name="Matthew Ryan Milne" userId="25cb58aa-884e-403e-acd7-4c307a9363be" providerId="ADAL" clId="{79FE3BF2-20E4-445B-A052-FC6E138B4086}" dt="2020-03-09T18:54:30.605" v="11515" actId="20577"/>
          <ac:spMkLst>
            <pc:docMk/>
            <pc:sldMk cId="4103515455" sldId="256"/>
            <ac:spMk id="32" creationId="{6E0CD986-ABCA-440A-8F6E-288D34553F46}"/>
          </ac:spMkLst>
        </pc:spChg>
        <pc:spChg chg="add mod">
          <ac:chgData name="Matthew Ryan Milne" userId="25cb58aa-884e-403e-acd7-4c307a9363be" providerId="ADAL" clId="{79FE3BF2-20E4-445B-A052-FC6E138B4086}" dt="2020-03-09T18:55:15.258" v="11527" actId="20577"/>
          <ac:spMkLst>
            <pc:docMk/>
            <pc:sldMk cId="4103515455" sldId="256"/>
            <ac:spMk id="33" creationId="{A318E122-C354-4C3C-A416-337B2ADF7DB4}"/>
          </ac:spMkLst>
        </pc:spChg>
        <pc:spChg chg="add del">
          <ac:chgData name="Matthew Ryan Milne" userId="25cb58aa-884e-403e-acd7-4c307a9363be" providerId="ADAL" clId="{79FE3BF2-20E4-445B-A052-FC6E138B4086}" dt="2020-03-07T16:54:46.673" v="6198"/>
          <ac:spMkLst>
            <pc:docMk/>
            <pc:sldMk cId="4103515455" sldId="256"/>
            <ac:spMk id="34" creationId="{425B3CE2-EE95-4379-968A-35AF12CBC260}"/>
          </ac:spMkLst>
        </pc:spChg>
        <pc:spChg chg="del mod">
          <ac:chgData name="Matthew Ryan Milne" userId="25cb58aa-884e-403e-acd7-4c307a9363be" providerId="ADAL" clId="{79FE3BF2-20E4-445B-A052-FC6E138B4086}" dt="2020-03-09T17:23:04.930" v="8096" actId="478"/>
          <ac:spMkLst>
            <pc:docMk/>
            <pc:sldMk cId="4103515455" sldId="256"/>
            <ac:spMk id="34" creationId="{CE19501F-C69A-5641-87BC-8BD010870227}"/>
          </ac:spMkLst>
        </pc:spChg>
        <pc:spChg chg="add mod">
          <ac:chgData name="Matthew Ryan Milne" userId="25cb58aa-884e-403e-acd7-4c307a9363be" providerId="ADAL" clId="{79FE3BF2-20E4-445B-A052-FC6E138B4086}" dt="2020-03-09T18:48:25.677" v="11322" actId="571"/>
          <ac:spMkLst>
            <pc:docMk/>
            <pc:sldMk cId="4103515455" sldId="256"/>
            <ac:spMk id="35" creationId="{0983FE00-966B-4487-93E3-1A97666F4304}"/>
          </ac:spMkLst>
        </pc:spChg>
        <pc:spChg chg="add mod">
          <ac:chgData name="Matthew Ryan Milne" userId="25cb58aa-884e-403e-acd7-4c307a9363be" providerId="ADAL" clId="{79FE3BF2-20E4-445B-A052-FC6E138B4086}" dt="2020-03-09T18:48:25.677" v="11322" actId="571"/>
          <ac:spMkLst>
            <pc:docMk/>
            <pc:sldMk cId="4103515455" sldId="256"/>
            <ac:spMk id="36" creationId="{58E39B34-E051-4796-9E30-F86FD79025C9}"/>
          </ac:spMkLst>
        </pc:spChg>
        <pc:spChg chg="add del">
          <ac:chgData name="Matthew Ryan Milne" userId="25cb58aa-884e-403e-acd7-4c307a9363be" providerId="ADAL" clId="{79FE3BF2-20E4-445B-A052-FC6E138B4086}" dt="2020-03-07T16:54:51.282" v="6201"/>
          <ac:spMkLst>
            <pc:docMk/>
            <pc:sldMk cId="4103515455" sldId="256"/>
            <ac:spMk id="36" creationId="{800E1532-2827-458C-9D67-37887B3B425F}"/>
          </ac:spMkLst>
        </pc:spChg>
        <pc:spChg chg="add del">
          <ac:chgData name="Matthew Ryan Milne" userId="25cb58aa-884e-403e-acd7-4c307a9363be" providerId="ADAL" clId="{79FE3BF2-20E4-445B-A052-FC6E138B4086}" dt="2020-03-07T16:55:12.646" v="6211"/>
          <ac:spMkLst>
            <pc:docMk/>
            <pc:sldMk cId="4103515455" sldId="256"/>
            <ac:spMk id="38" creationId="{E5CFF85D-C492-4A99-BD3F-5B558708CECB}"/>
          </ac:spMkLst>
        </pc:spChg>
        <pc:grpChg chg="add del mod">
          <ac:chgData name="Matthew Ryan Milne" userId="25cb58aa-884e-403e-acd7-4c307a9363be" providerId="ADAL" clId="{79FE3BF2-20E4-445B-A052-FC6E138B4086}" dt="2020-03-06T16:50:14.731" v="864" actId="165"/>
          <ac:grpSpMkLst>
            <pc:docMk/>
            <pc:sldMk cId="4103515455" sldId="256"/>
            <ac:grpSpMk id="13" creationId="{722E8609-521F-45BC-93B2-7D54C7667F51}"/>
          </ac:grpSpMkLst>
        </pc:grpChg>
        <pc:grpChg chg="add mod">
          <ac:chgData name="Matthew Ryan Milne" userId="25cb58aa-884e-403e-acd7-4c307a9363be" providerId="ADAL" clId="{79FE3BF2-20E4-445B-A052-FC6E138B4086}" dt="2020-03-06T19:39:32.177" v="6003" actId="14100"/>
          <ac:grpSpMkLst>
            <pc:docMk/>
            <pc:sldMk cId="4103515455" sldId="256"/>
            <ac:grpSpMk id="25" creationId="{6F071D05-18B7-41F5-B6C2-FBD589EFEE53}"/>
          </ac:grpSpMkLst>
        </pc:grpChg>
        <pc:graphicFrameChg chg="mod modGraphic">
          <ac:chgData name="Matthew Ryan Milne" userId="25cb58aa-884e-403e-acd7-4c307a9363be" providerId="ADAL" clId="{79FE3BF2-20E4-445B-A052-FC6E138B4086}" dt="2020-03-09T18:54:44.799" v="11518" actId="20577"/>
          <ac:graphicFrameMkLst>
            <pc:docMk/>
            <pc:sldMk cId="4103515455" sldId="256"/>
            <ac:graphicFrameMk id="2" creationId="{FB518336-306B-6A4C-A4AA-F28A3C9A622B}"/>
          </ac:graphicFrameMkLst>
        </pc:graphicFrameChg>
        <pc:graphicFrameChg chg="add del">
          <ac:chgData name="Matthew Ryan Milne" userId="25cb58aa-884e-403e-acd7-4c307a9363be" providerId="ADAL" clId="{79FE3BF2-20E4-445B-A052-FC6E138B4086}" dt="2020-03-07T16:52:43.067" v="6087"/>
          <ac:graphicFrameMkLst>
            <pc:docMk/>
            <pc:sldMk cId="4103515455" sldId="256"/>
            <ac:graphicFrameMk id="4" creationId="{A474EDFE-1336-4A25-9FB1-60D99FA2D504}"/>
          </ac:graphicFrameMkLst>
        </pc:graphicFrameChg>
        <pc:graphicFrameChg chg="add del">
          <ac:chgData name="Matthew Ryan Milne" userId="25cb58aa-884e-403e-acd7-4c307a9363be" providerId="ADAL" clId="{79FE3BF2-20E4-445B-A052-FC6E138B4086}" dt="2020-03-07T16:53:02.481" v="6094"/>
          <ac:graphicFrameMkLst>
            <pc:docMk/>
            <pc:sldMk cId="4103515455" sldId="256"/>
            <ac:graphicFrameMk id="9" creationId="{6ED65547-E75A-457A-B7C8-7131937A3ED6}"/>
          </ac:graphicFrameMkLst>
        </pc:graphicFrameChg>
        <pc:graphicFrameChg chg="add del">
          <ac:chgData name="Matthew Ryan Milne" userId="25cb58aa-884e-403e-acd7-4c307a9363be" providerId="ADAL" clId="{79FE3BF2-20E4-445B-A052-FC6E138B4086}" dt="2020-03-09T18:50:49.296" v="11408"/>
          <ac:graphicFrameMkLst>
            <pc:docMk/>
            <pc:sldMk cId="4103515455" sldId="256"/>
            <ac:graphicFrameMk id="19" creationId="{68AAB21C-8836-4388-836A-C9889DB23969}"/>
          </ac:graphicFrameMkLst>
        </pc:graphicFrameChg>
        <pc:graphicFrameChg chg="add del mod modGraphic">
          <ac:chgData name="Matthew Ryan Milne" userId="25cb58aa-884e-403e-acd7-4c307a9363be" providerId="ADAL" clId="{79FE3BF2-20E4-445B-A052-FC6E138B4086}" dt="2020-03-07T16:54:25.342" v="6181"/>
          <ac:graphicFrameMkLst>
            <pc:docMk/>
            <pc:sldMk cId="4103515455" sldId="256"/>
            <ac:graphicFrameMk id="29" creationId="{AA8B3704-945E-4567-B17C-801C8FF1351D}"/>
          </ac:graphicFrameMkLst>
        </pc:graphicFrameChg>
        <pc:graphicFrameChg chg="add del">
          <ac:chgData name="Matthew Ryan Milne" userId="25cb58aa-884e-403e-acd7-4c307a9363be" providerId="ADAL" clId="{79FE3BF2-20E4-445B-A052-FC6E138B4086}" dt="2020-03-07T16:54:46.673" v="6198"/>
          <ac:graphicFrameMkLst>
            <pc:docMk/>
            <pc:sldMk cId="4103515455" sldId="256"/>
            <ac:graphicFrameMk id="33" creationId="{35267B72-F742-4028-B584-A1C9C8E29C35}"/>
          </ac:graphicFrameMkLst>
        </pc:graphicFrameChg>
        <pc:graphicFrameChg chg="add mod">
          <ac:chgData name="Matthew Ryan Milne" userId="25cb58aa-884e-403e-acd7-4c307a9363be" providerId="ADAL" clId="{79FE3BF2-20E4-445B-A052-FC6E138B4086}" dt="2020-03-09T18:04:32.797" v="9808" actId="571"/>
          <ac:graphicFrameMkLst>
            <pc:docMk/>
            <pc:sldMk cId="4103515455" sldId="256"/>
            <ac:graphicFrameMk id="34" creationId="{F3DC9148-BA62-480D-B085-29B93E57AE74}"/>
          </ac:graphicFrameMkLst>
        </pc:graphicFrameChg>
        <pc:graphicFrameChg chg="add del">
          <ac:chgData name="Matthew Ryan Milne" userId="25cb58aa-884e-403e-acd7-4c307a9363be" providerId="ADAL" clId="{79FE3BF2-20E4-445B-A052-FC6E138B4086}" dt="2020-03-07T16:54:51.282" v="6201"/>
          <ac:graphicFrameMkLst>
            <pc:docMk/>
            <pc:sldMk cId="4103515455" sldId="256"/>
            <ac:graphicFrameMk id="35" creationId="{6D8E0DAD-4338-45D3-B772-ED5C466B6508}"/>
          </ac:graphicFrameMkLst>
        </pc:graphicFrameChg>
        <pc:graphicFrameChg chg="add del">
          <ac:chgData name="Matthew Ryan Milne" userId="25cb58aa-884e-403e-acd7-4c307a9363be" providerId="ADAL" clId="{79FE3BF2-20E4-445B-A052-FC6E138B4086}" dt="2020-03-07T16:55:12.646" v="6211"/>
          <ac:graphicFrameMkLst>
            <pc:docMk/>
            <pc:sldMk cId="4103515455" sldId="256"/>
            <ac:graphicFrameMk id="37" creationId="{CB8539EB-406C-429D-BF5E-CA393F03D7FC}"/>
          </ac:graphicFrameMkLst>
        </pc:graphicFrameChg>
        <pc:picChg chg="add del mod">
          <ac:chgData name="Matthew Ryan Milne" userId="25cb58aa-884e-403e-acd7-4c307a9363be" providerId="ADAL" clId="{79FE3BF2-20E4-445B-A052-FC6E138B4086}" dt="2020-03-09T15:06:50.860" v="6915" actId="478"/>
          <ac:picMkLst>
            <pc:docMk/>
            <pc:sldMk cId="4103515455" sldId="256"/>
            <ac:picMk id="4" creationId="{5958E2FE-352F-4107-96E4-D39D40538E8F}"/>
          </ac:picMkLst>
        </pc:picChg>
        <pc:picChg chg="add del mod">
          <ac:chgData name="Matthew Ryan Milne" userId="25cb58aa-884e-403e-acd7-4c307a9363be" providerId="ADAL" clId="{79FE3BF2-20E4-445B-A052-FC6E138B4086}" dt="2020-03-06T16:38:05.466" v="822" actId="478"/>
          <ac:picMkLst>
            <pc:docMk/>
            <pc:sldMk cId="4103515455" sldId="256"/>
            <ac:picMk id="5" creationId="{00000000-0000-0000-0000-000000000000}"/>
          </ac:picMkLst>
        </pc:picChg>
        <pc:picChg chg="add mod">
          <ac:chgData name="Matthew Ryan Milne" userId="25cb58aa-884e-403e-acd7-4c307a9363be" providerId="ADAL" clId="{79FE3BF2-20E4-445B-A052-FC6E138B4086}" dt="2020-03-09T18:48:37.025" v="11377" actId="1035"/>
          <ac:picMkLst>
            <pc:docMk/>
            <pc:sldMk cId="4103515455" sldId="256"/>
            <ac:picMk id="5" creationId="{E7B46286-5D27-43BC-BA5E-9B370AD78A8D}"/>
          </ac:picMkLst>
        </pc:picChg>
        <pc:picChg chg="del mod">
          <ac:chgData name="Matthew Ryan Milne" userId="25cb58aa-884e-403e-acd7-4c307a9363be" providerId="ADAL" clId="{79FE3BF2-20E4-445B-A052-FC6E138B4086}" dt="2020-03-06T17:34:14.875" v="2343" actId="478"/>
          <ac:picMkLst>
            <pc:docMk/>
            <pc:sldMk cId="4103515455" sldId="256"/>
            <ac:picMk id="8" creationId="{00000000-0000-0000-0000-000000000000}"/>
          </ac:picMkLst>
        </pc:picChg>
        <pc:picChg chg="add del mod">
          <ac:chgData name="Matthew Ryan Milne" userId="25cb58aa-884e-403e-acd7-4c307a9363be" providerId="ADAL" clId="{79FE3BF2-20E4-445B-A052-FC6E138B4086}" dt="2020-03-09T15:18:22.137" v="6920" actId="478"/>
          <ac:picMkLst>
            <pc:docMk/>
            <pc:sldMk cId="4103515455" sldId="256"/>
            <ac:picMk id="8" creationId="{011BED20-376D-4BCD-AA16-FB02394974D8}"/>
          </ac:picMkLst>
        </pc:picChg>
        <pc:picChg chg="mod">
          <ac:chgData name="Matthew Ryan Milne" userId="25cb58aa-884e-403e-acd7-4c307a9363be" providerId="ADAL" clId="{79FE3BF2-20E4-445B-A052-FC6E138B4086}" dt="2020-03-09T16:46:41.857" v="7169" actId="14100"/>
          <ac:picMkLst>
            <pc:docMk/>
            <pc:sldMk cId="4103515455" sldId="256"/>
            <ac:picMk id="8" creationId="{875EE11E-9CFE-457C-8BA1-A04DB4A14CDF}"/>
          </ac:picMkLst>
        </pc:picChg>
        <pc:picChg chg="add del mod">
          <ac:chgData name="Matthew Ryan Milne" userId="25cb58aa-884e-403e-acd7-4c307a9363be" providerId="ADAL" clId="{79FE3BF2-20E4-445B-A052-FC6E138B4086}" dt="2020-03-09T18:27:05.524" v="10451" actId="478"/>
          <ac:picMkLst>
            <pc:docMk/>
            <pc:sldMk cId="4103515455" sldId="256"/>
            <ac:picMk id="8" creationId="{EA87650F-BF33-48DD-82DA-0043B3D90C80}"/>
          </ac:picMkLst>
        </pc:picChg>
        <pc:picChg chg="add mod topLvl">
          <ac:chgData name="Matthew Ryan Milne" userId="25cb58aa-884e-403e-acd7-4c307a9363be" providerId="ADAL" clId="{79FE3BF2-20E4-445B-A052-FC6E138B4086}" dt="2020-03-06T18:31:59.262" v="4059" actId="164"/>
          <ac:picMkLst>
            <pc:docMk/>
            <pc:sldMk cId="4103515455" sldId="256"/>
            <ac:picMk id="10" creationId="{1D38DFC0-248F-4D0B-B207-5697C433EA7D}"/>
          </ac:picMkLst>
        </pc:picChg>
        <pc:picChg chg="add del mod">
          <ac:chgData name="Matthew Ryan Milne" userId="25cb58aa-884e-403e-acd7-4c307a9363be" providerId="ADAL" clId="{79FE3BF2-20E4-445B-A052-FC6E138B4086}" dt="2020-03-09T15:33:46.958" v="6927" actId="478"/>
          <ac:picMkLst>
            <pc:docMk/>
            <pc:sldMk cId="4103515455" sldId="256"/>
            <ac:picMk id="11" creationId="{BF101D5A-A79D-441C-9C87-5662037B19F9}"/>
          </ac:picMkLst>
        </pc:picChg>
        <pc:picChg chg="add del mod">
          <ac:chgData name="Matthew Ryan Milne" userId="25cb58aa-884e-403e-acd7-4c307a9363be" providerId="ADAL" clId="{79FE3BF2-20E4-445B-A052-FC6E138B4086}" dt="2020-03-09T18:30:38.076" v="10458" actId="478"/>
          <ac:picMkLst>
            <pc:docMk/>
            <pc:sldMk cId="4103515455" sldId="256"/>
            <ac:picMk id="12" creationId="{49B404D8-47E1-4247-9D8E-72FC26757224}"/>
          </ac:picMkLst>
        </pc:picChg>
        <pc:picChg chg="add del mod">
          <ac:chgData name="Matthew Ryan Milne" userId="25cb58aa-884e-403e-acd7-4c307a9363be" providerId="ADAL" clId="{79FE3BF2-20E4-445B-A052-FC6E138B4086}" dt="2020-03-09T18:40:51.685" v="10847" actId="478"/>
          <ac:picMkLst>
            <pc:docMk/>
            <pc:sldMk cId="4103515455" sldId="256"/>
            <ac:picMk id="12" creationId="{BEC2D560-CF6B-470B-8AF2-1F5492DAAA5C}"/>
          </ac:picMkLst>
        </pc:picChg>
        <pc:picChg chg="add mod">
          <ac:chgData name="Matthew Ryan Milne" userId="25cb58aa-884e-403e-acd7-4c307a9363be" providerId="ADAL" clId="{79FE3BF2-20E4-445B-A052-FC6E138B4086}" dt="2020-03-06T17:12:47.552" v="2235" actId="571"/>
          <ac:picMkLst>
            <pc:docMk/>
            <pc:sldMk cId="4103515455" sldId="256"/>
            <ac:picMk id="23" creationId="{E994F183-927D-48D5-8628-8BC6C6C9C117}"/>
          </ac:picMkLst>
        </pc:picChg>
        <pc:picChg chg="add del mod">
          <ac:chgData name="Matthew Ryan Milne" userId="25cb58aa-884e-403e-acd7-4c307a9363be" providerId="ADAL" clId="{79FE3BF2-20E4-445B-A052-FC6E138B4086}" dt="2020-03-09T15:33:52.903" v="6930" actId="478"/>
          <ac:picMkLst>
            <pc:docMk/>
            <pc:sldMk cId="4103515455" sldId="256"/>
            <ac:picMk id="34" creationId="{431612B9-6F9B-4152-BDA6-DAE3780B6E6B}"/>
          </ac:picMkLst>
        </pc:picChg>
        <pc:picChg chg="add del mod">
          <ac:chgData name="Matthew Ryan Milne" userId="25cb58aa-884e-403e-acd7-4c307a9363be" providerId="ADAL" clId="{79FE3BF2-20E4-445B-A052-FC6E138B4086}" dt="2020-03-09T15:39:05.259" v="6935" actId="478"/>
          <ac:picMkLst>
            <pc:docMk/>
            <pc:sldMk cId="4103515455" sldId="256"/>
            <ac:picMk id="36" creationId="{7644518C-F4F9-446A-998B-4B1421172280}"/>
          </ac:picMkLst>
        </pc:picChg>
        <pc:picChg chg="add mod">
          <ac:chgData name="Matthew Ryan Milne" userId="25cb58aa-884e-403e-acd7-4c307a9363be" providerId="ADAL" clId="{79FE3BF2-20E4-445B-A052-FC6E138B4086}" dt="2020-03-09T18:48:25.677" v="11322" actId="571"/>
          <ac:picMkLst>
            <pc:docMk/>
            <pc:sldMk cId="4103515455" sldId="256"/>
            <ac:picMk id="37" creationId="{57AF2A2B-C981-4E57-9567-A1625013EE66}"/>
          </ac:picMkLst>
        </pc:picChg>
        <pc:picChg chg="add del mod">
          <ac:chgData name="Matthew Ryan Milne" userId="25cb58aa-884e-403e-acd7-4c307a9363be" providerId="ADAL" clId="{79FE3BF2-20E4-445B-A052-FC6E138B4086}" dt="2020-03-09T15:47:45.108" v="6941" actId="478"/>
          <ac:picMkLst>
            <pc:docMk/>
            <pc:sldMk cId="4103515455" sldId="256"/>
            <ac:picMk id="38" creationId="{5456465F-D614-46B5-929A-157F3B0E8DC7}"/>
          </ac:picMkLst>
        </pc:picChg>
        <pc:picChg chg="add mod">
          <ac:chgData name="Matthew Ryan Milne" userId="25cb58aa-884e-403e-acd7-4c307a9363be" providerId="ADAL" clId="{79FE3BF2-20E4-445B-A052-FC6E138B4086}" dt="2020-03-09T18:48:25.677" v="11322" actId="571"/>
          <ac:picMkLst>
            <pc:docMk/>
            <pc:sldMk cId="4103515455" sldId="256"/>
            <ac:picMk id="38" creationId="{D0110D67-7330-4375-9A06-80779506B98B}"/>
          </ac:picMkLst>
        </pc:picChg>
        <pc:picChg chg="del">
          <ac:chgData name="Matthew Ryan Milne" userId="25cb58aa-884e-403e-acd7-4c307a9363be" providerId="ADAL" clId="{79FE3BF2-20E4-445B-A052-FC6E138B4086}" dt="2020-03-09T17:10:03.368" v="7318" actId="478"/>
          <ac:picMkLst>
            <pc:docMk/>
            <pc:sldMk cId="4103515455" sldId="256"/>
            <ac:picMk id="39" creationId="{2B61BF8F-B079-4443-82EE-647BECEDE127}"/>
          </ac:picMkLst>
        </pc:picChg>
        <pc:picChg chg="add del mod">
          <ac:chgData name="Matthew Ryan Milne" userId="25cb58aa-884e-403e-acd7-4c307a9363be" providerId="ADAL" clId="{79FE3BF2-20E4-445B-A052-FC6E138B4086}" dt="2020-03-09T16:14:49.938" v="6945" actId="478"/>
          <ac:picMkLst>
            <pc:docMk/>
            <pc:sldMk cId="4103515455" sldId="256"/>
            <ac:picMk id="40" creationId="{EB3A5C1A-98F3-4C52-9881-CA7A991B846E}"/>
          </ac:picMkLst>
        </pc:picChg>
        <pc:picChg chg="add del mod">
          <ac:chgData name="Matthew Ryan Milne" userId="25cb58aa-884e-403e-acd7-4c307a9363be" providerId="ADAL" clId="{79FE3BF2-20E4-445B-A052-FC6E138B4086}" dt="2020-03-09T16:24:06.019" v="6974" actId="478"/>
          <ac:picMkLst>
            <pc:docMk/>
            <pc:sldMk cId="4103515455" sldId="256"/>
            <ac:picMk id="42" creationId="{AB0580DE-2A7C-4056-B1FE-5DE2AC7984D8}"/>
          </ac:picMkLst>
        </pc:picChg>
        <pc:picChg chg="del">
          <ac:chgData name="Matthew Ryan Milne" userId="25cb58aa-884e-403e-acd7-4c307a9363be" providerId="ADAL" clId="{79FE3BF2-20E4-445B-A052-FC6E138B4086}" dt="2020-03-09T17:40:56.460" v="9314" actId="478"/>
          <ac:picMkLst>
            <pc:docMk/>
            <pc:sldMk cId="4103515455" sldId="256"/>
            <ac:picMk id="43" creationId="{F942207E-F1C9-4471-9467-4D3CB17E40B2}"/>
          </ac:picMkLst>
        </pc:picChg>
        <pc:picChg chg="add mod">
          <ac:chgData name="Matthew Ryan Milne" userId="25cb58aa-884e-403e-acd7-4c307a9363be" providerId="ADAL" clId="{79FE3BF2-20E4-445B-A052-FC6E138B4086}" dt="2020-03-09T18:48:37.025" v="11377" actId="1035"/>
          <ac:picMkLst>
            <pc:docMk/>
            <pc:sldMk cId="4103515455" sldId="256"/>
            <ac:picMk id="44" creationId="{6B5D15DA-A3B9-40C8-9EB3-60F8C662DDB9}"/>
          </ac:picMkLst>
        </pc:picChg>
        <pc:picChg chg="add del mod">
          <ac:chgData name="Matthew Ryan Milne" userId="25cb58aa-884e-403e-acd7-4c307a9363be" providerId="ADAL" clId="{79FE3BF2-20E4-445B-A052-FC6E138B4086}" dt="2020-03-09T17:04:20.894" v="7302" actId="478"/>
          <ac:picMkLst>
            <pc:docMk/>
            <pc:sldMk cId="4103515455" sldId="256"/>
            <ac:picMk id="46" creationId="{37B91740-8AE4-4485-BF67-01E6DD7F91A2}"/>
          </ac:picMkLst>
        </pc:picChg>
        <pc:picChg chg="del mod">
          <ac:chgData name="Matthew Ryan Milne" userId="25cb58aa-884e-403e-acd7-4c307a9363be" providerId="ADAL" clId="{79FE3BF2-20E4-445B-A052-FC6E138B4086}" dt="2020-03-09T17:40:08.854" v="9313" actId="478"/>
          <ac:picMkLst>
            <pc:docMk/>
            <pc:sldMk cId="4103515455" sldId="256"/>
            <ac:picMk id="47" creationId="{E68DB842-9FBD-46FD-A7AA-E481B1E6B112}"/>
          </ac:picMkLst>
        </pc:picChg>
        <pc:picChg chg="add del mod">
          <ac:chgData name="Matthew Ryan Milne" userId="25cb58aa-884e-403e-acd7-4c307a9363be" providerId="ADAL" clId="{79FE3BF2-20E4-445B-A052-FC6E138B4086}" dt="2020-03-09T17:04:22.136" v="7303" actId="478"/>
          <ac:picMkLst>
            <pc:docMk/>
            <pc:sldMk cId="4103515455" sldId="256"/>
            <ac:picMk id="48" creationId="{A9BCF650-D574-4695-B0D3-828F0D1C5AD9}"/>
          </ac:picMkLst>
        </pc:picChg>
        <pc:picChg chg="add mod">
          <ac:chgData name="Matthew Ryan Milne" userId="25cb58aa-884e-403e-acd7-4c307a9363be" providerId="ADAL" clId="{79FE3BF2-20E4-445B-A052-FC6E138B4086}" dt="2020-03-09T18:48:49.512" v="11379" actId="1076"/>
          <ac:picMkLst>
            <pc:docMk/>
            <pc:sldMk cId="4103515455" sldId="256"/>
            <ac:picMk id="50" creationId="{CF5310B3-8302-4422-82D1-9FB5991E2159}"/>
          </ac:picMkLst>
        </pc:picChg>
        <pc:picChg chg="add del mod">
          <ac:chgData name="Matthew Ryan Milne" userId="25cb58aa-884e-403e-acd7-4c307a9363be" providerId="ADAL" clId="{79FE3BF2-20E4-445B-A052-FC6E138B4086}" dt="2020-03-09T17:41:55.302" v="9330" actId="478"/>
          <ac:picMkLst>
            <pc:docMk/>
            <pc:sldMk cId="4103515455" sldId="256"/>
            <ac:picMk id="52" creationId="{BFAB5E8A-8FEF-4364-870E-75C4E95E9AA3}"/>
          </ac:picMkLst>
        </pc:picChg>
        <pc:picChg chg="add del mod">
          <ac:chgData name="Matthew Ryan Milne" userId="25cb58aa-884e-403e-acd7-4c307a9363be" providerId="ADAL" clId="{79FE3BF2-20E4-445B-A052-FC6E138B4086}" dt="2020-03-09T17:43:16.351" v="9337" actId="478"/>
          <ac:picMkLst>
            <pc:docMk/>
            <pc:sldMk cId="4103515455" sldId="256"/>
            <ac:picMk id="54" creationId="{A1FE1F7C-46BA-4883-A899-36F2D3FA6A7D}"/>
          </ac:picMkLst>
        </pc:picChg>
        <pc:picChg chg="add mod">
          <ac:chgData name="Matthew Ryan Milne" userId="25cb58aa-884e-403e-acd7-4c307a9363be" providerId="ADAL" clId="{79FE3BF2-20E4-445B-A052-FC6E138B4086}" dt="2020-03-09T18:32:47.428" v="10524" actId="1036"/>
          <ac:picMkLst>
            <pc:docMk/>
            <pc:sldMk cId="4103515455" sldId="256"/>
            <ac:picMk id="56" creationId="{88DA9550-0659-46F5-ABFD-5A6B576A0057}"/>
          </ac:picMkLst>
        </pc:picChg>
      </pc:sldChg>
      <pc:sldMasterChg chg="modSp modSldLayout">
        <pc:chgData name="Matthew Ryan Milne" userId="25cb58aa-884e-403e-acd7-4c307a9363be" providerId="ADAL" clId="{79FE3BF2-20E4-445B-A052-FC6E138B4086}" dt="2020-03-06T18:31:02.554" v="4054"/>
        <pc:sldMasterMkLst>
          <pc:docMk/>
          <pc:sldMasterMk cId="1304423800" sldId="2147483648"/>
        </pc:sldMasterMkLst>
        <pc:spChg chg="mod">
          <ac:chgData name="Matthew Ryan Milne" userId="25cb58aa-884e-403e-acd7-4c307a9363be" providerId="ADAL" clId="{79FE3BF2-20E4-445B-A052-FC6E138B4086}" dt="2020-03-06T18:31:02.554" v="4054"/>
          <ac:spMkLst>
            <pc:docMk/>
            <pc:sldMasterMk cId="1304423800" sldId="2147483648"/>
            <ac:spMk id="2" creationId="{00000000-0000-0000-0000-000000000000}"/>
          </ac:spMkLst>
        </pc:spChg>
        <pc:spChg chg="mod">
          <ac:chgData name="Matthew Ryan Milne" userId="25cb58aa-884e-403e-acd7-4c307a9363be" providerId="ADAL" clId="{79FE3BF2-20E4-445B-A052-FC6E138B4086}" dt="2020-03-06T18:31:02.554" v="4054"/>
          <ac:spMkLst>
            <pc:docMk/>
            <pc:sldMasterMk cId="1304423800" sldId="2147483648"/>
            <ac:spMk id="3" creationId="{00000000-0000-0000-0000-000000000000}"/>
          </ac:spMkLst>
        </pc:spChg>
        <pc:spChg chg="mod">
          <ac:chgData name="Matthew Ryan Milne" userId="25cb58aa-884e-403e-acd7-4c307a9363be" providerId="ADAL" clId="{79FE3BF2-20E4-445B-A052-FC6E138B4086}" dt="2020-03-06T18:31:02.554" v="4054"/>
          <ac:spMkLst>
            <pc:docMk/>
            <pc:sldMasterMk cId="1304423800" sldId="2147483648"/>
            <ac:spMk id="4" creationId="{00000000-0000-0000-0000-000000000000}"/>
          </ac:spMkLst>
        </pc:spChg>
        <pc:spChg chg="mod">
          <ac:chgData name="Matthew Ryan Milne" userId="25cb58aa-884e-403e-acd7-4c307a9363be" providerId="ADAL" clId="{79FE3BF2-20E4-445B-A052-FC6E138B4086}" dt="2020-03-06T18:31:02.554" v="4054"/>
          <ac:spMkLst>
            <pc:docMk/>
            <pc:sldMasterMk cId="1304423800" sldId="2147483648"/>
            <ac:spMk id="5" creationId="{00000000-0000-0000-0000-000000000000}"/>
          </ac:spMkLst>
        </pc:spChg>
        <pc:spChg chg="mod">
          <ac:chgData name="Matthew Ryan Milne" userId="25cb58aa-884e-403e-acd7-4c307a9363be" providerId="ADAL" clId="{79FE3BF2-20E4-445B-A052-FC6E138B4086}" dt="2020-03-06T18:31:02.554" v="4054"/>
          <ac:spMkLst>
            <pc:docMk/>
            <pc:sldMasterMk cId="1304423800" sldId="2147483648"/>
            <ac:spMk id="6" creationId="{00000000-0000-0000-0000-000000000000}"/>
          </ac:spMkLst>
        </pc:spChg>
        <pc:sldLayoutChg chg="modSp">
          <pc:chgData name="Matthew Ryan Milne" userId="25cb58aa-884e-403e-acd7-4c307a9363be" providerId="ADAL" clId="{79FE3BF2-20E4-445B-A052-FC6E138B4086}" dt="2020-03-06T18:31:02.554" v="4054"/>
          <pc:sldLayoutMkLst>
            <pc:docMk/>
            <pc:sldMasterMk cId="1304423800" sldId="2147483648"/>
            <pc:sldLayoutMk cId="3533107925" sldId="2147483649"/>
          </pc:sldLayoutMkLst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3533107925" sldId="2147483649"/>
              <ac:spMk id="2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3533107925" sldId="2147483649"/>
              <ac:spMk id="3" creationId="{00000000-0000-0000-0000-000000000000}"/>
            </ac:spMkLst>
          </pc:spChg>
        </pc:sldLayoutChg>
        <pc:sldLayoutChg chg="modSp">
          <pc:chgData name="Matthew Ryan Milne" userId="25cb58aa-884e-403e-acd7-4c307a9363be" providerId="ADAL" clId="{79FE3BF2-20E4-445B-A052-FC6E138B4086}" dt="2020-03-06T18:31:02.554" v="4054"/>
          <pc:sldLayoutMkLst>
            <pc:docMk/>
            <pc:sldMasterMk cId="1304423800" sldId="2147483648"/>
            <pc:sldLayoutMk cId="2859029114" sldId="2147483651"/>
          </pc:sldLayoutMkLst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2859029114" sldId="2147483651"/>
              <ac:spMk id="2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2859029114" sldId="2147483651"/>
              <ac:spMk id="3" creationId="{00000000-0000-0000-0000-000000000000}"/>
            </ac:spMkLst>
          </pc:spChg>
        </pc:sldLayoutChg>
        <pc:sldLayoutChg chg="modSp">
          <pc:chgData name="Matthew Ryan Milne" userId="25cb58aa-884e-403e-acd7-4c307a9363be" providerId="ADAL" clId="{79FE3BF2-20E4-445B-A052-FC6E138B4086}" dt="2020-03-06T18:31:02.554" v="4054"/>
          <pc:sldLayoutMkLst>
            <pc:docMk/>
            <pc:sldMasterMk cId="1304423800" sldId="2147483648"/>
            <pc:sldLayoutMk cId="3418284798" sldId="2147483652"/>
          </pc:sldLayoutMkLst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3418284798" sldId="2147483652"/>
              <ac:spMk id="3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3418284798" sldId="2147483652"/>
              <ac:spMk id="4" creationId="{00000000-0000-0000-0000-000000000000}"/>
            </ac:spMkLst>
          </pc:spChg>
        </pc:sldLayoutChg>
        <pc:sldLayoutChg chg="modSp">
          <pc:chgData name="Matthew Ryan Milne" userId="25cb58aa-884e-403e-acd7-4c307a9363be" providerId="ADAL" clId="{79FE3BF2-20E4-445B-A052-FC6E138B4086}" dt="2020-03-06T18:31:02.554" v="4054"/>
          <pc:sldLayoutMkLst>
            <pc:docMk/>
            <pc:sldMasterMk cId="1304423800" sldId="2147483648"/>
            <pc:sldLayoutMk cId="1080884629" sldId="2147483653"/>
          </pc:sldLayoutMkLst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1080884629" sldId="2147483653"/>
              <ac:spMk id="2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1080884629" sldId="2147483653"/>
              <ac:spMk id="3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1080884629" sldId="2147483653"/>
              <ac:spMk id="4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1080884629" sldId="2147483653"/>
              <ac:spMk id="5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1080884629" sldId="2147483653"/>
              <ac:spMk id="6" creationId="{00000000-0000-0000-0000-000000000000}"/>
            </ac:spMkLst>
          </pc:spChg>
        </pc:sldLayoutChg>
        <pc:sldLayoutChg chg="modSp">
          <pc:chgData name="Matthew Ryan Milne" userId="25cb58aa-884e-403e-acd7-4c307a9363be" providerId="ADAL" clId="{79FE3BF2-20E4-445B-A052-FC6E138B4086}" dt="2020-03-06T18:31:02.554" v="4054"/>
          <pc:sldLayoutMkLst>
            <pc:docMk/>
            <pc:sldMasterMk cId="1304423800" sldId="2147483648"/>
            <pc:sldLayoutMk cId="3998118420" sldId="2147483656"/>
          </pc:sldLayoutMkLst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3998118420" sldId="2147483656"/>
              <ac:spMk id="2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3998118420" sldId="2147483656"/>
              <ac:spMk id="3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3998118420" sldId="2147483656"/>
              <ac:spMk id="4" creationId="{00000000-0000-0000-0000-000000000000}"/>
            </ac:spMkLst>
          </pc:spChg>
        </pc:sldLayoutChg>
        <pc:sldLayoutChg chg="modSp">
          <pc:chgData name="Matthew Ryan Milne" userId="25cb58aa-884e-403e-acd7-4c307a9363be" providerId="ADAL" clId="{79FE3BF2-20E4-445B-A052-FC6E138B4086}" dt="2020-03-06T18:31:02.554" v="4054"/>
          <pc:sldLayoutMkLst>
            <pc:docMk/>
            <pc:sldMasterMk cId="1304423800" sldId="2147483648"/>
            <pc:sldLayoutMk cId="947375005" sldId="2147483657"/>
          </pc:sldLayoutMkLst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947375005" sldId="2147483657"/>
              <ac:spMk id="2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947375005" sldId="2147483657"/>
              <ac:spMk id="3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947375005" sldId="2147483657"/>
              <ac:spMk id="4" creationId="{00000000-0000-0000-0000-000000000000}"/>
            </ac:spMkLst>
          </pc:spChg>
        </pc:sldLayoutChg>
        <pc:sldLayoutChg chg="modSp">
          <pc:chgData name="Matthew Ryan Milne" userId="25cb58aa-884e-403e-acd7-4c307a9363be" providerId="ADAL" clId="{79FE3BF2-20E4-445B-A052-FC6E138B4086}" dt="2020-03-06T18:31:02.554" v="4054"/>
          <pc:sldLayoutMkLst>
            <pc:docMk/>
            <pc:sldMasterMk cId="1304423800" sldId="2147483648"/>
            <pc:sldLayoutMk cId="3849798975" sldId="2147483659"/>
          </pc:sldLayoutMkLst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3849798975" sldId="2147483659"/>
              <ac:spMk id="2" creationId="{00000000-0000-0000-0000-000000000000}"/>
            </ac:spMkLst>
          </pc:spChg>
          <pc:spChg chg="mod">
            <ac:chgData name="Matthew Ryan Milne" userId="25cb58aa-884e-403e-acd7-4c307a9363be" providerId="ADAL" clId="{79FE3BF2-20E4-445B-A052-FC6E138B4086}" dt="2020-03-06T18:31:02.554" v="4054"/>
            <ac:spMkLst>
              <pc:docMk/>
              <pc:sldMasterMk cId="1304423800" sldId="2147483648"/>
              <pc:sldLayoutMk cId="384979897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Vidit Mihir Soni" userId="S::vmsoni@edu.uwaterloo.ca::277c6d3a-a2d9-45b8-a640-6e756f38c503" providerId="AD" clId="Web-{EE0B1AEA-E336-4958-9A47-51BB0CCDD751}"/>
    <pc:docChg chg="modSld">
      <pc:chgData name="Vidit Mihir Soni" userId="S::vmsoni@edu.uwaterloo.ca::277c6d3a-a2d9-45b8-a640-6e756f38c503" providerId="AD" clId="Web-{EE0B1AEA-E336-4958-9A47-51BB0CCDD751}" dt="2020-03-20T15:53:16.166" v="214" actId="20577"/>
      <pc:docMkLst>
        <pc:docMk/>
      </pc:docMkLst>
      <pc:sldChg chg="modSp">
        <pc:chgData name="Vidit Mihir Soni" userId="S::vmsoni@edu.uwaterloo.ca::277c6d3a-a2d9-45b8-a640-6e756f38c503" providerId="AD" clId="Web-{EE0B1AEA-E336-4958-9A47-51BB0CCDD751}" dt="2020-03-20T15:53:15.400" v="212" actId="20577"/>
        <pc:sldMkLst>
          <pc:docMk/>
          <pc:sldMk cId="4103515455" sldId="256"/>
        </pc:sldMkLst>
        <pc:spChg chg="mod">
          <ac:chgData name="Vidit Mihir Soni" userId="S::vmsoni@edu.uwaterloo.ca::277c6d3a-a2d9-45b8-a640-6e756f38c503" providerId="AD" clId="Web-{EE0B1AEA-E336-4958-9A47-51BB0CCDD751}" dt="2020-03-20T15:14:54.887" v="38" actId="14100"/>
          <ac:spMkLst>
            <pc:docMk/>
            <pc:sldMk cId="4103515455" sldId="256"/>
            <ac:spMk id="3" creationId="{5FEE5398-CDF9-4D1E-8025-7FFD664DAC58}"/>
          </ac:spMkLst>
        </pc:spChg>
        <pc:spChg chg="mod">
          <ac:chgData name="Vidit Mihir Soni" userId="S::vmsoni@edu.uwaterloo.ca::277c6d3a-a2d9-45b8-a640-6e756f38c503" providerId="AD" clId="Web-{EE0B1AEA-E336-4958-9A47-51BB0CCDD751}" dt="2020-03-20T15:15:07.512" v="40" actId="14100"/>
          <ac:spMkLst>
            <pc:docMk/>
            <pc:sldMk cId="4103515455" sldId="256"/>
            <ac:spMk id="7" creationId="{02A3987F-217D-40FD-8D3C-25AD46FA45CF}"/>
          </ac:spMkLst>
        </pc:spChg>
        <pc:spChg chg="mod">
          <ac:chgData name="Vidit Mihir Soni" userId="S::vmsoni@edu.uwaterloo.ca::277c6d3a-a2d9-45b8-a640-6e756f38c503" providerId="AD" clId="Web-{EE0B1AEA-E336-4958-9A47-51BB0CCDD751}" dt="2020-03-20T15:53:15.400" v="212" actId="20577"/>
          <ac:spMkLst>
            <pc:docMk/>
            <pc:sldMk cId="4103515455" sldId="256"/>
            <ac:spMk id="24" creationId="{B09F3E50-95EF-4CBA-AD9C-4499D1689D6F}"/>
          </ac:spMkLst>
        </pc:spChg>
        <pc:spChg chg="mod">
          <ac:chgData name="Vidit Mihir Soni" userId="S::vmsoni@edu.uwaterloo.ca::277c6d3a-a2d9-45b8-a640-6e756f38c503" providerId="AD" clId="Web-{EE0B1AEA-E336-4958-9A47-51BB0CCDD751}" dt="2020-03-20T15:15:00.341" v="39" actId="14100"/>
          <ac:spMkLst>
            <pc:docMk/>
            <pc:sldMk cId="4103515455" sldId="256"/>
            <ac:spMk id="28" creationId="{CF0E9C18-2C9D-488F-8E0A-9BCCB80E858D}"/>
          </ac:spMkLst>
        </pc:spChg>
        <pc:spChg chg="mod">
          <ac:chgData name="Vidit Mihir Soni" userId="S::vmsoni@edu.uwaterloo.ca::277c6d3a-a2d9-45b8-a640-6e756f38c503" providerId="AD" clId="Web-{EE0B1AEA-E336-4958-9A47-51BB0CCDD751}" dt="2020-03-20T15:51:12.900" v="200" actId="20577"/>
          <ac:spMkLst>
            <pc:docMk/>
            <pc:sldMk cId="4103515455" sldId="256"/>
            <ac:spMk id="32" creationId="{6E0CD986-ABCA-440A-8F6E-288D34553F46}"/>
          </ac:spMkLst>
        </pc:spChg>
        <pc:spChg chg="mod">
          <ac:chgData name="Vidit Mihir Soni" userId="S::vmsoni@edu.uwaterloo.ca::277c6d3a-a2d9-45b8-a640-6e756f38c503" providerId="AD" clId="Web-{EE0B1AEA-E336-4958-9A47-51BB0CCDD751}" dt="2020-03-20T15:19:55.248" v="177" actId="20577"/>
          <ac:spMkLst>
            <pc:docMk/>
            <pc:sldMk cId="4103515455" sldId="256"/>
            <ac:spMk id="33" creationId="{A318E122-C354-4C3C-A416-337B2ADF7DB4}"/>
          </ac:spMkLst>
        </pc:spChg>
        <pc:grpChg chg="mod">
          <ac:chgData name="Vidit Mihir Soni" userId="S::vmsoni@edu.uwaterloo.ca::277c6d3a-a2d9-45b8-a640-6e756f38c503" providerId="AD" clId="Web-{EE0B1AEA-E336-4958-9A47-51BB0CCDD751}" dt="2020-03-20T15:16:01.138" v="41" actId="1076"/>
          <ac:grpSpMkLst>
            <pc:docMk/>
            <pc:sldMk cId="4103515455" sldId="256"/>
            <ac:grpSpMk id="25" creationId="{6F071D05-18B7-41F5-B6C2-FBD589EFEE53}"/>
          </ac:grpSpMkLst>
        </pc:grpChg>
      </pc:sldChg>
    </pc:docChg>
  </pc:docChgLst>
  <pc:docChgLst>
    <pc:chgData name="Surag Sudesh" userId="S::ssudesh@edu.uwaterloo.ca::887bd7b6-51f0-4eca-8f62-1df10a9cdecf" providerId="AD" clId="Web-{1854142C-114C-E5BD-945A-D079A8E2F6EC}"/>
    <pc:docChg chg="modSld">
      <pc:chgData name="Surag Sudesh" userId="S::ssudesh@edu.uwaterloo.ca::887bd7b6-51f0-4eca-8f62-1df10a9cdecf" providerId="AD" clId="Web-{1854142C-114C-E5BD-945A-D079A8E2F6EC}" dt="2020-03-06T18:00:26.321" v="364" actId="20577"/>
      <pc:docMkLst>
        <pc:docMk/>
      </pc:docMkLst>
      <pc:sldChg chg="addSp delSp modSp">
        <pc:chgData name="Surag Sudesh" userId="S::ssudesh@edu.uwaterloo.ca::887bd7b6-51f0-4eca-8f62-1df10a9cdecf" providerId="AD" clId="Web-{1854142C-114C-E5BD-945A-D079A8E2F6EC}" dt="2020-03-06T17:59:13.446" v="362" actId="20577"/>
        <pc:sldMkLst>
          <pc:docMk/>
          <pc:sldMk cId="4103515455" sldId="256"/>
        </pc:sldMkLst>
        <pc:spChg chg="del mod">
          <ac:chgData name="Surag Sudesh" userId="S::ssudesh@edu.uwaterloo.ca::887bd7b6-51f0-4eca-8f62-1df10a9cdecf" providerId="AD" clId="Web-{1854142C-114C-E5BD-945A-D079A8E2F6EC}" dt="2020-03-06T17:53:08.349" v="293"/>
          <ac:spMkLst>
            <pc:docMk/>
            <pc:sldMk cId="4103515455" sldId="256"/>
            <ac:spMk id="2" creationId="{FC177BAC-3FEA-4ED7-A715-0B475D634B91}"/>
          </ac:spMkLst>
        </pc:spChg>
        <pc:spChg chg="mod">
          <ac:chgData name="Surag Sudesh" userId="S::ssudesh@edu.uwaterloo.ca::887bd7b6-51f0-4eca-8f62-1df10a9cdecf" providerId="AD" clId="Web-{1854142C-114C-E5BD-945A-D079A8E2F6EC}" dt="2020-03-06T17:54:21.709" v="297" actId="1076"/>
          <ac:spMkLst>
            <pc:docMk/>
            <pc:sldMk cId="4103515455" sldId="256"/>
            <ac:spMk id="3" creationId="{5FEE5398-CDF9-4D1E-8025-7FFD664DAC58}"/>
          </ac:spMkLst>
        </pc:spChg>
        <pc:spChg chg="add mod">
          <ac:chgData name="Surag Sudesh" userId="S::ssudesh@edu.uwaterloo.ca::887bd7b6-51f0-4eca-8f62-1df10a9cdecf" providerId="AD" clId="Web-{1854142C-114C-E5BD-945A-D079A8E2F6EC}" dt="2020-03-06T17:59:13.446" v="362" actId="20577"/>
          <ac:spMkLst>
            <pc:docMk/>
            <pc:sldMk cId="4103515455" sldId="256"/>
            <ac:spMk id="23" creationId="{9DBA0CDC-6951-4140-A6CD-37F3ECCBCFD3}"/>
          </ac:spMkLst>
        </pc:spChg>
      </pc:sldChg>
    </pc:docChg>
  </pc:docChgLst>
  <pc:docChgLst>
    <pc:chgData name="Surag" userId="887bd7b6-51f0-4eca-8f62-1df10a9cdecf" providerId="ADAL" clId="{DF317805-E585-4301-8BFE-ED3BBD3A597C}"/>
    <pc:docChg chg="undo custSel modSld">
      <pc:chgData name="Surag" userId="887bd7b6-51f0-4eca-8f62-1df10a9cdecf" providerId="ADAL" clId="{DF317805-E585-4301-8BFE-ED3BBD3A597C}" dt="2020-03-20T15:51:37.744" v="310" actId="20577"/>
      <pc:docMkLst>
        <pc:docMk/>
      </pc:docMkLst>
      <pc:sldChg chg="addSp delSp modSp">
        <pc:chgData name="Surag" userId="887bd7b6-51f0-4eca-8f62-1df10a9cdecf" providerId="ADAL" clId="{DF317805-E585-4301-8BFE-ED3BBD3A597C}" dt="2020-03-20T15:51:37.744" v="310" actId="20577"/>
        <pc:sldMkLst>
          <pc:docMk/>
          <pc:sldMk cId="4103515455" sldId="256"/>
        </pc:sldMkLst>
        <pc:spChg chg="mod">
          <ac:chgData name="Surag" userId="887bd7b6-51f0-4eca-8f62-1df10a9cdecf" providerId="ADAL" clId="{DF317805-E585-4301-8BFE-ED3BBD3A597C}" dt="2020-03-07T16:32:32.857" v="55" actId="2711"/>
          <ac:spMkLst>
            <pc:docMk/>
            <pc:sldMk cId="4103515455" sldId="256"/>
            <ac:spMk id="3" creationId="{5FEE5398-CDF9-4D1E-8025-7FFD664DAC58}"/>
          </ac:spMkLst>
        </pc:spChg>
        <pc:spChg chg="mod">
          <ac:chgData name="Surag" userId="887bd7b6-51f0-4eca-8f62-1df10a9cdecf" providerId="ADAL" clId="{DF317805-E585-4301-8BFE-ED3BBD3A597C}" dt="2020-03-20T15:31:13.300" v="247" actId="255"/>
          <ac:spMkLst>
            <pc:docMk/>
            <pc:sldMk cId="4103515455" sldId="256"/>
            <ac:spMk id="7" creationId="{02A3987F-217D-40FD-8D3C-25AD46FA45CF}"/>
          </ac:spMkLst>
        </pc:spChg>
        <pc:spChg chg="mod">
          <ac:chgData name="Surag" userId="887bd7b6-51f0-4eca-8f62-1df10a9cdecf" providerId="ADAL" clId="{DF317805-E585-4301-8BFE-ED3BBD3A597C}" dt="2020-03-07T16:24:16.885" v="54" actId="20577"/>
          <ac:spMkLst>
            <pc:docMk/>
            <pc:sldMk cId="4103515455" sldId="256"/>
            <ac:spMk id="22" creationId="{00000000-0000-0000-0000-000000000000}"/>
          </ac:spMkLst>
        </pc:spChg>
        <pc:spChg chg="mod">
          <ac:chgData name="Surag" userId="887bd7b6-51f0-4eca-8f62-1df10a9cdecf" providerId="ADAL" clId="{DF317805-E585-4301-8BFE-ED3BBD3A597C}" dt="2020-03-20T15:37:48.451" v="250" actId="313"/>
          <ac:spMkLst>
            <pc:docMk/>
            <pc:sldMk cId="4103515455" sldId="256"/>
            <ac:spMk id="23" creationId="{9DBA0CDC-6951-4140-A6CD-37F3ECCBCFD3}"/>
          </ac:spMkLst>
        </pc:spChg>
        <pc:spChg chg="mod">
          <ac:chgData name="Surag" userId="887bd7b6-51f0-4eca-8f62-1df10a9cdecf" providerId="ADAL" clId="{DF317805-E585-4301-8BFE-ED3BBD3A597C}" dt="2020-03-09T18:55:12.510" v="129" actId="20577"/>
          <ac:spMkLst>
            <pc:docMk/>
            <pc:sldMk cId="4103515455" sldId="256"/>
            <ac:spMk id="28" creationId="{CF0E9C18-2C9D-488F-8E0A-9BCCB80E858D}"/>
          </ac:spMkLst>
        </pc:spChg>
        <pc:spChg chg="mod">
          <ac:chgData name="Surag" userId="887bd7b6-51f0-4eca-8f62-1df10a9cdecf" providerId="ADAL" clId="{DF317805-E585-4301-8BFE-ED3BBD3A597C}" dt="2020-03-20T15:51:37.744" v="310" actId="20577"/>
          <ac:spMkLst>
            <pc:docMk/>
            <pc:sldMk cId="4103515455" sldId="256"/>
            <ac:spMk id="32" creationId="{6E0CD986-ABCA-440A-8F6E-288D34553F46}"/>
          </ac:spMkLst>
        </pc:spChg>
        <pc:spChg chg="mod">
          <ac:chgData name="Surag" userId="887bd7b6-51f0-4eca-8f62-1df10a9cdecf" providerId="ADAL" clId="{DF317805-E585-4301-8BFE-ED3BBD3A597C}" dt="2020-03-20T15:18:58.377" v="207" actId="20577"/>
          <ac:spMkLst>
            <pc:docMk/>
            <pc:sldMk cId="4103515455" sldId="256"/>
            <ac:spMk id="33" creationId="{A318E122-C354-4C3C-A416-337B2ADF7DB4}"/>
          </ac:spMkLst>
        </pc:spChg>
        <pc:graphicFrameChg chg="mod modGraphic">
          <ac:chgData name="Surag" userId="887bd7b6-51f0-4eca-8f62-1df10a9cdecf" providerId="ADAL" clId="{DF317805-E585-4301-8BFE-ED3BBD3A597C}" dt="2020-03-20T15:38:54.967" v="279" actId="20577"/>
          <ac:graphicFrameMkLst>
            <pc:docMk/>
            <pc:sldMk cId="4103515455" sldId="256"/>
            <ac:graphicFrameMk id="2" creationId="{FB518336-306B-6A4C-A4AA-F28A3C9A622B}"/>
          </ac:graphicFrameMkLst>
        </pc:graphicFrameChg>
        <pc:picChg chg="add del mod">
          <ac:chgData name="Surag" userId="887bd7b6-51f0-4eca-8f62-1df10a9cdecf" providerId="ADAL" clId="{DF317805-E585-4301-8BFE-ED3BBD3A597C}" dt="2020-03-07T16:07:26.666" v="9" actId="478"/>
          <ac:picMkLst>
            <pc:docMk/>
            <pc:sldMk cId="4103515455" sldId="256"/>
            <ac:picMk id="4" creationId="{41745A56-4E4D-4CB5-8F8F-CF423BD83F00}"/>
          </ac:picMkLst>
        </pc:picChg>
        <pc:picChg chg="add del mod">
          <ac:chgData name="Surag" userId="887bd7b6-51f0-4eca-8f62-1df10a9cdecf" providerId="ADAL" clId="{DF317805-E585-4301-8BFE-ED3BBD3A597C}" dt="2020-03-09T16:38:25.323" v="77" actId="478"/>
          <ac:picMkLst>
            <pc:docMk/>
            <pc:sldMk cId="4103515455" sldId="256"/>
            <ac:picMk id="4" creationId="{86ABBEB3-1006-4EA5-81C2-A85494884812}"/>
          </ac:picMkLst>
        </pc:picChg>
        <pc:picChg chg="mod">
          <ac:chgData name="Surag" userId="887bd7b6-51f0-4eca-8f62-1df10a9cdecf" providerId="ADAL" clId="{DF317805-E585-4301-8BFE-ED3BBD3A597C}" dt="2020-03-20T15:20:42.168" v="246" actId="1036"/>
          <ac:picMkLst>
            <pc:docMk/>
            <pc:sldMk cId="4103515455" sldId="256"/>
            <ac:picMk id="5" creationId="{E7B46286-5D27-43BC-BA5E-9B370AD78A8D}"/>
          </ac:picMkLst>
        </pc:picChg>
        <pc:picChg chg="add del mod modCrop">
          <ac:chgData name="Surag" userId="887bd7b6-51f0-4eca-8f62-1df10a9cdecf" providerId="ADAL" clId="{DF317805-E585-4301-8BFE-ED3BBD3A597C}" dt="2020-03-07T16:20:43.509" v="24" actId="478"/>
          <ac:picMkLst>
            <pc:docMk/>
            <pc:sldMk cId="4103515455" sldId="256"/>
            <ac:picMk id="8" creationId="{55BD5D44-DC6A-4A6D-AACB-091A240595E9}"/>
          </ac:picMkLst>
        </pc:picChg>
        <pc:picChg chg="add del mod">
          <ac:chgData name="Surag" userId="887bd7b6-51f0-4eca-8f62-1df10a9cdecf" providerId="ADAL" clId="{DF317805-E585-4301-8BFE-ED3BBD3A597C}" dt="2020-03-09T16:56:16.618" v="99" actId="478"/>
          <ac:picMkLst>
            <pc:docMk/>
            <pc:sldMk cId="4103515455" sldId="256"/>
            <ac:picMk id="8" creationId="{875EE11E-9CFE-457C-8BA1-A04DB4A14CDF}"/>
          </ac:picMkLst>
        </pc:picChg>
        <pc:picChg chg="add del mod">
          <ac:chgData name="Surag" userId="887bd7b6-51f0-4eca-8f62-1df10a9cdecf" providerId="ADAL" clId="{DF317805-E585-4301-8BFE-ED3BBD3A597C}" dt="2020-03-07T16:45:28.185" v="59" actId="478"/>
          <ac:picMkLst>
            <pc:docMk/>
            <pc:sldMk cId="4103515455" sldId="256"/>
            <ac:picMk id="11" creationId="{B5D654FB-56DD-4DFE-92C0-55BA5CBE39D6}"/>
          </ac:picMkLst>
        </pc:picChg>
        <pc:picChg chg="add del mod">
          <ac:chgData name="Surag" userId="887bd7b6-51f0-4eca-8f62-1df10a9cdecf" providerId="ADAL" clId="{DF317805-E585-4301-8BFE-ED3BBD3A597C}" dt="2020-03-09T17:15:43.607" v="104" actId="478"/>
          <ac:picMkLst>
            <pc:docMk/>
            <pc:sldMk cId="4103515455" sldId="256"/>
            <ac:picMk id="12" creationId="{D7A92DE2-E3BA-496D-80FC-62F54AB2781A}"/>
          </ac:picMkLst>
        </pc:picChg>
        <pc:picChg chg="add del mod">
          <ac:chgData name="Surag" userId="887bd7b6-51f0-4eca-8f62-1df10a9cdecf" providerId="ADAL" clId="{DF317805-E585-4301-8BFE-ED3BBD3A597C}" dt="2020-03-09T16:38:58.501" v="86" actId="478"/>
          <ac:picMkLst>
            <pc:docMk/>
            <pc:sldMk cId="4103515455" sldId="256"/>
            <ac:picMk id="13" creationId="{5E7AD1A1-83B9-4AAA-AC09-F72AD725388E}"/>
          </ac:picMkLst>
        </pc:picChg>
        <pc:picChg chg="del mod">
          <ac:chgData name="Surag" userId="887bd7b6-51f0-4eca-8f62-1df10a9cdecf" providerId="ADAL" clId="{DF317805-E585-4301-8BFE-ED3BBD3A597C}" dt="2020-03-09T16:56:04.180" v="94" actId="478"/>
          <ac:picMkLst>
            <pc:docMk/>
            <pc:sldMk cId="4103515455" sldId="256"/>
            <ac:picMk id="37" creationId="{A558E504-E804-6749-B1A6-30E1C56FD95A}"/>
          </ac:picMkLst>
        </pc:picChg>
        <pc:picChg chg="add del mod">
          <ac:chgData name="Surag" userId="887bd7b6-51f0-4eca-8f62-1df10a9cdecf" providerId="ADAL" clId="{DF317805-E585-4301-8BFE-ED3BBD3A597C}" dt="2020-03-09T17:15:48.846" v="106"/>
          <ac:picMkLst>
            <pc:docMk/>
            <pc:sldMk cId="4103515455" sldId="256"/>
            <ac:picMk id="38" creationId="{A3C934A1-7150-49EB-A6E6-6A2765711AB9}"/>
          </ac:picMkLst>
        </pc:picChg>
        <pc:picChg chg="add mod">
          <ac:chgData name="Surag" userId="887bd7b6-51f0-4eca-8f62-1df10a9cdecf" providerId="ADAL" clId="{DF317805-E585-4301-8BFE-ED3BBD3A597C}" dt="2020-03-09T17:26:09.397" v="115" actId="1076"/>
          <ac:picMkLst>
            <pc:docMk/>
            <pc:sldMk cId="4103515455" sldId="256"/>
            <ac:picMk id="43" creationId="{F942207E-F1C9-4471-9467-4D3CB17E40B2}"/>
          </ac:picMkLst>
        </pc:picChg>
        <pc:picChg chg="mod">
          <ac:chgData name="Surag" userId="887bd7b6-51f0-4eca-8f62-1df10a9cdecf" providerId="ADAL" clId="{DF317805-E585-4301-8BFE-ED3BBD3A597C}" dt="2020-03-20T15:20:42.168" v="246" actId="1036"/>
          <ac:picMkLst>
            <pc:docMk/>
            <pc:sldMk cId="4103515455" sldId="256"/>
            <ac:picMk id="44" creationId="{6B5D15DA-A3B9-40C8-9EB3-60F8C662DDB9}"/>
          </ac:picMkLst>
        </pc:picChg>
        <pc:picChg chg="add mod">
          <ac:chgData name="Surag" userId="887bd7b6-51f0-4eca-8f62-1df10a9cdecf" providerId="ADAL" clId="{DF317805-E585-4301-8BFE-ED3BBD3A597C}" dt="2020-03-09T17:35:00.870" v="121" actId="1037"/>
          <ac:picMkLst>
            <pc:docMk/>
            <pc:sldMk cId="4103515455" sldId="256"/>
            <ac:picMk id="47" creationId="{E68DB842-9FBD-46FD-A7AA-E481B1E6B112}"/>
          </ac:picMkLst>
        </pc:picChg>
      </pc:sldChg>
    </pc:docChg>
  </pc:docChgLst>
  <pc:docChgLst>
    <pc:chgData name="Vinayak Sharma" userId="f70f914a-f56a-4b90-8f1e-fc2e673eb62e" providerId="ADAL" clId="{9D9989CD-562F-3248-BA76-997EE00E0452}"/>
    <pc:docChg chg="undo custSel modSld">
      <pc:chgData name="Vinayak Sharma" userId="f70f914a-f56a-4b90-8f1e-fc2e673eb62e" providerId="ADAL" clId="{9D9989CD-562F-3248-BA76-997EE00E0452}" dt="2020-03-20T15:17:07.112" v="1208" actId="20577"/>
      <pc:docMkLst>
        <pc:docMk/>
      </pc:docMkLst>
      <pc:sldChg chg="addSp delSp modSp">
        <pc:chgData name="Vinayak Sharma" userId="f70f914a-f56a-4b90-8f1e-fc2e673eb62e" providerId="ADAL" clId="{9D9989CD-562F-3248-BA76-997EE00E0452}" dt="2020-03-20T15:17:07.112" v="1208" actId="20577"/>
        <pc:sldMkLst>
          <pc:docMk/>
          <pc:sldMk cId="4103515455" sldId="256"/>
        </pc:sldMkLst>
        <pc:spChg chg="add del mod">
          <ac:chgData name="Vinayak Sharma" userId="f70f914a-f56a-4b90-8f1e-fc2e673eb62e" providerId="ADAL" clId="{9D9989CD-562F-3248-BA76-997EE00E0452}" dt="2020-03-09T16:51:30.196" v="306" actId="478"/>
          <ac:spMkLst>
            <pc:docMk/>
            <pc:sldMk cId="4103515455" sldId="256"/>
            <ac:spMk id="2" creationId="{4A7FC29D-6207-2F44-90B2-C7B854C154C4}"/>
          </ac:spMkLst>
        </pc:spChg>
        <pc:spChg chg="mod">
          <ac:chgData name="Vinayak Sharma" userId="f70f914a-f56a-4b90-8f1e-fc2e673eb62e" providerId="ADAL" clId="{9D9989CD-562F-3248-BA76-997EE00E0452}" dt="2020-03-19T17:31:21.876" v="1094" actId="1076"/>
          <ac:spMkLst>
            <pc:docMk/>
            <pc:sldMk cId="4103515455" sldId="256"/>
            <ac:spMk id="3" creationId="{5FEE5398-CDF9-4D1E-8025-7FFD664DAC58}"/>
          </ac:spMkLst>
        </pc:spChg>
        <pc:spChg chg="add del mod">
          <ac:chgData name="Vinayak Sharma" userId="f70f914a-f56a-4b90-8f1e-fc2e673eb62e" providerId="ADAL" clId="{9D9989CD-562F-3248-BA76-997EE00E0452}" dt="2020-03-09T18:09:59.757" v="633" actId="478"/>
          <ac:spMkLst>
            <pc:docMk/>
            <pc:sldMk cId="4103515455" sldId="256"/>
            <ac:spMk id="4" creationId="{E1693832-4080-C04D-B6E5-15E89179D4FF}"/>
          </ac:spMkLst>
        </pc:spChg>
        <pc:spChg chg="mod">
          <ac:chgData name="Vinayak Sharma" userId="f70f914a-f56a-4b90-8f1e-fc2e673eb62e" providerId="ADAL" clId="{9D9989CD-562F-3248-BA76-997EE00E0452}" dt="2020-03-09T18:10:20.935" v="634"/>
          <ac:spMkLst>
            <pc:docMk/>
            <pc:sldMk cId="4103515455" sldId="256"/>
            <ac:spMk id="6" creationId="{00000000-0000-0000-0000-000000000000}"/>
          </ac:spMkLst>
        </pc:spChg>
        <pc:spChg chg="mod">
          <ac:chgData name="Vinayak Sharma" userId="f70f914a-f56a-4b90-8f1e-fc2e673eb62e" providerId="ADAL" clId="{9D9989CD-562F-3248-BA76-997EE00E0452}" dt="2020-03-09T18:19:23.509" v="836" actId="1076"/>
          <ac:spMkLst>
            <pc:docMk/>
            <pc:sldMk cId="4103515455" sldId="256"/>
            <ac:spMk id="7" creationId="{02A3987F-217D-40FD-8D3C-25AD46FA45CF}"/>
          </ac:spMkLst>
        </pc:spChg>
        <pc:spChg chg="add mod">
          <ac:chgData name="Vinayak Sharma" userId="f70f914a-f56a-4b90-8f1e-fc2e673eb62e" providerId="ADAL" clId="{9D9989CD-562F-3248-BA76-997EE00E0452}" dt="2020-03-09T18:31:49.299" v="985" actId="767"/>
          <ac:spMkLst>
            <pc:docMk/>
            <pc:sldMk cId="4103515455" sldId="256"/>
            <ac:spMk id="11" creationId="{3B4DD892-F873-8644-8B2D-2B771698368D}"/>
          </ac:spMkLst>
        </pc:spChg>
        <pc:spChg chg="mod">
          <ac:chgData name="Vinayak Sharma" userId="f70f914a-f56a-4b90-8f1e-fc2e673eb62e" providerId="ADAL" clId="{9D9989CD-562F-3248-BA76-997EE00E0452}" dt="2020-03-20T15:13:07.498" v="1204" actId="1035"/>
          <ac:spMkLst>
            <pc:docMk/>
            <pc:sldMk cId="4103515455" sldId="256"/>
            <ac:spMk id="13" creationId="{00000000-0000-0000-0000-000000000000}"/>
          </ac:spMkLst>
        </pc:spChg>
        <pc:spChg chg="mod">
          <ac:chgData name="Vinayak Sharma" userId="f70f914a-f56a-4b90-8f1e-fc2e673eb62e" providerId="ADAL" clId="{9D9989CD-562F-3248-BA76-997EE00E0452}" dt="2020-03-09T17:12:30.371" v="368" actId="20577"/>
          <ac:spMkLst>
            <pc:docMk/>
            <pc:sldMk cId="4103515455" sldId="256"/>
            <ac:spMk id="14" creationId="{1B74C883-F435-4E15-ACE7-4CF0C363C82E}"/>
          </ac:spMkLst>
        </pc:spChg>
        <pc:spChg chg="mod">
          <ac:chgData name="Vinayak Sharma" userId="f70f914a-f56a-4b90-8f1e-fc2e673eb62e" providerId="ADAL" clId="{9D9989CD-562F-3248-BA76-997EE00E0452}" dt="2020-03-09T18:11:26.297" v="637"/>
          <ac:spMkLst>
            <pc:docMk/>
            <pc:sldMk cId="4103515455" sldId="256"/>
            <ac:spMk id="17" creationId="{00000000-0000-0000-0000-000000000000}"/>
          </ac:spMkLst>
        </pc:spChg>
        <pc:spChg chg="mod">
          <ac:chgData name="Vinayak Sharma" userId="f70f914a-f56a-4b90-8f1e-fc2e673eb62e" providerId="ADAL" clId="{9D9989CD-562F-3248-BA76-997EE00E0452}" dt="2020-03-09T18:12:05.684" v="642"/>
          <ac:spMkLst>
            <pc:docMk/>
            <pc:sldMk cId="4103515455" sldId="256"/>
            <ac:spMk id="18" creationId="{00000000-0000-0000-0000-000000000000}"/>
          </ac:spMkLst>
        </pc:spChg>
        <pc:spChg chg="mod">
          <ac:chgData name="Vinayak Sharma" userId="f70f914a-f56a-4b90-8f1e-fc2e673eb62e" providerId="ADAL" clId="{9D9989CD-562F-3248-BA76-997EE00E0452}" dt="2020-03-09T16:30:39.688" v="185" actId="1036"/>
          <ac:spMkLst>
            <pc:docMk/>
            <pc:sldMk cId="4103515455" sldId="256"/>
            <ac:spMk id="19" creationId="{00000000-0000-0000-0000-000000000000}"/>
          </ac:spMkLst>
        </pc:spChg>
        <pc:spChg chg="mod">
          <ac:chgData name="Vinayak Sharma" userId="f70f914a-f56a-4b90-8f1e-fc2e673eb62e" providerId="ADAL" clId="{9D9989CD-562F-3248-BA76-997EE00E0452}" dt="2020-03-09T18:11:56.705" v="641"/>
          <ac:spMkLst>
            <pc:docMk/>
            <pc:sldMk cId="4103515455" sldId="256"/>
            <ac:spMk id="20" creationId="{00000000-0000-0000-0000-000000000000}"/>
          </ac:spMkLst>
        </pc:spChg>
        <pc:spChg chg="mod">
          <ac:chgData name="Vinayak Sharma" userId="f70f914a-f56a-4b90-8f1e-fc2e673eb62e" providerId="ADAL" clId="{9D9989CD-562F-3248-BA76-997EE00E0452}" dt="2020-03-09T18:10:33.866" v="636"/>
          <ac:spMkLst>
            <pc:docMk/>
            <pc:sldMk cId="4103515455" sldId="256"/>
            <ac:spMk id="21" creationId="{00000000-0000-0000-0000-000000000000}"/>
          </ac:spMkLst>
        </pc:spChg>
        <pc:spChg chg="mod">
          <ac:chgData name="Vinayak Sharma" userId="f70f914a-f56a-4b90-8f1e-fc2e673eb62e" providerId="ADAL" clId="{9D9989CD-562F-3248-BA76-997EE00E0452}" dt="2020-03-09T18:10:28.411" v="635"/>
          <ac:spMkLst>
            <pc:docMk/>
            <pc:sldMk cId="4103515455" sldId="256"/>
            <ac:spMk id="22" creationId="{00000000-0000-0000-0000-000000000000}"/>
          </ac:spMkLst>
        </pc:spChg>
        <pc:spChg chg="mod">
          <ac:chgData name="Vinayak Sharma" userId="f70f914a-f56a-4b90-8f1e-fc2e673eb62e" providerId="ADAL" clId="{9D9989CD-562F-3248-BA76-997EE00E0452}" dt="2020-03-09T18:25:45.643" v="976" actId="20577"/>
          <ac:spMkLst>
            <pc:docMk/>
            <pc:sldMk cId="4103515455" sldId="256"/>
            <ac:spMk id="23" creationId="{9DBA0CDC-6951-4140-A6CD-37F3ECCBCFD3}"/>
          </ac:spMkLst>
        </pc:spChg>
        <pc:spChg chg="mod">
          <ac:chgData name="Vinayak Sharma" userId="f70f914a-f56a-4b90-8f1e-fc2e673eb62e" providerId="ADAL" clId="{9D9989CD-562F-3248-BA76-997EE00E0452}" dt="2020-03-20T15:17:07.112" v="1208" actId="20577"/>
          <ac:spMkLst>
            <pc:docMk/>
            <pc:sldMk cId="4103515455" sldId="256"/>
            <ac:spMk id="24" creationId="{B09F3E50-95EF-4CBA-AD9C-4499D1689D6F}"/>
          </ac:spMkLst>
        </pc:spChg>
        <pc:spChg chg="mod">
          <ac:chgData name="Vinayak Sharma" userId="f70f914a-f56a-4b90-8f1e-fc2e673eb62e" providerId="ADAL" clId="{9D9989CD-562F-3248-BA76-997EE00E0452}" dt="2020-03-09T18:11:44.736" v="640"/>
          <ac:spMkLst>
            <pc:docMk/>
            <pc:sldMk cId="4103515455" sldId="256"/>
            <ac:spMk id="26" creationId="{28DC80A2-ED32-4BFA-B207-EF41AC32F76C}"/>
          </ac:spMkLst>
        </pc:spChg>
        <pc:spChg chg="del">
          <ac:chgData name="Vinayak Sharma" userId="f70f914a-f56a-4b90-8f1e-fc2e673eb62e" providerId="ADAL" clId="{9D9989CD-562F-3248-BA76-997EE00E0452}" dt="2020-03-09T16:51:30.196" v="306" actId="478"/>
          <ac:spMkLst>
            <pc:docMk/>
            <pc:sldMk cId="4103515455" sldId="256"/>
            <ac:spMk id="27" creationId="{FCF97AFC-766C-4D1E-9CAE-BBDB228A2804}"/>
          </ac:spMkLst>
        </pc:spChg>
        <pc:spChg chg="mod">
          <ac:chgData name="Vinayak Sharma" userId="f70f914a-f56a-4b90-8f1e-fc2e673eb62e" providerId="ADAL" clId="{9D9989CD-562F-3248-BA76-997EE00E0452}" dt="2020-03-09T18:22:10.929" v="934" actId="33524"/>
          <ac:spMkLst>
            <pc:docMk/>
            <pc:sldMk cId="4103515455" sldId="256"/>
            <ac:spMk id="28" creationId="{CF0E9C18-2C9D-488F-8E0A-9BCCB80E858D}"/>
          </ac:spMkLst>
        </pc:spChg>
        <pc:spChg chg="mod">
          <ac:chgData name="Vinayak Sharma" userId="f70f914a-f56a-4b90-8f1e-fc2e673eb62e" providerId="ADAL" clId="{9D9989CD-562F-3248-BA76-997EE00E0452}" dt="2020-03-19T05:01:56.957" v="1024" actId="1036"/>
          <ac:spMkLst>
            <pc:docMk/>
            <pc:sldMk cId="4103515455" sldId="256"/>
            <ac:spMk id="29" creationId="{DCE65DB5-6A6A-405A-87E6-7FEE20015BA4}"/>
          </ac:spMkLst>
        </pc:spChg>
        <pc:spChg chg="mod">
          <ac:chgData name="Vinayak Sharma" userId="f70f914a-f56a-4b90-8f1e-fc2e673eb62e" providerId="ADAL" clId="{9D9989CD-562F-3248-BA76-997EE00E0452}" dt="2020-03-09T18:11:32.603" v="638"/>
          <ac:spMkLst>
            <pc:docMk/>
            <pc:sldMk cId="4103515455" sldId="256"/>
            <ac:spMk id="30" creationId="{7B550B2B-E78F-4A7E-8F51-59E8E6268FD1}"/>
          </ac:spMkLst>
        </pc:spChg>
        <pc:spChg chg="mod">
          <ac:chgData name="Vinayak Sharma" userId="f70f914a-f56a-4b90-8f1e-fc2e673eb62e" providerId="ADAL" clId="{9D9989CD-562F-3248-BA76-997EE00E0452}" dt="2020-03-19T17:34:23.295" v="1120" actId="20577"/>
          <ac:spMkLst>
            <pc:docMk/>
            <pc:sldMk cId="4103515455" sldId="256"/>
            <ac:spMk id="32" creationId="{6E0CD986-ABCA-440A-8F6E-288D34553F46}"/>
          </ac:spMkLst>
        </pc:spChg>
        <pc:spChg chg="mod">
          <ac:chgData name="Vinayak Sharma" userId="f70f914a-f56a-4b90-8f1e-fc2e673eb62e" providerId="ADAL" clId="{9D9989CD-562F-3248-BA76-997EE00E0452}" dt="2020-03-19T17:31:55.235" v="1102" actId="20577"/>
          <ac:spMkLst>
            <pc:docMk/>
            <pc:sldMk cId="4103515455" sldId="256"/>
            <ac:spMk id="33" creationId="{A318E122-C354-4C3C-A416-337B2ADF7DB4}"/>
          </ac:spMkLst>
        </pc:spChg>
        <pc:spChg chg="add mod">
          <ac:chgData name="Vinayak Sharma" userId="f70f914a-f56a-4b90-8f1e-fc2e673eb62e" providerId="ADAL" clId="{9D9989CD-562F-3248-BA76-997EE00E0452}" dt="2020-03-09T16:54:59.143" v="334"/>
          <ac:spMkLst>
            <pc:docMk/>
            <pc:sldMk cId="4103515455" sldId="256"/>
            <ac:spMk id="34" creationId="{CE19501F-C69A-5641-87BC-8BD010870227}"/>
          </ac:spMkLst>
        </pc:spChg>
        <pc:spChg chg="add del mod">
          <ac:chgData name="Vinayak Sharma" userId="f70f914a-f56a-4b90-8f1e-fc2e673eb62e" providerId="ADAL" clId="{9D9989CD-562F-3248-BA76-997EE00E0452}" dt="2020-03-09T17:25:38.411" v="380"/>
          <ac:spMkLst>
            <pc:docMk/>
            <pc:sldMk cId="4103515455" sldId="256"/>
            <ac:spMk id="40" creationId="{5A7CBEE8-F97C-4B4D-B8F3-172351120B38}"/>
          </ac:spMkLst>
        </pc:spChg>
        <pc:spChg chg="add del mod">
          <ac:chgData name="Vinayak Sharma" userId="f70f914a-f56a-4b90-8f1e-fc2e673eb62e" providerId="ADAL" clId="{9D9989CD-562F-3248-BA76-997EE00E0452}" dt="2020-03-09T17:39:26.360" v="474"/>
          <ac:spMkLst>
            <pc:docMk/>
            <pc:sldMk cId="4103515455" sldId="256"/>
            <ac:spMk id="42" creationId="{B304207F-E823-7F48-BF42-A4E56AB857AF}"/>
          </ac:spMkLst>
        </pc:spChg>
        <pc:grpChg chg="mod">
          <ac:chgData name="Vinayak Sharma" userId="f70f914a-f56a-4b90-8f1e-fc2e673eb62e" providerId="ADAL" clId="{9D9989CD-562F-3248-BA76-997EE00E0452}" dt="2020-03-19T17:31:18.013" v="1093" actId="1076"/>
          <ac:grpSpMkLst>
            <pc:docMk/>
            <pc:sldMk cId="4103515455" sldId="256"/>
            <ac:grpSpMk id="25" creationId="{6F071D05-18B7-41F5-B6C2-FBD589EFEE53}"/>
          </ac:grpSpMkLst>
        </pc:grpChg>
        <pc:graphicFrameChg chg="mod modGraphic">
          <ac:chgData name="Vinayak Sharma" userId="f70f914a-f56a-4b90-8f1e-fc2e673eb62e" providerId="ADAL" clId="{9D9989CD-562F-3248-BA76-997EE00E0452}" dt="2020-03-19T17:30:30.501" v="1091" actId="20577"/>
          <ac:graphicFrameMkLst>
            <pc:docMk/>
            <pc:sldMk cId="4103515455" sldId="256"/>
            <ac:graphicFrameMk id="2" creationId="{FB518336-306B-6A4C-A4AA-F28A3C9A622B}"/>
          </ac:graphicFrameMkLst>
        </pc:graphicFrameChg>
        <pc:graphicFrameChg chg="add del mod modGraphic">
          <ac:chgData name="Vinayak Sharma" userId="f70f914a-f56a-4b90-8f1e-fc2e673eb62e" providerId="ADAL" clId="{9D9989CD-562F-3248-BA76-997EE00E0452}" dt="2020-03-09T17:25:37.908" v="378" actId="478"/>
          <ac:graphicFrameMkLst>
            <pc:docMk/>
            <pc:sldMk cId="4103515455" sldId="256"/>
            <ac:graphicFrameMk id="41" creationId="{B31D9D61-7AA7-3044-BE1A-60D8A2AE99B4}"/>
          </ac:graphicFrameMkLst>
        </pc:graphicFrameChg>
        <pc:graphicFrameChg chg="add mod">
          <ac:chgData name="Vinayak Sharma" userId="f70f914a-f56a-4b90-8f1e-fc2e673eb62e" providerId="ADAL" clId="{9D9989CD-562F-3248-BA76-997EE00E0452}" dt="2020-03-09T17:26:50.346" v="386" actId="12385"/>
          <ac:graphicFrameMkLst>
            <pc:docMk/>
            <pc:sldMk cId="4103515455" sldId="256"/>
            <ac:graphicFrameMk id="43" creationId="{FB518336-306B-6A4C-A4AA-F28A3C9A622B}"/>
          </ac:graphicFrameMkLst>
        </pc:graphicFrameChg>
        <pc:graphicFrameChg chg="add del mod modGraphic">
          <ac:chgData name="Vinayak Sharma" userId="f70f914a-f56a-4b90-8f1e-fc2e673eb62e" providerId="ADAL" clId="{9D9989CD-562F-3248-BA76-997EE00E0452}" dt="2020-03-09T17:43:24.320" v="490" actId="478"/>
          <ac:graphicFrameMkLst>
            <pc:docMk/>
            <pc:sldMk cId="4103515455" sldId="256"/>
            <ac:graphicFrameMk id="45" creationId="{354624EB-973C-CF43-B917-B38213C0C83F}"/>
          </ac:graphicFrameMkLst>
        </pc:graphicFrameChg>
        <pc:picChg chg="mod">
          <ac:chgData name="Vinayak Sharma" userId="f70f914a-f56a-4b90-8f1e-fc2e673eb62e" providerId="ADAL" clId="{9D9989CD-562F-3248-BA76-997EE00E0452}" dt="2020-03-19T05:03:18.494" v="1032" actId="14100"/>
          <ac:picMkLst>
            <pc:docMk/>
            <pc:sldMk cId="4103515455" sldId="256"/>
            <ac:picMk id="5" creationId="{E7B46286-5D27-43BC-BA5E-9B370AD78A8D}"/>
          </ac:picMkLst>
        </pc:picChg>
        <pc:picChg chg="add del mod">
          <ac:chgData name="Vinayak Sharma" userId="f70f914a-f56a-4b90-8f1e-fc2e673eb62e" providerId="ADAL" clId="{9D9989CD-562F-3248-BA76-997EE00E0452}" dt="2020-03-09T18:28:55.871" v="982" actId="478"/>
          <ac:picMkLst>
            <pc:docMk/>
            <pc:sldMk cId="4103515455" sldId="256"/>
            <ac:picMk id="9" creationId="{63E0CB37-522B-4846-A1F7-FF57CB450022}"/>
          </ac:picMkLst>
        </pc:picChg>
        <pc:picChg chg="add del mod">
          <ac:chgData name="Vinayak Sharma" userId="f70f914a-f56a-4b90-8f1e-fc2e673eb62e" providerId="ADAL" clId="{9D9989CD-562F-3248-BA76-997EE00E0452}" dt="2020-03-09T16:52:34.912" v="317"/>
          <ac:picMkLst>
            <pc:docMk/>
            <pc:sldMk cId="4103515455" sldId="256"/>
            <ac:picMk id="9" creationId="{C41F6D95-C584-6843-9395-7457AA101E07}"/>
          </ac:picMkLst>
        </pc:picChg>
        <pc:picChg chg="add del mod">
          <ac:chgData name="Vinayak Sharma" userId="f70f914a-f56a-4b90-8f1e-fc2e673eb62e" providerId="ADAL" clId="{9D9989CD-562F-3248-BA76-997EE00E0452}" dt="2020-03-09T16:55:34.201" v="339"/>
          <ac:picMkLst>
            <pc:docMk/>
            <pc:sldMk cId="4103515455" sldId="256"/>
            <ac:picMk id="35" creationId="{64FF8122-2A2C-D547-8457-9E287D3CDD9F}"/>
          </ac:picMkLst>
        </pc:picChg>
        <pc:picChg chg="add mod">
          <ac:chgData name="Vinayak Sharma" userId="f70f914a-f56a-4b90-8f1e-fc2e673eb62e" providerId="ADAL" clId="{9D9989CD-562F-3248-BA76-997EE00E0452}" dt="2020-03-09T16:55:46.253" v="342" actId="962"/>
          <ac:picMkLst>
            <pc:docMk/>
            <pc:sldMk cId="4103515455" sldId="256"/>
            <ac:picMk id="37" creationId="{A558E504-E804-6749-B1A6-30E1C56FD95A}"/>
          </ac:picMkLst>
        </pc:picChg>
        <pc:picChg chg="add mod">
          <ac:chgData name="Vinayak Sharma" userId="f70f914a-f56a-4b90-8f1e-fc2e673eb62e" providerId="ADAL" clId="{9D9989CD-562F-3248-BA76-997EE00E0452}" dt="2020-03-09T16:57:53.463" v="353" actId="14100"/>
          <ac:picMkLst>
            <pc:docMk/>
            <pc:sldMk cId="4103515455" sldId="256"/>
            <ac:picMk id="39" creationId="{2B61BF8F-B079-4443-82EE-647BECEDE127}"/>
          </ac:picMkLst>
        </pc:picChg>
        <pc:picChg chg="mod">
          <ac:chgData name="Vinayak Sharma" userId="f70f914a-f56a-4b90-8f1e-fc2e673eb62e" providerId="ADAL" clId="{9D9989CD-562F-3248-BA76-997EE00E0452}" dt="2020-03-20T15:09:41.379" v="1121" actId="14100"/>
          <ac:picMkLst>
            <pc:docMk/>
            <pc:sldMk cId="4103515455" sldId="256"/>
            <ac:picMk id="44" creationId="{6B5D15DA-A3B9-40C8-9EB3-60F8C662DDB9}"/>
          </ac:picMkLst>
        </pc:picChg>
        <pc:picChg chg="mod">
          <ac:chgData name="Vinayak Sharma" userId="f70f914a-f56a-4b90-8f1e-fc2e673eb62e" providerId="ADAL" clId="{9D9989CD-562F-3248-BA76-997EE00E0452}" dt="2020-03-19T05:03:46.042" v="1033" actId="14100"/>
          <ac:picMkLst>
            <pc:docMk/>
            <pc:sldMk cId="4103515455" sldId="256"/>
            <ac:picMk id="50" creationId="{CF5310B3-8302-4422-82D1-9FB5991E2159}"/>
          </ac:picMkLst>
        </pc:picChg>
      </pc:sldChg>
    </pc:docChg>
  </pc:docChgLst>
  <pc:docChgLst>
    <pc:chgData name="Surag Sudesh" userId="S::ssudesh@edu.uwaterloo.ca::887bd7b6-51f0-4eca-8f62-1df10a9cdecf" providerId="AD" clId="Web-{C8602AC0-EAFF-114A-B19F-54766E416237}"/>
    <pc:docChg chg="modSld">
      <pc:chgData name="Surag Sudesh" userId="S::ssudesh@edu.uwaterloo.ca::887bd7b6-51f0-4eca-8f62-1df10a9cdecf" providerId="AD" clId="Web-{C8602AC0-EAFF-114A-B19F-54766E416237}" dt="2020-03-06T19:51:08.557" v="5" actId="20577"/>
      <pc:docMkLst>
        <pc:docMk/>
      </pc:docMkLst>
      <pc:sldChg chg="modSp">
        <pc:chgData name="Surag Sudesh" userId="S::ssudesh@edu.uwaterloo.ca::887bd7b6-51f0-4eca-8f62-1df10a9cdecf" providerId="AD" clId="Web-{C8602AC0-EAFF-114A-B19F-54766E416237}" dt="2020-03-06T19:50:35.243" v="3" actId="20577"/>
        <pc:sldMkLst>
          <pc:docMk/>
          <pc:sldMk cId="4103515455" sldId="256"/>
        </pc:sldMkLst>
        <pc:spChg chg="mod">
          <ac:chgData name="Surag Sudesh" userId="S::ssudesh@edu.uwaterloo.ca::887bd7b6-51f0-4eca-8f62-1df10a9cdecf" providerId="AD" clId="Web-{C8602AC0-EAFF-114A-B19F-54766E416237}" dt="2020-03-06T19:50:35.243" v="3" actId="20577"/>
          <ac:spMkLst>
            <pc:docMk/>
            <pc:sldMk cId="4103515455" sldId="256"/>
            <ac:spMk id="16" creationId="{6D5767A0-83DA-40A5-B057-B8AA0C56B5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23E38-DD69-4C76-BA48-AD86FB9F7894}" type="datetimeFigureOut">
              <a:rPr lang="en-CA" smtClean="0"/>
              <a:t>2020-03-20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25" y="1143000"/>
            <a:ext cx="4095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240A-ACBD-47CA-A0C3-5309CA774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78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0240A-ACBD-47CA-A0C3-5309CA77480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63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304199"/>
            <a:ext cx="43452574" cy="13410906"/>
          </a:xfrm>
        </p:spPr>
        <p:txBody>
          <a:bodyPr anchor="b"/>
          <a:lstStyle>
            <a:lvl1pPr algn="ctr">
              <a:defRPr sz="3354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232281"/>
            <a:ext cx="38340506" cy="9300247"/>
          </a:xfrm>
        </p:spPr>
        <p:txBody>
          <a:bodyPr/>
          <a:lstStyle>
            <a:lvl1pPr marL="0" indent="0" algn="ctr">
              <a:buNone/>
              <a:defRPr sz="13417"/>
            </a:lvl1pPr>
            <a:lvl2pPr marL="2556022" indent="0" algn="ctr">
              <a:buNone/>
              <a:defRPr sz="11181"/>
            </a:lvl2pPr>
            <a:lvl3pPr marL="5112045" indent="0" algn="ctr">
              <a:buNone/>
              <a:defRPr sz="10063"/>
            </a:lvl3pPr>
            <a:lvl4pPr marL="7668067" indent="0" algn="ctr">
              <a:buNone/>
              <a:defRPr sz="8945"/>
            </a:lvl4pPr>
            <a:lvl5pPr marL="10224089" indent="0" algn="ctr">
              <a:buNone/>
              <a:defRPr sz="8945"/>
            </a:lvl5pPr>
            <a:lvl6pPr marL="12780112" indent="0" algn="ctr">
              <a:buNone/>
              <a:defRPr sz="8945"/>
            </a:lvl6pPr>
            <a:lvl7pPr marL="15336134" indent="0" algn="ctr">
              <a:buNone/>
              <a:defRPr sz="8945"/>
            </a:lvl7pPr>
            <a:lvl8pPr marL="17892156" indent="0" algn="ctr">
              <a:buNone/>
              <a:defRPr sz="8945"/>
            </a:lvl8pPr>
            <a:lvl9pPr marL="20448179" indent="0" algn="ctr">
              <a:buNone/>
              <a:defRPr sz="894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4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50870"/>
            <a:ext cx="11022896" cy="326445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50870"/>
            <a:ext cx="32429678" cy="326445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603433"/>
            <a:ext cx="44091582" cy="16023533"/>
          </a:xfrm>
        </p:spPr>
        <p:txBody>
          <a:bodyPr anchor="b"/>
          <a:lstStyle>
            <a:lvl1pPr>
              <a:defRPr sz="3354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778555"/>
            <a:ext cx="44091582" cy="8426398"/>
          </a:xfrm>
        </p:spPr>
        <p:txBody>
          <a:bodyPr/>
          <a:lstStyle>
            <a:lvl1pPr marL="0" indent="0">
              <a:buNone/>
              <a:defRPr sz="13417">
                <a:solidFill>
                  <a:schemeClr val="tx1"/>
                </a:solidFill>
              </a:defRPr>
            </a:lvl1pPr>
            <a:lvl2pPr marL="2556022" indent="0">
              <a:buNone/>
              <a:defRPr sz="11181">
                <a:solidFill>
                  <a:schemeClr val="tx1">
                    <a:tint val="75000"/>
                  </a:schemeClr>
                </a:solidFill>
              </a:defRPr>
            </a:lvl2pPr>
            <a:lvl3pPr marL="5112045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3pPr>
            <a:lvl4pPr marL="7668067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08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112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6134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156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17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254350"/>
            <a:ext cx="21726287" cy="24441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254350"/>
            <a:ext cx="21726287" cy="24441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2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50879"/>
            <a:ext cx="44091582" cy="74455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442921"/>
            <a:ext cx="21626438" cy="4627830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4070751"/>
            <a:ext cx="21626438" cy="20695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442921"/>
            <a:ext cx="21732945" cy="4627830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4070751"/>
            <a:ext cx="21732945" cy="20695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68046"/>
            <a:ext cx="16487748" cy="8988161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546274"/>
            <a:ext cx="25879842" cy="27374656"/>
          </a:xfrm>
        </p:spPr>
        <p:txBody>
          <a:bodyPr/>
          <a:lstStyle>
            <a:lvl1pPr>
              <a:defRPr sz="17890"/>
            </a:lvl1pPr>
            <a:lvl2pPr>
              <a:defRPr sz="15654"/>
            </a:lvl2pPr>
            <a:lvl3pPr>
              <a:defRPr sz="13417"/>
            </a:lvl3pPr>
            <a:lvl4pPr>
              <a:defRPr sz="11181"/>
            </a:lvl4pPr>
            <a:lvl5pPr>
              <a:defRPr sz="11181"/>
            </a:lvl5pPr>
            <a:lvl6pPr>
              <a:defRPr sz="11181"/>
            </a:lvl6pPr>
            <a:lvl7pPr>
              <a:defRPr sz="11181"/>
            </a:lvl7pPr>
            <a:lvl8pPr>
              <a:defRPr sz="11181"/>
            </a:lvl8pPr>
            <a:lvl9pPr>
              <a:defRPr sz="1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556206"/>
            <a:ext cx="16487748" cy="2140930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68046"/>
            <a:ext cx="16487748" cy="8988161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546274"/>
            <a:ext cx="25879842" cy="27374656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6022" indent="0">
              <a:buNone/>
              <a:defRPr sz="15654"/>
            </a:lvl2pPr>
            <a:lvl3pPr marL="5112045" indent="0">
              <a:buNone/>
              <a:defRPr sz="13417"/>
            </a:lvl3pPr>
            <a:lvl4pPr marL="7668067" indent="0">
              <a:buNone/>
              <a:defRPr sz="11181"/>
            </a:lvl4pPr>
            <a:lvl5pPr marL="10224089" indent="0">
              <a:buNone/>
              <a:defRPr sz="11181"/>
            </a:lvl5pPr>
            <a:lvl6pPr marL="12780112" indent="0">
              <a:buNone/>
              <a:defRPr sz="11181"/>
            </a:lvl6pPr>
            <a:lvl7pPr marL="15336134" indent="0">
              <a:buNone/>
              <a:defRPr sz="11181"/>
            </a:lvl7pPr>
            <a:lvl8pPr marL="17892156" indent="0">
              <a:buNone/>
              <a:defRPr sz="11181"/>
            </a:lvl8pPr>
            <a:lvl9pPr marL="20448179" indent="0">
              <a:buNone/>
              <a:defRPr sz="11181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556206"/>
            <a:ext cx="16487748" cy="2140930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50879"/>
            <a:ext cx="44091582" cy="744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254350"/>
            <a:ext cx="44091582" cy="2444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702979"/>
            <a:ext cx="11502152" cy="2050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69F-F101-48C1-92F6-89A96EBD4614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702979"/>
            <a:ext cx="17253228" cy="2050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702979"/>
            <a:ext cx="11502152" cy="20508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97F2-B08B-4B59-995F-BBDD7B81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12045" rtl="0" eaLnBrk="1" latinLnBrk="0" hangingPunct="1">
        <a:lnSpc>
          <a:spcPct val="90000"/>
        </a:lnSpc>
        <a:spcBef>
          <a:spcPct val="0"/>
        </a:spcBef>
        <a:buNone/>
        <a:defRPr sz="2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11" indent="-1278011" algn="l" defTabSz="5112045" rtl="0" eaLnBrk="1" latinLnBrk="0" hangingPunct="1">
        <a:lnSpc>
          <a:spcPct val="90000"/>
        </a:lnSpc>
        <a:spcBef>
          <a:spcPts val="5591"/>
        </a:spcBef>
        <a:buFont typeface="Arial" panose="020B0604020202020204" pitchFamily="34" charset="0"/>
        <a:buChar char="•"/>
        <a:defRPr sz="1565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3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7" kern="1200">
          <a:solidFill>
            <a:schemeClr val="tx1"/>
          </a:solidFill>
          <a:latin typeface="+mn-lt"/>
          <a:ea typeface="+mn-ea"/>
          <a:cs typeface="+mn-cs"/>
        </a:defRPr>
      </a:lvl2pPr>
      <a:lvl3pPr marL="6390056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1" kern="1200">
          <a:solidFill>
            <a:schemeClr val="tx1"/>
          </a:solidFill>
          <a:latin typeface="+mn-lt"/>
          <a:ea typeface="+mn-ea"/>
          <a:cs typeface="+mn-cs"/>
        </a:defRPr>
      </a:lvl3pPr>
      <a:lvl4pPr marL="8946078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0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2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5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9170167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172619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1pPr>
      <a:lvl2pPr marL="255602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5112045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7668067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022408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1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34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7892156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044817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0">
              <a:srgbClr val="5C706C"/>
            </a:gs>
            <a:gs pos="83000">
              <a:srgbClr val="264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CC09A69-F579-4799-A864-1263ABF66BF8}"/>
              </a:ext>
            </a:extLst>
          </p:cNvPr>
          <p:cNvSpPr/>
          <p:nvPr/>
        </p:nvSpPr>
        <p:spPr>
          <a:xfrm>
            <a:off x="31150" y="11898"/>
            <a:ext cx="51089526" cy="3268732"/>
          </a:xfrm>
          <a:prstGeom prst="rect">
            <a:avLst/>
          </a:prstGeom>
          <a:solidFill>
            <a:srgbClr val="2641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3405" tIns="191703" rIns="383405" bIns="191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5494">
              <a:latin typeface="Avenir Next LT Pro" panose="020B05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11" y="3280630"/>
            <a:ext cx="14641847" cy="1464231"/>
          </a:xfrm>
          <a:prstGeom prst="roundRect">
            <a:avLst/>
          </a:prstGeom>
          <a:solidFill>
            <a:srgbClr val="419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venir Next LT Pro" panose="020B0504020202020204" pitchFamily="34" charset="0"/>
              </a:rPr>
              <a:t>MOTIVATION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611" y="10571018"/>
            <a:ext cx="14641847" cy="1464231"/>
          </a:xfrm>
          <a:prstGeom prst="roundRect">
            <a:avLst/>
          </a:prstGeom>
          <a:solidFill>
            <a:srgbClr val="419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venir Next LT Pro" panose="020B0504020202020204" pitchFamily="34" charset="0"/>
              </a:rPr>
              <a:t>OBJECTIVE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961" y="26064214"/>
            <a:ext cx="14641847" cy="1464231"/>
          </a:xfrm>
          <a:prstGeom prst="roundRect">
            <a:avLst/>
          </a:prstGeom>
          <a:solidFill>
            <a:srgbClr val="419D78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venir Next LT Pro"/>
              </a:rPr>
              <a:t>HOW IT WORKS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139304" y="30632599"/>
            <a:ext cx="14641847" cy="1464231"/>
          </a:xfrm>
          <a:prstGeom prst="roundRect">
            <a:avLst/>
          </a:prstGeom>
          <a:solidFill>
            <a:srgbClr val="419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venir Next LT Pro" panose="020B0504020202020204" pitchFamily="34" charset="0"/>
              </a:rPr>
              <a:t>REFERENCES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39319" y="3280636"/>
            <a:ext cx="14641847" cy="1464231"/>
          </a:xfrm>
          <a:prstGeom prst="roundRect">
            <a:avLst/>
          </a:prstGeom>
          <a:solidFill>
            <a:srgbClr val="419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venir Next LT Pro" panose="020B0504020202020204" pitchFamily="34" charset="0"/>
              </a:rPr>
              <a:t>FEATURES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67955" y="3280630"/>
            <a:ext cx="19948183" cy="1464231"/>
          </a:xfrm>
          <a:prstGeom prst="roundRect">
            <a:avLst/>
          </a:prstGeom>
          <a:solidFill>
            <a:srgbClr val="419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venir Next LT Pro" panose="020B0504020202020204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E5398-CDF9-4D1E-8025-7FFD664DAC58}"/>
              </a:ext>
            </a:extLst>
          </p:cNvPr>
          <p:cNvSpPr txBox="1"/>
          <p:nvPr/>
        </p:nvSpPr>
        <p:spPr>
          <a:xfrm>
            <a:off x="471740" y="5041261"/>
            <a:ext cx="14433099" cy="5276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18820" indent="-718820">
              <a:buFont typeface="Arial" panose="020B0604020202020204" pitchFamily="34" charset="0"/>
              <a:buChar char="•"/>
            </a:pPr>
            <a:r>
              <a:rPr lang="en-CA" sz="3750">
                <a:solidFill>
                  <a:schemeClr val="bg1"/>
                </a:solidFill>
                <a:latin typeface="Avenir Next LT Pro"/>
              </a:rPr>
              <a:t>Mobile devices for educational purposes is becoming increasingly more common in primary and secondary schools</a:t>
            </a:r>
            <a:endParaRPr lang="en-US" sz="3750">
              <a:solidFill>
                <a:schemeClr val="bg1"/>
              </a:solidFill>
              <a:latin typeface="Avenir Next LT Pro"/>
            </a:endParaRPr>
          </a:p>
          <a:p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820" indent="-718820">
              <a:buFont typeface="Arial" panose="020B0604020202020204" pitchFamily="34" charset="0"/>
              <a:buChar char="•"/>
            </a:pPr>
            <a:r>
              <a:rPr lang="en-CA" sz="3750">
                <a:solidFill>
                  <a:schemeClr val="bg1"/>
                </a:solidFill>
                <a:latin typeface="Avenir Next LT Pro"/>
              </a:rPr>
              <a:t>The cost of educational technologies range from $142 to $490 USD per student [1]</a:t>
            </a:r>
          </a:p>
          <a:p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820" indent="-718820">
              <a:buFont typeface="Arial" panose="020B0604020202020204" pitchFamily="34" charset="0"/>
              <a:buChar char="•"/>
            </a:pPr>
            <a:r>
              <a:rPr lang="en-CA" sz="3750">
                <a:solidFill>
                  <a:schemeClr val="bg1"/>
                </a:solidFill>
                <a:latin typeface="Avenir Next LT Pro"/>
              </a:rPr>
              <a:t>Educational technologies become quickly outdated and need to be replaced, forcing schools to spend continuous amounts of money on maintenance </a:t>
            </a:r>
            <a:endParaRPr lang="en-CA" sz="2516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3987F-217D-40FD-8D3C-25AD46FA45CF}"/>
              </a:ext>
            </a:extLst>
          </p:cNvPr>
          <p:cNvSpPr txBox="1"/>
          <p:nvPr/>
        </p:nvSpPr>
        <p:spPr>
          <a:xfrm>
            <a:off x="458910" y="27084490"/>
            <a:ext cx="14243245" cy="1370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 panose="020B0504020202020204" pitchFamily="34" charset="0"/>
              </a:rPr>
              <a:t>Container Request: </a:t>
            </a:r>
            <a:r>
              <a:rPr lang="en-CA" sz="3774">
                <a:solidFill>
                  <a:schemeClr val="bg1"/>
                </a:solidFill>
                <a:latin typeface="Avenir Next LT Pro" panose="020B0504020202020204" pitchFamily="34" charset="0"/>
              </a:rPr>
              <a:t>The Reverse Proxy finds a free OS container hosted on Azure, and sets up a network route with the client device using iptables</a:t>
            </a: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 panose="020B0504020202020204" pitchFamily="34" charset="0"/>
              </a:rPr>
              <a:t>User Connects:</a:t>
            </a:r>
            <a:r>
              <a:rPr lang="en-CA" sz="3774">
                <a:solidFill>
                  <a:schemeClr val="bg1"/>
                </a:solidFill>
                <a:latin typeface="Avenir Next LT Pro" panose="020B0504020202020204" pitchFamily="34" charset="0"/>
              </a:rPr>
              <a:t> The client sets up a guacamole connection using the network port provided by the Reverse Proxy</a:t>
            </a: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 panose="020B0504020202020204" pitchFamily="34" charset="0"/>
              </a:rPr>
              <a:t>Student Birds’ Eye View:</a:t>
            </a:r>
            <a:r>
              <a:rPr lang="en-CA" sz="3774">
                <a:solidFill>
                  <a:schemeClr val="bg1"/>
                </a:solidFill>
                <a:latin typeface="Avenir Next LT Pro" panose="020B0504020202020204" pitchFamily="34" charset="0"/>
              </a:rPr>
              <a:t> OS containers periodically send screenshots of student sessions to the teacher’s client via the Reverse Proxy</a:t>
            </a:r>
            <a:endParaRPr lang="en-CA" sz="3774" b="1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 panose="020B0504020202020204" pitchFamily="34" charset="0"/>
              </a:rPr>
              <a:t>Broadcast: </a:t>
            </a:r>
            <a:r>
              <a:rPr lang="en-CA" sz="3774">
                <a:solidFill>
                  <a:schemeClr val="bg1"/>
                </a:solidFill>
                <a:latin typeface="Avenir Next LT Pro" panose="020B0504020202020204" pitchFamily="34" charset="0"/>
              </a:rPr>
              <a:t>When a teacher starts broadcasting, the Reverse Proxy obtains the teacher’s current guacamole session and sends a view-only event ID to all clients</a:t>
            </a: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 panose="020B0504020202020204" pitchFamily="34" charset="0"/>
              </a:rPr>
              <a:t>Messaging: </a:t>
            </a:r>
            <a:r>
              <a:rPr lang="en-CA" sz="3774">
                <a:solidFill>
                  <a:schemeClr val="bg1"/>
                </a:solidFill>
                <a:latin typeface="Avenir Next LT Pro" panose="020B0504020202020204" pitchFamily="34" charset="0"/>
              </a:rPr>
              <a:t>All clients have an event-stream </a:t>
            </a:r>
            <a:r>
              <a:rPr lang="en-CA" sz="3770">
                <a:solidFill>
                  <a:schemeClr val="bg1"/>
                </a:solidFill>
                <a:latin typeface="Avenir Next LT Pro" panose="020B0504020202020204" pitchFamily="34" charset="0"/>
              </a:rPr>
              <a:t>backed </a:t>
            </a:r>
            <a:r>
              <a:rPr lang="en-CA" sz="3774">
                <a:solidFill>
                  <a:schemeClr val="bg1"/>
                </a:solidFill>
                <a:latin typeface="Avenir Next LT Pro" panose="020B0504020202020204" pitchFamily="34" charset="0"/>
              </a:rPr>
              <a:t>by individual message queues in which the server places events for delivery</a:t>
            </a:r>
            <a:endParaRPr lang="en-CA" sz="3774" b="1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4476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071D05-18B7-41F5-B6C2-FBD589EFEE53}"/>
              </a:ext>
            </a:extLst>
          </p:cNvPr>
          <p:cNvGrpSpPr/>
          <p:nvPr/>
        </p:nvGrpSpPr>
        <p:grpSpPr>
          <a:xfrm>
            <a:off x="302713" y="-708969"/>
            <a:ext cx="51695342" cy="4081255"/>
            <a:chOff x="443754" y="4004775"/>
            <a:chExt cx="51695342" cy="4081255"/>
          </a:xfrm>
        </p:grpSpPr>
        <p:pic>
          <p:nvPicPr>
            <p:cNvPr id="10" name="Picture 9" descr="A picture containing drawing, flower&#10;&#10;Description automatically generated">
              <a:extLst>
                <a:ext uri="{FF2B5EF4-FFF2-40B4-BE49-F238E27FC236}">
                  <a16:creationId xmlns:a16="http://schemas.microsoft.com/office/drawing/2014/main" id="{1D38DFC0-248F-4D0B-B207-5697C433E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3211" y="4004775"/>
              <a:ext cx="17745885" cy="40812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74C883-F435-4E15-ACE7-4CF0C363C82E}"/>
                </a:ext>
              </a:extLst>
            </p:cNvPr>
            <p:cNvSpPr txBox="1"/>
            <p:nvPr/>
          </p:nvSpPr>
          <p:spPr>
            <a:xfrm>
              <a:off x="523192" y="7105823"/>
              <a:ext cx="50597472" cy="80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12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Group</a:t>
              </a:r>
              <a:r>
                <a:rPr lang="en-US" sz="4612">
                  <a:solidFill>
                    <a:schemeClr val="bg1"/>
                  </a:solidFill>
                  <a:latin typeface="Avenir Next LT Pro" panose="020B0504020202020204" pitchFamily="34" charset="0"/>
                </a:rPr>
                <a:t>: 2020.15         </a:t>
              </a:r>
              <a:r>
                <a:rPr lang="en-US" sz="4612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Consultant</a:t>
              </a:r>
              <a:r>
                <a:rPr lang="en-US" sz="4612">
                  <a:solidFill>
                    <a:schemeClr val="bg1"/>
                  </a:solidFill>
                  <a:latin typeface="Avenir Next LT Pro" panose="020B0504020202020204" pitchFamily="34" charset="0"/>
                </a:rPr>
                <a:t>: Wojciech Golab              </a:t>
              </a:r>
              <a:r>
                <a:rPr lang="en-US" sz="4612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Members</a:t>
              </a:r>
              <a:r>
                <a:rPr lang="en-US" sz="4612">
                  <a:solidFill>
                    <a:schemeClr val="bg1"/>
                  </a:solidFill>
                  <a:latin typeface="Avenir Next LT Pro" panose="020B0504020202020204" pitchFamily="34" charset="0"/>
                </a:rPr>
                <a:t>: Anurag Joshi, Matthew Milne, Surag Sudesh, Vidit Soni, Vinayak Sharma</a:t>
              </a:r>
              <a:endParaRPr lang="en-CA" sz="4612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5767A0-83DA-40A5-B057-B8AA0C56B593}"/>
                </a:ext>
              </a:extLst>
            </p:cNvPr>
            <p:cNvSpPr txBox="1"/>
            <p:nvPr/>
          </p:nvSpPr>
          <p:spPr>
            <a:xfrm>
              <a:off x="443754" y="4882656"/>
              <a:ext cx="35322969" cy="209288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3000">
                  <a:solidFill>
                    <a:schemeClr val="bg1"/>
                  </a:solidFill>
                  <a:latin typeface="Avenir Next LT Pro"/>
                </a:rPr>
                <a:t>StreamingOS: Low Cost Education System</a:t>
              </a:r>
              <a:endParaRPr lang="en-CA" sz="13000">
                <a:solidFill>
                  <a:schemeClr val="bg1"/>
                </a:solidFill>
                <a:latin typeface="Avenir Next LT Pro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BA0CDC-6951-4140-A6CD-37F3ECCBCFD3}"/>
              </a:ext>
            </a:extLst>
          </p:cNvPr>
          <p:cNvSpPr txBox="1"/>
          <p:nvPr/>
        </p:nvSpPr>
        <p:spPr>
          <a:xfrm>
            <a:off x="36139305" y="4864021"/>
            <a:ext cx="14641847" cy="8600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/>
              </a:rPr>
              <a:t>Student Birds’ Eye View: </a:t>
            </a:r>
            <a:r>
              <a:rPr lang="en-CA" sz="3774">
                <a:solidFill>
                  <a:schemeClr val="bg1"/>
                </a:solidFill>
                <a:latin typeface="Avenir Next LT Pro"/>
              </a:rPr>
              <a:t>Teachers can view the screens of all students in one convenient location</a:t>
            </a: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venir Next LT Pro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/>
              </a:rPr>
              <a:t>Broadcast:</a:t>
            </a:r>
            <a:r>
              <a:rPr lang="en-CA" sz="3774">
                <a:solidFill>
                  <a:schemeClr val="bg1"/>
                </a:solidFill>
                <a:latin typeface="Avenir Next LT Pro"/>
              </a:rPr>
              <a:t> Teachers can seamlessly share their screen with all students</a:t>
            </a: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2000">
              <a:solidFill>
                <a:schemeClr val="bg1"/>
              </a:solidFill>
              <a:latin typeface="Avenir Next LT Pro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/>
              </a:rPr>
              <a:t>Application Permissions: </a:t>
            </a:r>
            <a:r>
              <a:rPr lang="en-CA" sz="3774">
                <a:solidFill>
                  <a:schemeClr val="bg1"/>
                </a:solidFill>
                <a:latin typeface="Avenir Next LT Pro"/>
              </a:rPr>
              <a:t>Teachers can permit and revoke access to specific applications for each student</a:t>
            </a:r>
          </a:p>
          <a:p>
            <a:endParaRPr lang="en-CA" sz="2000">
              <a:solidFill>
                <a:schemeClr val="bg1"/>
              </a:solidFill>
              <a:latin typeface="Avenir Next LT Pro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/>
              </a:rPr>
              <a:t>Messaging: </a:t>
            </a:r>
            <a:r>
              <a:rPr lang="en-CA" sz="3774">
                <a:solidFill>
                  <a:schemeClr val="bg1"/>
                </a:solidFill>
                <a:latin typeface="Avenir Next LT Pro"/>
              </a:rPr>
              <a:t>Teachers can broadcast personalized messages to send to their students’ devices</a:t>
            </a: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2000">
              <a:solidFill>
                <a:schemeClr val="bg1"/>
              </a:solidFill>
              <a:latin typeface="Avenir Next LT Pro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/>
              </a:rPr>
              <a:t>Heterogeneity: </a:t>
            </a:r>
            <a:r>
              <a:rPr lang="en-CA" sz="3774">
                <a:solidFill>
                  <a:schemeClr val="bg1"/>
                </a:solidFill>
                <a:latin typeface="Avenir Next LT Pro"/>
              </a:rPr>
              <a:t>The application can be run on multiple platforms such as Windows, Linux, Android and iOS</a:t>
            </a: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2000">
              <a:solidFill>
                <a:schemeClr val="bg1"/>
              </a:solidFill>
              <a:latin typeface="Avenir Next LT Pro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 b="1">
                <a:solidFill>
                  <a:schemeClr val="bg1"/>
                </a:solidFill>
                <a:latin typeface="Avenir Next LT Pro"/>
              </a:rPr>
              <a:t>Portability:</a:t>
            </a:r>
            <a:r>
              <a:rPr lang="en-CA" sz="3774">
                <a:solidFill>
                  <a:schemeClr val="bg1"/>
                </a:solidFill>
                <a:latin typeface="Avenir Next LT Pro"/>
              </a:rPr>
              <a:t> The education devices can fit in a standard backpack and weighs approximately 300g (3 apples)</a:t>
            </a:r>
            <a:endParaRPr lang="en-CA" sz="3774" b="1">
              <a:solidFill>
                <a:schemeClr val="bg1"/>
              </a:solidFill>
              <a:latin typeface="Avenir Next LT Pr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9F3E50-95EF-4CBA-AD9C-4499D1689D6F}"/>
              </a:ext>
            </a:extLst>
          </p:cNvPr>
          <p:cNvSpPr txBox="1"/>
          <p:nvPr/>
        </p:nvSpPr>
        <p:spPr>
          <a:xfrm>
            <a:off x="36139304" y="15565398"/>
            <a:ext cx="14641847" cy="53542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18820" indent="-718820">
              <a:buFont typeface="Arial" panose="020B0604020202020204" pitchFamily="34" charset="0"/>
              <a:buChar char="•"/>
            </a:pPr>
            <a:r>
              <a:rPr lang="en-US" sz="3750" b="1">
                <a:solidFill>
                  <a:schemeClr val="bg1"/>
                </a:solidFill>
                <a:latin typeface="Avenir Next LT Pro"/>
              </a:rPr>
              <a:t>Cost: </a:t>
            </a:r>
            <a:r>
              <a:rPr lang="en-US" sz="3750">
                <a:solidFill>
                  <a:schemeClr val="bg1"/>
                </a:solidFill>
                <a:latin typeface="Avenir Next LT Pro"/>
              </a:rPr>
              <a:t>The cost of the full system, including the mobile device and backend system, does not exceed $75 USD per year per student (full calculations in table below) [4]</a:t>
            </a:r>
          </a:p>
          <a:p>
            <a:pPr marL="718820" indent="-71882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820" indent="-718820">
              <a:buFont typeface="Arial" panose="020B0604020202020204" pitchFamily="34" charset="0"/>
              <a:buChar char="•"/>
            </a:pPr>
            <a:r>
              <a:rPr lang="en-CA" sz="3750" b="1">
                <a:solidFill>
                  <a:schemeClr val="bg1"/>
                </a:solidFill>
                <a:latin typeface="Avenir Next LT Pro"/>
              </a:rPr>
              <a:t>Teacher Features: </a:t>
            </a:r>
            <a:r>
              <a:rPr lang="en-CA" sz="3750">
                <a:solidFill>
                  <a:schemeClr val="bg1"/>
                </a:solidFill>
                <a:latin typeface="Avenir Next LT Pro"/>
              </a:rPr>
              <a:t>Wide array of teacher functionalities including bird’s eye view, broadcast, app permissions, messaging, etc. which enhances the education experience</a:t>
            </a:r>
          </a:p>
          <a:p>
            <a:pPr marL="718820" indent="-718820">
              <a:buFont typeface="Arial" panose="020B0604020202020204" pitchFamily="34" charset="0"/>
              <a:buChar char="•"/>
            </a:pPr>
            <a:endParaRPr lang="en-CA" sz="20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820" indent="-718820">
              <a:buFont typeface="Arial" panose="020B0604020202020204" pitchFamily="34" charset="0"/>
              <a:buChar char="•"/>
            </a:pPr>
            <a:r>
              <a:rPr lang="en-CA" sz="3750" b="1">
                <a:solidFill>
                  <a:schemeClr val="bg1"/>
                </a:solidFill>
                <a:latin typeface="Avenir Next LT Pro"/>
              </a:rPr>
              <a:t>Future Proof: </a:t>
            </a:r>
            <a:r>
              <a:rPr lang="en-CA" sz="3750">
                <a:solidFill>
                  <a:schemeClr val="bg1"/>
                </a:solidFill>
                <a:latin typeface="Avenir Next LT Pro"/>
              </a:rPr>
              <a:t>As the computational needs for students increase, the cloud system can scale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DC80A2-ED32-4BFA-B207-EF41AC32F76C}"/>
              </a:ext>
            </a:extLst>
          </p:cNvPr>
          <p:cNvSpPr txBox="1"/>
          <p:nvPr/>
        </p:nvSpPr>
        <p:spPr>
          <a:xfrm>
            <a:off x="36234556" y="13898568"/>
            <a:ext cx="14546595" cy="1464231"/>
          </a:xfrm>
          <a:prstGeom prst="roundRect">
            <a:avLst/>
          </a:prstGeom>
          <a:solidFill>
            <a:srgbClr val="419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venir Next LT Pro" panose="020B0504020202020204" pitchFamily="34" charset="0"/>
              </a:rPr>
              <a:t>COMPETITIVE ADVANTAGE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0E9C18-2C9D-488F-8E0A-9BCCB80E858D}"/>
              </a:ext>
            </a:extLst>
          </p:cNvPr>
          <p:cNvSpPr txBox="1"/>
          <p:nvPr/>
        </p:nvSpPr>
        <p:spPr>
          <a:xfrm>
            <a:off x="446503" y="17248960"/>
            <a:ext cx="14766765" cy="736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8911" indent="-718911">
              <a:buFont typeface="Arial" panose="020B0604020202020204" pitchFamily="34" charset="0"/>
              <a:buChar char="•"/>
            </a:pPr>
            <a:r>
              <a:rPr lang="en-US" sz="3774" b="1">
                <a:solidFill>
                  <a:schemeClr val="bg1"/>
                </a:solidFill>
                <a:latin typeface="Avenir Next LT Pro" panose="020B0504020202020204" pitchFamily="34" charset="0"/>
              </a:rPr>
              <a:t>Student Device: </a:t>
            </a:r>
            <a:r>
              <a:rPr lang="en-US" sz="3774">
                <a:solidFill>
                  <a:schemeClr val="bg1"/>
                </a:solidFill>
                <a:latin typeface="Avenir Next LT Pro" panose="020B0504020202020204" pitchFamily="34" charset="0"/>
              </a:rPr>
              <a:t>Initially a Raspberry Pi Zero was used.  However, this limited the device portability. To make the devices accessible in an everyday classroom, a 7-inch tablet was decided upon</a:t>
            </a: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US" sz="3774" b="1">
                <a:solidFill>
                  <a:schemeClr val="bg1"/>
                </a:solidFill>
                <a:latin typeface="Avenir Next LT Pro" panose="020B0504020202020204" pitchFamily="34" charset="0"/>
              </a:rPr>
              <a:t>Remote Desktop Software:</a:t>
            </a:r>
            <a:r>
              <a:rPr lang="en-US" sz="3774">
                <a:solidFill>
                  <a:schemeClr val="bg1"/>
                </a:solidFill>
                <a:latin typeface="Avenir Next LT Pro" panose="020B0504020202020204" pitchFamily="34" charset="0"/>
              </a:rPr>
              <a:t> Only </a:t>
            </a:r>
            <a:r>
              <a:rPr lang="en-US" sz="3774" err="1">
                <a:solidFill>
                  <a:schemeClr val="bg1"/>
                </a:solidFill>
                <a:latin typeface="Avenir Next LT Pro" panose="020B0504020202020204" pitchFamily="34" charset="0"/>
              </a:rPr>
              <a:t>noVNC</a:t>
            </a:r>
            <a:r>
              <a:rPr lang="en-US" sz="3774">
                <a:solidFill>
                  <a:schemeClr val="bg1"/>
                </a:solidFill>
                <a:latin typeface="Avenir Next LT Pro" panose="020B0504020202020204" pitchFamily="34" charset="0"/>
              </a:rPr>
              <a:t> was initially used for connecting the student devices to the remote OS containers.  Due to high latency when performing intensive tasks (especially in Windows), Guacamole was used which is a combination of </a:t>
            </a:r>
            <a:r>
              <a:rPr lang="en-US" sz="3774" err="1">
                <a:solidFill>
                  <a:schemeClr val="bg1"/>
                </a:solidFill>
                <a:latin typeface="Avenir Next LT Pro" panose="020B0504020202020204" pitchFamily="34" charset="0"/>
              </a:rPr>
              <a:t>noVNC</a:t>
            </a:r>
            <a:r>
              <a:rPr lang="en-US" sz="3774">
                <a:solidFill>
                  <a:schemeClr val="bg1"/>
                </a:solidFill>
                <a:latin typeface="Avenir Next LT Pro" panose="020B0504020202020204" pitchFamily="34" charset="0"/>
              </a:rPr>
              <a:t> and RDP</a:t>
            </a: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US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US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endParaRPr lang="en-CA" sz="3774" b="1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7630CA-000C-4D35-AA1B-F502C569968A}"/>
              </a:ext>
            </a:extLst>
          </p:cNvPr>
          <p:cNvSpPr txBox="1"/>
          <p:nvPr/>
        </p:nvSpPr>
        <p:spPr>
          <a:xfrm>
            <a:off x="455527" y="12186701"/>
            <a:ext cx="14800844" cy="299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>
                <a:solidFill>
                  <a:schemeClr val="bg1"/>
                </a:solidFill>
                <a:latin typeface="Avenir Next LT Pro" panose="020B0504020202020204" pitchFamily="34" charset="0"/>
              </a:rPr>
              <a:t>Provide students and teachers with inexpensive mobile devices</a:t>
            </a:r>
          </a:p>
          <a:p>
            <a:endParaRPr lang="en-CA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911" indent="-718911">
              <a:buFont typeface="Arial" panose="020B0604020202020204" pitchFamily="34" charset="0"/>
              <a:buChar char="•"/>
            </a:pPr>
            <a:r>
              <a:rPr lang="en-CA" sz="3774">
                <a:solidFill>
                  <a:schemeClr val="bg1"/>
                </a:solidFill>
                <a:latin typeface="Avenir Next LT Pro" panose="020B0504020202020204" pitchFamily="34" charset="0"/>
              </a:rPr>
              <a:t>Utilize the power of cloud computing to keep up with the increase in computer resource usage of modern applications over time</a:t>
            </a:r>
            <a:endParaRPr lang="en-CA" sz="7547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0CD986-ABCA-440A-8F6E-288D34553F46}"/>
              </a:ext>
            </a:extLst>
          </p:cNvPr>
          <p:cNvSpPr txBox="1"/>
          <p:nvPr/>
        </p:nvSpPr>
        <p:spPr>
          <a:xfrm>
            <a:off x="36234555" y="32358591"/>
            <a:ext cx="14641847" cy="54784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Avenir Next LT Pro"/>
              </a:rPr>
              <a:t>[1] </a:t>
            </a:r>
            <a:r>
              <a:rPr lang="en-CA" sz="2500">
                <a:solidFill>
                  <a:schemeClr val="bg1"/>
                </a:solidFill>
                <a:latin typeface="Avenir Next LT Pro"/>
              </a:rPr>
              <a:t>B. B. a. R. L. Ross, "The Cost of School-Based Educational Technology Programs", 3 March 2013.   	 [Online]. Available: https://www.rand.org/pubs/monograph_reports/MR634/index2.html. 	  </a:t>
            </a:r>
            <a:endParaRPr lang="en-CA" sz="25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CA" sz="2500">
                <a:solidFill>
                  <a:schemeClr val="bg1"/>
                </a:solidFill>
                <a:latin typeface="Avenir Next LT Pro"/>
              </a:rPr>
              <a:t>       [Accessed 1 June 2019]</a:t>
            </a:r>
          </a:p>
          <a:p>
            <a:endParaRPr lang="en-CA" sz="25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CA" sz="2500" b="1">
                <a:solidFill>
                  <a:schemeClr val="bg1"/>
                </a:solidFill>
                <a:latin typeface="Avenir Next LT Pro"/>
              </a:rPr>
              <a:t>[2] </a:t>
            </a:r>
            <a:r>
              <a:rPr lang="en-CA" sz="2500">
                <a:solidFill>
                  <a:schemeClr val="bg1"/>
                </a:solidFill>
                <a:latin typeface="Avenir Next LT Pro"/>
              </a:rPr>
              <a:t>O. Habib, "AppDynamics", 11 May 2016. [Online]. Available:</a:t>
            </a:r>
          </a:p>
          <a:p>
            <a:r>
              <a:rPr lang="en-CA" sz="2500">
                <a:solidFill>
                  <a:schemeClr val="bg1"/>
                </a:solidFill>
                <a:latin typeface="Avenir Next LT Pro"/>
              </a:rPr>
              <a:t>	 https://www.appdynamics.com/blog/engineering/a-performance-analysis-of-python-wsgi-</a:t>
            </a:r>
          </a:p>
          <a:p>
            <a:r>
              <a:rPr lang="en-CA" sz="2500">
                <a:solidFill>
                  <a:schemeClr val="bg1"/>
                </a:solidFill>
                <a:latin typeface="Avenir Next LT Pro"/>
              </a:rPr>
              <a:t>	 servers-part-2/. [Accessed 24 June 2019]</a:t>
            </a:r>
          </a:p>
          <a:p>
            <a:endParaRPr lang="en-CA" sz="25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CA" sz="2500" b="1">
                <a:solidFill>
                  <a:schemeClr val="bg1"/>
                </a:solidFill>
                <a:latin typeface="Avenir Next LT Pro"/>
              </a:rPr>
              <a:t>[3] </a:t>
            </a:r>
            <a:r>
              <a:rPr lang="en-CA" sz="2500">
                <a:solidFill>
                  <a:schemeClr val="bg1"/>
                </a:solidFill>
                <a:latin typeface="Avenir Next LT Pro"/>
              </a:rPr>
              <a:t>M. </a:t>
            </a:r>
            <a:r>
              <a:rPr lang="en-CA" sz="2500" err="1">
                <a:solidFill>
                  <a:schemeClr val="bg1"/>
                </a:solidFill>
                <a:latin typeface="Avenir Next LT Pro"/>
              </a:rPr>
              <a:t>Gavrilov</a:t>
            </a:r>
            <a:r>
              <a:rPr lang="en-CA" sz="2500">
                <a:solidFill>
                  <a:schemeClr val="bg1"/>
                </a:solidFill>
                <a:latin typeface="Avenir Next LT Pro"/>
              </a:rPr>
              <a:t>, "</a:t>
            </a:r>
            <a:r>
              <a:rPr lang="en-CA" sz="2500" err="1">
                <a:solidFill>
                  <a:schemeClr val="bg1"/>
                </a:solidFill>
                <a:latin typeface="Avenir Next LT Pro"/>
              </a:rPr>
              <a:t>ITNext</a:t>
            </a:r>
            <a:r>
              <a:rPr lang="en-CA" sz="2500">
                <a:solidFill>
                  <a:schemeClr val="bg1"/>
                </a:solidFill>
                <a:latin typeface="Avenir Next LT Pro"/>
              </a:rPr>
              <a:t>", 18 January 2018. [Online]. Available:</a:t>
            </a:r>
          </a:p>
          <a:p>
            <a:r>
              <a:rPr lang="en-CA" sz="2500">
                <a:solidFill>
                  <a:schemeClr val="bg1"/>
                </a:solidFill>
                <a:latin typeface="Avenir Next LT Pro"/>
              </a:rPr>
              <a:t>	 https://itnext.io/performancecomparison-between-nginx-unit-and-uwsgi-python3-	 </a:t>
            </a:r>
            <a:endParaRPr lang="en-CA" sz="25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CA" sz="2500">
                <a:solidFill>
                  <a:schemeClr val="bg1"/>
                </a:solidFill>
                <a:latin typeface="Avenir Next LT Pro"/>
              </a:rPr>
              <a:t>       4511fc172a4c?gi=bb89601c22b3. [Accessed 24 June 2019]</a:t>
            </a:r>
          </a:p>
          <a:p>
            <a:endParaRPr lang="en-CA" sz="25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r>
              <a:rPr lang="en-CA" sz="2500" b="1">
                <a:solidFill>
                  <a:schemeClr val="bg1"/>
                </a:solidFill>
                <a:latin typeface="Avenir Next LT Pro"/>
              </a:rPr>
              <a:t>[4] </a:t>
            </a:r>
            <a:r>
              <a:rPr lang="en-CA" sz="2500">
                <a:solidFill>
                  <a:schemeClr val="bg1"/>
                </a:solidFill>
                <a:latin typeface="Avenir Next LT Pro"/>
              </a:rPr>
              <a:t>"Azure Pricing Calculator", Microsoft Corporation, [Online]. Available: 	</a:t>
            </a:r>
          </a:p>
          <a:p>
            <a:r>
              <a:rPr lang="en-CA" sz="2500">
                <a:solidFill>
                  <a:schemeClr val="bg1"/>
                </a:solidFill>
                <a:latin typeface="Avenir Next LT Pro"/>
              </a:rPr>
              <a:t>       https://azure.microsoft.com/en-ca/pricing/calculator/. [Accessed 15 Jan 2020]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550B2B-E78F-4A7E-8F51-59E8E6268FD1}"/>
              </a:ext>
            </a:extLst>
          </p:cNvPr>
          <p:cNvSpPr txBox="1"/>
          <p:nvPr/>
        </p:nvSpPr>
        <p:spPr>
          <a:xfrm>
            <a:off x="269961" y="15456513"/>
            <a:ext cx="14726494" cy="1464231"/>
          </a:xfrm>
          <a:prstGeom prst="roundRect">
            <a:avLst/>
          </a:prstGeom>
          <a:solidFill>
            <a:srgbClr val="419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venir Next LT Pro" panose="020B0504020202020204" pitchFamily="34" charset="0"/>
              </a:rPr>
              <a:t>DESIGN ALTERNATIVES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E65DB5-6A6A-405A-87E6-7FEE20015BA4}"/>
              </a:ext>
            </a:extLst>
          </p:cNvPr>
          <p:cNvSpPr txBox="1"/>
          <p:nvPr/>
        </p:nvSpPr>
        <p:spPr>
          <a:xfrm>
            <a:off x="15567955" y="21320473"/>
            <a:ext cx="19948182" cy="1464231"/>
          </a:xfrm>
          <a:prstGeom prst="roundRect">
            <a:avLst/>
          </a:prstGeom>
          <a:solidFill>
            <a:srgbClr val="419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venir Next LT Pro" panose="020B0504020202020204" pitchFamily="34" charset="0"/>
              </a:rPr>
              <a:t>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18E122-C354-4C3C-A416-337B2ADF7DB4}"/>
              </a:ext>
            </a:extLst>
          </p:cNvPr>
          <p:cNvSpPr txBox="1"/>
          <p:nvPr/>
        </p:nvSpPr>
        <p:spPr>
          <a:xfrm>
            <a:off x="15567955" y="23038059"/>
            <a:ext cx="20296350" cy="84921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18820" indent="-718820">
              <a:buFont typeface="Arial" panose="020B0604020202020204" pitchFamily="34" charset="0"/>
              <a:buChar char="•"/>
            </a:pPr>
            <a:r>
              <a:rPr lang="en-US" sz="3750" b="1">
                <a:solidFill>
                  <a:schemeClr val="bg1"/>
                </a:solidFill>
                <a:latin typeface="Avenir Next LT Pro"/>
              </a:rPr>
              <a:t>Student Birds’ Eye View: </a:t>
            </a:r>
            <a:r>
              <a:rPr lang="en-US" sz="3750">
                <a:solidFill>
                  <a:schemeClr val="bg1"/>
                </a:solidFill>
                <a:latin typeface="Avenir Next LT Pro"/>
              </a:rPr>
              <a:t>The refresh time for the student screenshots is 4.98s on average</a:t>
            </a:r>
          </a:p>
          <a:p>
            <a:endParaRPr lang="en-US" sz="377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820" indent="-718820">
              <a:buFont typeface="Arial" panose="020B0604020202020204" pitchFamily="34" charset="0"/>
              <a:buChar char="•"/>
            </a:pPr>
            <a:r>
              <a:rPr lang="en-US" sz="3750" b="1">
                <a:solidFill>
                  <a:schemeClr val="bg1"/>
                </a:solidFill>
                <a:latin typeface="Avenir Next LT Pro"/>
              </a:rPr>
              <a:t>OS Container Cleanup: </a:t>
            </a:r>
            <a:r>
              <a:rPr lang="en-US" sz="3750">
                <a:solidFill>
                  <a:schemeClr val="bg1"/>
                </a:solidFill>
                <a:latin typeface="Avenir Next LT Pro"/>
              </a:rPr>
              <a:t>The average time for cleaning up a student’s session on Linux is 44.00s, and Windows is 35.69s</a:t>
            </a:r>
          </a:p>
          <a:p>
            <a:pPr marL="718820" indent="-718820">
              <a:buFont typeface="Arial" panose="020B0604020202020204" pitchFamily="34" charset="0"/>
              <a:buChar char="•"/>
            </a:pPr>
            <a:endParaRPr lang="en-US" sz="3770" b="1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820" indent="-718820">
              <a:buFont typeface="Arial" panose="020B0604020202020204" pitchFamily="34" charset="0"/>
              <a:buChar char="•"/>
            </a:pPr>
            <a:r>
              <a:rPr lang="en-US" sz="3750" b="1">
                <a:solidFill>
                  <a:schemeClr val="bg1"/>
                </a:solidFill>
                <a:latin typeface="Avenir Next LT Pro"/>
              </a:rPr>
              <a:t>Server Performance: </a:t>
            </a:r>
            <a:r>
              <a:rPr lang="en-CA" sz="3750" err="1">
                <a:solidFill>
                  <a:schemeClr val="bg1"/>
                </a:solidFill>
                <a:latin typeface="Avenir Next LT Pro"/>
              </a:rPr>
              <a:t>uWSGI</a:t>
            </a:r>
            <a:r>
              <a:rPr lang="en-CA" sz="3750">
                <a:solidFill>
                  <a:schemeClr val="bg1"/>
                </a:solidFill>
                <a:latin typeface="Avenir Next LT Pro"/>
              </a:rPr>
              <a:t> is a lightweight web server that excels in relation to low CPU usage and simultaneous connections compared to existing alternatives [2] as shown in the graph (CPU Usage) below</a:t>
            </a:r>
          </a:p>
          <a:p>
            <a:endParaRPr lang="en-CA" sz="377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820" indent="-718820">
              <a:buFont typeface="Arial" panose="020B0604020202020204" pitchFamily="34" charset="0"/>
              <a:buChar char="•"/>
            </a:pPr>
            <a:r>
              <a:rPr lang="en-CA" sz="3750" b="1">
                <a:solidFill>
                  <a:schemeClr val="bg1"/>
                </a:solidFill>
                <a:latin typeface="Avenir Next LT Pro"/>
              </a:rPr>
              <a:t>Web Server Concurrency: </a:t>
            </a:r>
            <a:r>
              <a:rPr lang="en-CA" sz="3750" err="1">
                <a:solidFill>
                  <a:schemeClr val="bg1"/>
                </a:solidFill>
                <a:latin typeface="Avenir Next LT Pro"/>
              </a:rPr>
              <a:t>uWSGI</a:t>
            </a:r>
            <a:r>
              <a:rPr lang="en-CA" sz="3750">
                <a:solidFill>
                  <a:schemeClr val="bg1"/>
                </a:solidFill>
                <a:latin typeface="Avenir Next LT Pro"/>
              </a:rPr>
              <a:t> served the highest number of concurrent requests with the lowest amount of threads, allowing for lighter server [3] as shown in the graph (Web Server Concurrency Performance) below</a:t>
            </a:r>
            <a:endParaRPr lang="en-CA" sz="3750" b="1">
              <a:solidFill>
                <a:schemeClr val="bg1"/>
              </a:solidFill>
              <a:latin typeface="Avenir Next LT Pro"/>
            </a:endParaRPr>
          </a:p>
          <a:p>
            <a:pPr marL="718820" indent="-718820">
              <a:buFont typeface="Arial" panose="020B0604020202020204" pitchFamily="34" charset="0"/>
              <a:buChar char="•"/>
            </a:pPr>
            <a:endParaRPr lang="en-US" sz="3774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718820" indent="-71882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B5D15DA-A3B9-40C8-9EB3-60F8C662D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665" y="30684699"/>
            <a:ext cx="11213924" cy="7255215"/>
          </a:xfrm>
          <a:prstGeom prst="rect">
            <a:avLst/>
          </a:prstGeom>
        </p:spPr>
      </p:pic>
      <p:graphicFrame>
        <p:nvGraphicFramePr>
          <p:cNvPr id="2" name="Table 42">
            <a:extLst>
              <a:ext uri="{FF2B5EF4-FFF2-40B4-BE49-F238E27FC236}">
                <a16:creationId xmlns:a16="http://schemas.microsoft.com/office/drawing/2014/main" id="{FB518336-306B-6A4C-A4AA-F28A3C9A6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19358"/>
              </p:ext>
            </p:extLst>
          </p:nvPr>
        </p:nvGraphicFramePr>
        <p:xfrm>
          <a:off x="36996532" y="21216673"/>
          <a:ext cx="13089728" cy="8977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517228">
                  <a:extLst>
                    <a:ext uri="{9D8B030D-6E8A-4147-A177-3AD203B41FA5}">
                      <a16:colId xmlns:a16="http://schemas.microsoft.com/office/drawing/2014/main" val="2916763411"/>
                    </a:ext>
                  </a:extLst>
                </a:gridCol>
                <a:gridCol w="4159399">
                  <a:extLst>
                    <a:ext uri="{9D8B030D-6E8A-4147-A177-3AD203B41FA5}">
                      <a16:colId xmlns:a16="http://schemas.microsoft.com/office/drawing/2014/main" val="2104939430"/>
                    </a:ext>
                  </a:extLst>
                </a:gridCol>
                <a:gridCol w="4413101">
                  <a:extLst>
                    <a:ext uri="{9D8B030D-6E8A-4147-A177-3AD203B41FA5}">
                      <a16:colId xmlns:a16="http://schemas.microsoft.com/office/drawing/2014/main" val="3330717155"/>
                    </a:ext>
                  </a:extLst>
                </a:gridCol>
              </a:tblGrid>
              <a:tr h="440032">
                <a:tc>
                  <a:txBody>
                    <a:bodyPr/>
                    <a:lstStyle/>
                    <a:p>
                      <a:pPr algn="l"/>
                      <a:r>
                        <a:rPr lang="en-CA" sz="4800" b="1">
                          <a:effectLst/>
                          <a:latin typeface="Avenir Book" panose="02000503020000020003" pitchFamily="2" charset="0"/>
                        </a:rPr>
                        <a:t> Parameters </a:t>
                      </a:r>
                      <a:endParaRPr lang="en-CA" sz="48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b="1">
                          <a:effectLst/>
                          <a:latin typeface="Avenir Book" panose="02000503020000020003" pitchFamily="2" charset="0"/>
                        </a:rPr>
                        <a:t>Windows </a:t>
                      </a:r>
                      <a:endParaRPr lang="en-CA" sz="48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b="1">
                          <a:effectLst/>
                          <a:latin typeface="Avenir Book" panose="02000503020000020003" pitchFamily="2" charset="0"/>
                        </a:rPr>
                        <a:t>Linux </a:t>
                      </a:r>
                      <a:endParaRPr lang="en-CA" sz="48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816405"/>
                  </a:ext>
                </a:extLst>
              </a:tr>
              <a:tr h="440032">
                <a:tc>
                  <a:txBody>
                    <a:bodyPr/>
                    <a:lstStyle/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Type of Azure VM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B2S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B1S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526438"/>
                  </a:ext>
                </a:extLst>
              </a:tr>
              <a:tr h="880064">
                <a:tc>
                  <a:txBody>
                    <a:bodyPr/>
                    <a:lstStyle/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Number of Cores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2 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1 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9053"/>
                  </a:ext>
                </a:extLst>
              </a:tr>
              <a:tr h="440032">
                <a:tc>
                  <a:txBody>
                    <a:bodyPr/>
                    <a:lstStyle/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RAM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4 GB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1 GB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466379"/>
                  </a:ext>
                </a:extLst>
              </a:tr>
              <a:tr h="880064">
                <a:tc>
                  <a:txBody>
                    <a:bodyPr/>
                    <a:lstStyle/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Temporary Storage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8 GB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4 GB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058758"/>
                  </a:ext>
                </a:extLst>
              </a:tr>
              <a:tr h="1320096">
                <a:tc>
                  <a:txBody>
                    <a:bodyPr/>
                    <a:lstStyle/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VM Cost (USD)          </a:t>
                      </a:r>
                    </a:p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Per Month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$19.48</a:t>
                      </a:r>
                    </a:p>
                  </a:txBody>
                  <a:tcPr marL="47625" marR="47625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$3.42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684082"/>
                  </a:ext>
                </a:extLst>
              </a:tr>
              <a:tr h="440032">
                <a:tc>
                  <a:txBody>
                    <a:bodyPr/>
                    <a:lstStyle/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Disk Type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Standard SSD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Standard SSD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612867"/>
                  </a:ext>
                </a:extLst>
              </a:tr>
              <a:tr h="880064">
                <a:tc>
                  <a:txBody>
                    <a:bodyPr/>
                    <a:lstStyle/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Disk Storage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32 GB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32 GB 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618693"/>
                  </a:ext>
                </a:extLst>
              </a:tr>
              <a:tr h="1320096">
                <a:tc>
                  <a:txBody>
                    <a:bodyPr/>
                    <a:lstStyle/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Storage Cost (USD) </a:t>
                      </a:r>
                    </a:p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Per Month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$2.40 + $0.20 </a:t>
                      </a:r>
                    </a:p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(for transactions)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$2.40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736372"/>
                  </a:ext>
                </a:extLst>
              </a:tr>
              <a:tr h="1320096">
                <a:tc>
                  <a:txBody>
                    <a:bodyPr/>
                    <a:lstStyle/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Subtotal (USD) </a:t>
                      </a:r>
                    </a:p>
                    <a:p>
                      <a:pPr algn="l"/>
                      <a:r>
                        <a:rPr lang="en-CA" sz="3600" b="0">
                          <a:effectLst/>
                          <a:latin typeface="Avenir Book" panose="02000503020000020003" pitchFamily="2" charset="0"/>
                        </a:rPr>
                        <a:t> Per Month 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$22.08</a:t>
                      </a:r>
                    </a:p>
                  </a:txBody>
                  <a:tcPr marL="47625" marR="476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>
                          <a:effectLst/>
                          <a:latin typeface="Avenir Book" panose="02000503020000020003" pitchFamily="2" charset="0"/>
                        </a:rPr>
                        <a:t>$6.02</a:t>
                      </a:r>
                    </a:p>
                  </a:txBody>
                  <a:tcPr marL="47625" marR="47625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19037"/>
                  </a:ext>
                </a:extLst>
              </a:tr>
            </a:tbl>
          </a:graphicData>
        </a:graphic>
      </p:graphicFrame>
      <p:pic>
        <p:nvPicPr>
          <p:cNvPr id="50" name="Picture 4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F5310B3-8302-4422-82D1-9FB5991E2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641" y="5054902"/>
            <a:ext cx="19688496" cy="15864782"/>
          </a:xfrm>
          <a:prstGeom prst="rect">
            <a:avLst/>
          </a:prstGeom>
        </p:spPr>
      </p:pic>
      <p:pic>
        <p:nvPicPr>
          <p:cNvPr id="56" name="Picture 5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DA9550-0659-46F5-ABFD-5A6B576A0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5" y="23094201"/>
            <a:ext cx="12953427" cy="2369809"/>
          </a:xfrm>
          <a:prstGeom prst="rect">
            <a:avLst/>
          </a:prstGeom>
        </p:spPr>
      </p:pic>
      <p:sp>
        <p:nvSpPr>
          <p:cNvPr id="13" name="TextBox 35"/>
          <p:cNvSpPr txBox="1"/>
          <p:nvPr/>
        </p:nvSpPr>
        <p:spPr>
          <a:xfrm>
            <a:off x="15863644" y="5088075"/>
            <a:ext cx="9097003" cy="582287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Avenir Next LT Pro" panose="020B0504020202020204" pitchFamily="34" charset="0"/>
              </a:rPr>
              <a:t>CORE COMPONENTS </a:t>
            </a:r>
            <a:endParaRPr lang="en-US" sz="66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1371600" lvl="1" indent="-9144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Avenir Next LT Pro" panose="020B0504020202020204" pitchFamily="34" charset="0"/>
              </a:rPr>
              <a:t>Cordova client application</a:t>
            </a:r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en-CA" sz="4000" err="1">
                <a:solidFill>
                  <a:schemeClr val="bg1"/>
                </a:solidFill>
                <a:latin typeface="Avenir Next LT Pro" panose="020B0504020202020204" pitchFamily="34" charset="0"/>
              </a:rPr>
              <a:t>uWSGI</a:t>
            </a:r>
            <a:r>
              <a:rPr lang="en-US" sz="4000">
                <a:solidFill>
                  <a:schemeClr val="bg1"/>
                </a:solidFill>
                <a:latin typeface="Avenir Next LT Pro" panose="020B0504020202020204" pitchFamily="34" charset="0"/>
              </a:rPr>
              <a:t> Reverse Proxy Server</a:t>
            </a:r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Avenir Next LT Pro" panose="020B0504020202020204" pitchFamily="34" charset="0"/>
              </a:rPr>
              <a:t>Desktop OS Container</a:t>
            </a:r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Avenir Next LT Pro" panose="020B0504020202020204" pitchFamily="34" charset="0"/>
              </a:rPr>
              <a:t>Permission Server	</a:t>
            </a:r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Avenir Next LT Pro" panose="020B0504020202020204" pitchFamily="34" charset="0"/>
              </a:rPr>
              <a:t>MySQL Database</a:t>
            </a:r>
          </a:p>
          <a:p>
            <a:pPr marL="1371600" lvl="1" indent="-914400">
              <a:buFont typeface="Arial" panose="020B0604020202020204" pitchFamily="34" charset="0"/>
              <a:buChar char="•"/>
            </a:pPr>
            <a:r>
              <a:rPr lang="en-US" sz="4000" err="1">
                <a:solidFill>
                  <a:schemeClr val="bg1"/>
                </a:solidFill>
                <a:latin typeface="Avenir Next LT Pro" panose="020B0504020202020204" pitchFamily="34" charset="0"/>
              </a:rPr>
              <a:t>iptables</a:t>
            </a:r>
            <a:r>
              <a:rPr lang="en-US" sz="4000">
                <a:solidFill>
                  <a:schemeClr val="bg1"/>
                </a:solidFill>
                <a:latin typeface="Avenir Next LT Pro" panose="020B0504020202020204" pitchFamily="34" charset="0"/>
              </a:rPr>
              <a:t> Port Forwarding</a:t>
            </a:r>
            <a:endParaRPr lang="en-US" sz="480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1371600" lvl="1" indent="-9144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DD892-F873-8644-8B2D-2B771698368D}"/>
              </a:ext>
            </a:extLst>
          </p:cNvPr>
          <p:cNvSpPr txBox="1"/>
          <p:nvPr/>
        </p:nvSpPr>
        <p:spPr>
          <a:xfrm>
            <a:off x="35383304" y="74344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46286-5D27-43BC-BA5E-9B370AD78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590" y="30665649"/>
            <a:ext cx="10194934" cy="7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1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926</Words>
  <Application>Microsoft Macintosh PowerPoint</Application>
  <PresentationFormat>Custom</PresentationFormat>
  <Paragraphs>114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Next LT Pro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Joshi</dc:creator>
  <cp:lastModifiedBy>Vinayak Sharma</cp:lastModifiedBy>
  <cp:revision>1</cp:revision>
  <dcterms:created xsi:type="dcterms:W3CDTF">2020-03-05T21:54:56Z</dcterms:created>
  <dcterms:modified xsi:type="dcterms:W3CDTF">2020-03-20T15:55:23Z</dcterms:modified>
</cp:coreProperties>
</file>