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E5407-A877-4BB9-B131-816AD3A660A4}" v="343" dt="2022-03-11T09:15:36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kellogg" userId="39fbe2dd4091d613" providerId="LiveId" clId="{DFBE5407-A877-4BB9-B131-816AD3A660A4}"/>
    <pc:docChg chg="undo custSel addSld delSld modSld sldOrd">
      <pc:chgData name="matt kellogg" userId="39fbe2dd4091d613" providerId="LiveId" clId="{DFBE5407-A877-4BB9-B131-816AD3A660A4}" dt="2022-03-11T10:08:36.970" v="1228" actId="47"/>
      <pc:docMkLst>
        <pc:docMk/>
      </pc:docMkLst>
      <pc:sldChg chg="addSp modSp mod modAnim">
        <pc:chgData name="matt kellogg" userId="39fbe2dd4091d613" providerId="LiveId" clId="{DFBE5407-A877-4BB9-B131-816AD3A660A4}" dt="2022-03-10T20:12:52.828" v="77"/>
        <pc:sldMkLst>
          <pc:docMk/>
          <pc:sldMk cId="2765852365" sldId="256"/>
        </pc:sldMkLst>
        <pc:spChg chg="add mod">
          <ac:chgData name="matt kellogg" userId="39fbe2dd4091d613" providerId="LiveId" clId="{DFBE5407-A877-4BB9-B131-816AD3A660A4}" dt="2022-03-10T20:04:44.975" v="45" actId="20577"/>
          <ac:spMkLst>
            <pc:docMk/>
            <pc:sldMk cId="2765852365" sldId="256"/>
            <ac:spMk id="2" creationId="{0BAD774E-179F-4BF3-AC15-77230FCCA453}"/>
          </ac:spMkLst>
        </pc:spChg>
        <pc:cxnChg chg="mod">
          <ac:chgData name="matt kellogg" userId="39fbe2dd4091d613" providerId="LiveId" clId="{DFBE5407-A877-4BB9-B131-816AD3A660A4}" dt="2022-03-10T20:08:09.007" v="59" actId="14100"/>
          <ac:cxnSpMkLst>
            <pc:docMk/>
            <pc:sldMk cId="2765852365" sldId="256"/>
            <ac:cxnSpMk id="25" creationId="{CB129477-6206-4090-93ED-F2E043A7D872}"/>
          </ac:cxnSpMkLst>
        </pc:cxnChg>
        <pc:cxnChg chg="mod">
          <ac:chgData name="matt kellogg" userId="39fbe2dd4091d613" providerId="LiveId" clId="{DFBE5407-A877-4BB9-B131-816AD3A660A4}" dt="2022-03-10T20:07:22.545" v="52" actId="1076"/>
          <ac:cxnSpMkLst>
            <pc:docMk/>
            <pc:sldMk cId="2765852365" sldId="256"/>
            <ac:cxnSpMk id="38" creationId="{A4D93E67-B802-435E-820E-AF88CE7CED53}"/>
          </ac:cxnSpMkLst>
        </pc:cxnChg>
      </pc:sldChg>
      <pc:sldChg chg="addSp delSp modSp new mod modAnim">
        <pc:chgData name="matt kellogg" userId="39fbe2dd4091d613" providerId="LiveId" clId="{DFBE5407-A877-4BB9-B131-816AD3A660A4}" dt="2022-03-11T09:15:36.963" v="1213" actId="20577"/>
        <pc:sldMkLst>
          <pc:docMk/>
          <pc:sldMk cId="3306647273" sldId="257"/>
        </pc:sldMkLst>
        <pc:spChg chg="del">
          <ac:chgData name="matt kellogg" userId="39fbe2dd4091d613" providerId="LiveId" clId="{DFBE5407-A877-4BB9-B131-816AD3A660A4}" dt="2022-03-10T20:14:36.914" v="79" actId="478"/>
          <ac:spMkLst>
            <pc:docMk/>
            <pc:sldMk cId="3306647273" sldId="257"/>
            <ac:spMk id="2" creationId="{4FDC51DC-E16A-4E13-BE54-B806B231C8E0}"/>
          </ac:spMkLst>
        </pc:spChg>
        <pc:spChg chg="del">
          <ac:chgData name="matt kellogg" userId="39fbe2dd4091d613" providerId="LiveId" clId="{DFBE5407-A877-4BB9-B131-816AD3A660A4}" dt="2022-03-10T20:14:36.914" v="79" actId="478"/>
          <ac:spMkLst>
            <pc:docMk/>
            <pc:sldMk cId="3306647273" sldId="257"/>
            <ac:spMk id="3" creationId="{51B1241B-6AB8-4FBE-A388-92482A39E8FC}"/>
          </ac:spMkLst>
        </pc:spChg>
        <pc:spChg chg="add mod">
          <ac:chgData name="matt kellogg" userId="39fbe2dd4091d613" providerId="LiveId" clId="{DFBE5407-A877-4BB9-B131-816AD3A660A4}" dt="2022-03-10T20:15:52.049" v="89" actId="14100"/>
          <ac:spMkLst>
            <pc:docMk/>
            <pc:sldMk cId="3306647273" sldId="257"/>
            <ac:spMk id="4" creationId="{0C951228-A579-4115-9199-E130037CDB0A}"/>
          </ac:spMkLst>
        </pc:spChg>
        <pc:spChg chg="add mod topLvl">
          <ac:chgData name="matt kellogg" userId="39fbe2dd4091d613" providerId="LiveId" clId="{DFBE5407-A877-4BB9-B131-816AD3A660A4}" dt="2022-03-11T08:58:30.684" v="1048" actId="1076"/>
          <ac:spMkLst>
            <pc:docMk/>
            <pc:sldMk cId="3306647273" sldId="257"/>
            <ac:spMk id="5" creationId="{609177FC-D3A9-468C-81F1-320CD51B36F7}"/>
          </ac:spMkLst>
        </pc:spChg>
        <pc:spChg chg="add mod">
          <ac:chgData name="matt kellogg" userId="39fbe2dd4091d613" providerId="LiveId" clId="{DFBE5407-A877-4BB9-B131-816AD3A660A4}" dt="2022-03-11T09:15:36.963" v="1213" actId="20577"/>
          <ac:spMkLst>
            <pc:docMk/>
            <pc:sldMk cId="3306647273" sldId="257"/>
            <ac:spMk id="6" creationId="{D5449C8C-8A65-48C4-B341-732C50D3A31C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" creationId="{1B405117-E4CE-4013-BF2E-EEE32FA9FAB3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8" creationId="{A53F6410-E1AA-4591-8CCC-1AE0800476E7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" creationId="{3301EE29-EC3C-406D-B680-8FDDA310C97C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0" creationId="{BB77961A-2923-401F-A4BB-EE38C9528AC7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1" creationId="{3500B04E-9998-4DCD-82FF-A4C2D77D37A9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2" creationId="{8535274D-AB3B-48E8-A134-8C63AE9DA8EC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3" creationId="{82828801-881B-4052-888B-DF4013DFA123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4" creationId="{8447F0EA-7496-488A-A59E-B751D11AE7AA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5" creationId="{93C4DEDC-E09D-4B7F-8CFD-0805D84CDAAA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6" creationId="{CF99B057-7E45-478C-BB16-C5D8B78E497E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7" creationId="{244EE064-6FFE-4228-9087-5ECC052E423B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8" creationId="{EBFC3A4E-09C3-4C70-8885-8A5480E0E67C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19" creationId="{4A5ACA12-AE50-4712-8B6E-AF6A058539FB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20" creationId="{8C5666CC-C7C1-4D9E-8AC0-9B03EE5D3F80}"/>
          </ac:spMkLst>
        </pc:spChg>
        <pc:spChg chg="add del mod">
          <ac:chgData name="matt kellogg" userId="39fbe2dd4091d613" providerId="LiveId" clId="{DFBE5407-A877-4BB9-B131-816AD3A660A4}" dt="2022-03-10T20:31:16.995" v="254" actId="478"/>
          <ac:spMkLst>
            <pc:docMk/>
            <pc:sldMk cId="3306647273" sldId="257"/>
            <ac:spMk id="21" creationId="{765DD38B-C7AF-4240-A793-FBE7CC189E00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26" creationId="{87136B28-36F1-47F1-A8CC-30C7F592B138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27" creationId="{166C67B6-945A-4613-B29A-5508364C058A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28" creationId="{846CF630-045A-45C8-96B0-A924E6BB3AF6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29" creationId="{DCB4C3CB-4EDA-4BB4-90BC-7A729DC91CC6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30" creationId="{6AD12A28-047F-4FC4-8F97-C5E401C51D97}"/>
          </ac:spMkLst>
        </pc:spChg>
        <pc:spChg chg="add mod topLvl">
          <ac:chgData name="matt kellogg" userId="39fbe2dd4091d613" providerId="LiveId" clId="{DFBE5407-A877-4BB9-B131-816AD3A660A4}" dt="2022-03-11T08:55:01.459" v="1022" actId="1076"/>
          <ac:spMkLst>
            <pc:docMk/>
            <pc:sldMk cId="3306647273" sldId="257"/>
            <ac:spMk id="31" creationId="{919AA1DE-F8AD-4D8E-8358-880AEC93503E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32" creationId="{139EE427-E55B-40AB-A350-CCB82C2DC53D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33" creationId="{BFD77BB8-6F6D-44D8-B6AE-E58749AA9347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34" creationId="{2DD4AF75-C37A-469A-A442-47F88FF9C55D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35" creationId="{C850F17C-C607-4AB4-880D-D529B620C961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36" creationId="{3651F80A-9D42-4076-8381-1465283B2E1A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37" creationId="{821DB0FE-3D03-499A-90E9-9BD38F47E616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38" creationId="{63AFEAA0-A6CE-4083-8AA4-0DA74D2DE98A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39" creationId="{81D96B36-F81B-4CA5-B666-08E55319088F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40" creationId="{207553A7-0F79-4FEC-BD4C-8B5817D5BEC2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41" creationId="{2365774C-0E82-4ED6-B4EC-C4E2174F6422}"/>
          </ac:spMkLst>
        </pc:spChg>
        <pc:spChg chg="add del mod">
          <ac:chgData name="matt kellogg" userId="39fbe2dd4091d613" providerId="LiveId" clId="{DFBE5407-A877-4BB9-B131-816AD3A660A4}" dt="2022-03-10T20:37:34.048" v="341" actId="478"/>
          <ac:spMkLst>
            <pc:docMk/>
            <pc:sldMk cId="3306647273" sldId="257"/>
            <ac:spMk id="42" creationId="{71B06997-676B-4E2F-8951-C92BC7672414}"/>
          </ac:spMkLst>
        </pc:spChg>
        <pc:spChg chg="add del mod">
          <ac:chgData name="matt kellogg" userId="39fbe2dd4091d613" providerId="LiveId" clId="{DFBE5407-A877-4BB9-B131-816AD3A660A4}" dt="2022-03-10T20:37:33.391" v="340" actId="478"/>
          <ac:spMkLst>
            <pc:docMk/>
            <pc:sldMk cId="3306647273" sldId="257"/>
            <ac:spMk id="43" creationId="{6AD16472-9EB0-4E80-A925-FB71B8DEFBFD}"/>
          </ac:spMkLst>
        </pc:spChg>
        <pc:spChg chg="add del mod">
          <ac:chgData name="matt kellogg" userId="39fbe2dd4091d613" providerId="LiveId" clId="{DFBE5407-A877-4BB9-B131-816AD3A660A4}" dt="2022-03-10T20:37:32.781" v="339" actId="478"/>
          <ac:spMkLst>
            <pc:docMk/>
            <pc:sldMk cId="3306647273" sldId="257"/>
            <ac:spMk id="44" creationId="{F220F027-B9A9-4143-8DE2-CDC1008522B9}"/>
          </ac:spMkLst>
        </pc:spChg>
        <pc:spChg chg="add del mod">
          <ac:chgData name="matt kellogg" userId="39fbe2dd4091d613" providerId="LiveId" clId="{DFBE5407-A877-4BB9-B131-816AD3A660A4}" dt="2022-03-10T20:37:32.160" v="338" actId="478"/>
          <ac:spMkLst>
            <pc:docMk/>
            <pc:sldMk cId="3306647273" sldId="257"/>
            <ac:spMk id="45" creationId="{31D5FFF0-F89E-4F00-9215-A187740CB034}"/>
          </ac:spMkLst>
        </pc:spChg>
        <pc:spChg chg="add del mod">
          <ac:chgData name="matt kellogg" userId="39fbe2dd4091d613" providerId="LiveId" clId="{DFBE5407-A877-4BB9-B131-816AD3A660A4}" dt="2022-03-10T20:37:31.370" v="337" actId="478"/>
          <ac:spMkLst>
            <pc:docMk/>
            <pc:sldMk cId="3306647273" sldId="257"/>
            <ac:spMk id="46" creationId="{48CC1180-0E2D-43BD-BD5D-BFE44BFE6042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47" creationId="{94415EF0-D90D-4835-A9C5-D9E2D8404100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48" creationId="{E74580EC-66CF-44AC-A603-FB0AD62ED218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49" creationId="{CC535498-B6F6-457C-A276-EBAF7F7885CF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50" creationId="{AB818647-1BC3-4446-B653-BED70DD1FAB5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51" creationId="{DC70655B-873E-4FCC-B32D-CA49EAE1F2CF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52" creationId="{07FAC8B9-2D2A-4C92-9E17-041176084EB9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53" creationId="{620F6B9D-C0CA-4902-9CBD-4D6EAA40327E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54" creationId="{3E7A39F7-CC32-48FE-8CEA-9660C2A40CE5}"/>
          </ac:spMkLst>
        </pc:spChg>
        <pc:spChg chg="add del mod">
          <ac:chgData name="matt kellogg" userId="39fbe2dd4091d613" providerId="LiveId" clId="{DFBE5407-A877-4BB9-B131-816AD3A660A4}" dt="2022-03-10T20:39:36.664" v="377" actId="478"/>
          <ac:spMkLst>
            <pc:docMk/>
            <pc:sldMk cId="3306647273" sldId="257"/>
            <ac:spMk id="55" creationId="{306CFDD5-AC89-4365-811E-BE1993F104AC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56" creationId="{669C3524-7A44-4F1B-AD0C-FBD405E61571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57" creationId="{0AC557D3-772D-4679-BBEE-BAF48FBDF0B9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58" creationId="{FCA65C35-6801-4AAE-B425-5311CE6DCB47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59" creationId="{03FD0C80-CBE5-40C0-88E2-5BD20EC03049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60" creationId="{B3767E58-3B24-4D9E-A2FA-F5C2817DFBC5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61" creationId="{163DCA4C-B91C-42B6-AB35-FF7DFDD7454D}"/>
          </ac:spMkLst>
        </pc:spChg>
        <pc:spChg chg="add del mod">
          <ac:chgData name="matt kellogg" userId="39fbe2dd4091d613" providerId="LiveId" clId="{DFBE5407-A877-4BB9-B131-816AD3A660A4}" dt="2022-03-10T20:39:10.472" v="373" actId="478"/>
          <ac:spMkLst>
            <pc:docMk/>
            <pc:sldMk cId="3306647273" sldId="257"/>
            <ac:spMk id="62" creationId="{D18FB3A5-58DC-436A-92CC-3DAFF76B66F6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63" creationId="{A3133AE1-9FAC-439B-8D40-0AE99C0FDA49}"/>
          </ac:spMkLst>
        </pc:spChg>
        <pc:spChg chg="add mod ord topLvl">
          <ac:chgData name="matt kellogg" userId="39fbe2dd4091d613" providerId="LiveId" clId="{DFBE5407-A877-4BB9-B131-816AD3A660A4}" dt="2022-03-11T08:57:02.917" v="1039" actId="1076"/>
          <ac:spMkLst>
            <pc:docMk/>
            <pc:sldMk cId="3306647273" sldId="257"/>
            <ac:spMk id="64" creationId="{230F59D8-9122-48AC-89C1-5A9D5C7D9CFE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65" creationId="{AF8B0659-CE43-4595-AA4A-27F78BC5B065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66" creationId="{D7B3552E-F210-4766-BB21-45E0F1C14239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67" creationId="{35960D66-198A-4017-8067-92678126BAF0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68" creationId="{D3B3A6F8-108D-43A1-8991-0FFD553F4568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69" creationId="{6D21CAFE-8D27-4102-92AF-D096C4CD8FAE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0" creationId="{1E4ED18C-F675-4033-98D9-60F6DAE918F7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1" creationId="{7EDFE457-CEDE-4E79-A26D-1BC9CC3D28E5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2" creationId="{82CF5986-728C-4DC1-BA57-885DEBA2C74F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3" creationId="{19845291-E1D8-4C06-98EF-F9F672989259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4" creationId="{8E28A100-44BE-4B0A-9540-6EAC98B98455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5" creationId="{B3B103B0-4A11-42AA-A943-D220D82D0AE3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6" creationId="{310066A4-428B-4A5C-AE2C-8C526270974B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7" creationId="{AEF58858-2C2A-4FC9-926B-48D4E963A0A5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8" creationId="{FE744AF7-5FC4-482C-A63D-3DCD82B82C82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79" creationId="{317B2FBA-2830-4969-AA75-4C82FC735A5F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80" creationId="{11745E3A-A45F-4282-A4E9-32F80B09EFD7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81" creationId="{6AA610FD-0D33-49E5-8104-096032DB63B9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82" creationId="{F9AD21F2-083F-40E0-8092-2A9322C1424A}"/>
          </ac:spMkLst>
        </pc:spChg>
        <pc:spChg chg="add mod topLvl">
          <ac:chgData name="matt kellogg" userId="39fbe2dd4091d613" providerId="LiveId" clId="{DFBE5407-A877-4BB9-B131-816AD3A660A4}" dt="2022-03-11T08:54:14.241" v="1014" actId="14100"/>
          <ac:spMkLst>
            <pc:docMk/>
            <pc:sldMk cId="3306647273" sldId="257"/>
            <ac:spMk id="84" creationId="{4EB075D1-FBEA-4196-82C9-83F278EC0055}"/>
          </ac:spMkLst>
        </pc:spChg>
        <pc:spChg chg="add mod topLvl">
          <ac:chgData name="matt kellogg" userId="39fbe2dd4091d613" providerId="LiveId" clId="{DFBE5407-A877-4BB9-B131-816AD3A660A4}" dt="2022-03-11T08:54:19.781" v="1015" actId="14100"/>
          <ac:spMkLst>
            <pc:docMk/>
            <pc:sldMk cId="3306647273" sldId="257"/>
            <ac:spMk id="85" creationId="{FFB659BD-D7D5-4376-9165-69EECDF21ADF}"/>
          </ac:spMkLst>
        </pc:spChg>
        <pc:spChg chg="add mod topLvl">
          <ac:chgData name="matt kellogg" userId="39fbe2dd4091d613" providerId="LiveId" clId="{DFBE5407-A877-4BB9-B131-816AD3A660A4}" dt="2022-03-11T08:55:38.091" v="1029" actId="14100"/>
          <ac:spMkLst>
            <pc:docMk/>
            <pc:sldMk cId="3306647273" sldId="257"/>
            <ac:spMk id="86" creationId="{8AB2C52F-71EB-42A8-A8C7-952508A5DA91}"/>
          </ac:spMkLst>
        </pc:spChg>
        <pc:spChg chg="add mod topLvl">
          <ac:chgData name="matt kellogg" userId="39fbe2dd4091d613" providerId="LiveId" clId="{DFBE5407-A877-4BB9-B131-816AD3A660A4}" dt="2022-03-11T08:55:25.217" v="1026" actId="14100"/>
          <ac:spMkLst>
            <pc:docMk/>
            <pc:sldMk cId="3306647273" sldId="257"/>
            <ac:spMk id="87" creationId="{E3F60379-CB6C-4466-9EEB-B24FD0EFE55D}"/>
          </ac:spMkLst>
        </pc:spChg>
        <pc:spChg chg="add mod topLvl">
          <ac:chgData name="matt kellogg" userId="39fbe2dd4091d613" providerId="LiveId" clId="{DFBE5407-A877-4BB9-B131-816AD3A660A4}" dt="2022-03-11T08:55:54.855" v="1031" actId="1076"/>
          <ac:spMkLst>
            <pc:docMk/>
            <pc:sldMk cId="3306647273" sldId="257"/>
            <ac:spMk id="88" creationId="{884CECF8-E565-4F80-A549-1E28497BCB6C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89" creationId="{55773A3D-3122-4C94-B6BF-951050163EC3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0" creationId="{B0942DC5-4F7C-4178-A489-D0D64DCD8AAA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1" creationId="{672E60A2-43B4-4FB4-B1E2-0BC01273DC2E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2" creationId="{8D94EE06-8EBB-4CB8-95F8-8B142F3DF33B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3" creationId="{01F2ADC3-7F2A-4EC8-862D-AE53FCD98C90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4" creationId="{A3A8331F-4D94-49B7-A836-17A82C6B7CB6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5" creationId="{060E2982-D594-45BA-B192-8BA4836C89E7}"/>
          </ac:spMkLst>
        </pc:spChg>
        <pc:spChg chg="add mod">
          <ac:chgData name="matt kellogg" userId="39fbe2dd4091d613" providerId="LiveId" clId="{DFBE5407-A877-4BB9-B131-816AD3A660A4}" dt="2022-03-10T20:56:36.998" v="621"/>
          <ac:spMkLst>
            <pc:docMk/>
            <pc:sldMk cId="3306647273" sldId="257"/>
            <ac:spMk id="96" creationId="{3AE60F3C-54E6-4C1B-8443-B2C9BC7FC8A5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96" creationId="{C4880578-AB47-476E-930A-83C981663E20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7" creationId="{49AA3BA6-74F5-4FA6-97D8-814A1E313535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8" creationId="{40AA8A05-128B-45F5-9765-0F3BBAEB2176}"/>
          </ac:spMkLst>
        </pc:spChg>
        <pc:spChg chg="add mod topLvl">
          <ac:chgData name="matt kellogg" userId="39fbe2dd4091d613" providerId="LiveId" clId="{DFBE5407-A877-4BB9-B131-816AD3A660A4}" dt="2022-03-11T08:50:13.017" v="997" actId="165"/>
          <ac:spMkLst>
            <pc:docMk/>
            <pc:sldMk cId="3306647273" sldId="257"/>
            <ac:spMk id="99" creationId="{B517F355-2731-483B-8945-9B18713FF60E}"/>
          </ac:spMkLst>
        </pc:spChg>
        <pc:spChg chg="add mod">
          <ac:chgData name="matt kellogg" userId="39fbe2dd4091d613" providerId="LiveId" clId="{DFBE5407-A877-4BB9-B131-816AD3A660A4}" dt="2022-03-11T08:56:36.390" v="1035" actId="1076"/>
          <ac:spMkLst>
            <pc:docMk/>
            <pc:sldMk cId="3306647273" sldId="257"/>
            <ac:spMk id="100" creationId="{A5745587-6976-46EF-9FC3-65EEA7568C7E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01" creationId="{32E73E88-A159-4905-B376-D345F46AD205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02" creationId="{73CCA7CE-BA1D-4562-83CD-3D403D30A16F}"/>
          </ac:spMkLst>
        </pc:spChg>
        <pc:spChg chg="add del">
          <ac:chgData name="matt kellogg" userId="39fbe2dd4091d613" providerId="LiveId" clId="{DFBE5407-A877-4BB9-B131-816AD3A660A4}" dt="2022-03-10T21:10:22.042" v="685" actId="11529"/>
          <ac:spMkLst>
            <pc:docMk/>
            <pc:sldMk cId="3306647273" sldId="257"/>
            <ac:spMk id="103" creationId="{1671CAF9-20E4-45EA-9210-2E345739C055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03" creationId="{A99BFE11-D90B-49B4-A340-B543892AC52A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04" creationId="{1630D232-5DBC-4E18-8943-FBFE14F3FD25}"/>
          </ac:spMkLst>
        </pc:spChg>
        <pc:spChg chg="add del mod">
          <ac:chgData name="matt kellogg" userId="39fbe2dd4091d613" providerId="LiveId" clId="{DFBE5407-A877-4BB9-B131-816AD3A660A4}" dt="2022-03-10T21:15:11.169" v="719" actId="478"/>
          <ac:spMkLst>
            <pc:docMk/>
            <pc:sldMk cId="3306647273" sldId="257"/>
            <ac:spMk id="104" creationId="{27FFF31C-D0D9-4EE6-978D-C62FB947893F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05" creationId="{082361CF-7205-4897-B2C6-853E76682374}"/>
          </ac:spMkLst>
        </pc:spChg>
        <pc:spChg chg="add del mod">
          <ac:chgData name="matt kellogg" userId="39fbe2dd4091d613" providerId="LiveId" clId="{DFBE5407-A877-4BB9-B131-816AD3A660A4}" dt="2022-03-10T21:13:01.315" v="702" actId="11529"/>
          <ac:spMkLst>
            <pc:docMk/>
            <pc:sldMk cId="3306647273" sldId="257"/>
            <ac:spMk id="105" creationId="{3652A524-010D-4A24-A5E1-DA6FF37D06D2}"/>
          </ac:spMkLst>
        </pc:spChg>
        <pc:spChg chg="add del mod ord topLvl">
          <ac:chgData name="matt kellogg" userId="39fbe2dd4091d613" providerId="LiveId" clId="{DFBE5407-A877-4BB9-B131-816AD3A660A4}" dt="2022-03-11T08:59:47.019" v="1051" actId="1076"/>
          <ac:spMkLst>
            <pc:docMk/>
            <pc:sldMk cId="3306647273" sldId="257"/>
            <ac:spMk id="106" creationId="{98D5453D-3230-468E-97A2-31F0AD812684}"/>
          </ac:spMkLst>
        </pc:spChg>
        <pc:spChg chg="add mod ord topLvl">
          <ac:chgData name="matt kellogg" userId="39fbe2dd4091d613" providerId="LiveId" clId="{DFBE5407-A877-4BB9-B131-816AD3A660A4}" dt="2022-03-11T08:57:09.423" v="1040" actId="1076"/>
          <ac:spMkLst>
            <pc:docMk/>
            <pc:sldMk cId="3306647273" sldId="257"/>
            <ac:spMk id="107" creationId="{8104BD5F-DA2D-4D9F-8357-8780997A12EA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08" creationId="{1AC49964-5E93-4F61-9FF3-40BF1A9A5B3B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09" creationId="{726A0DA1-9469-4B34-9035-7091C44A2831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10" creationId="{C0C015A4-8F32-42D8-A4F4-0278CC319894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11" creationId="{B2C13914-93E3-4C4F-988C-1D017A381B62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12" creationId="{16B276A0-7DA5-4671-8430-AF06DA541AE9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13" creationId="{09BC2C4F-A3C1-488B-BCB6-1D611FBBE9C6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14" creationId="{C7B8BD90-7398-4E4E-9A00-4B6ED82456B8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15" creationId="{696DF503-B2BC-4BF7-B3A4-DCA15CFBAF1C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16" creationId="{6213B673-0234-4960-880E-AC247F7AA6D3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17" creationId="{AD468638-093B-4064-A295-483886B1F5E4}"/>
          </ac:spMkLst>
        </pc:spChg>
        <pc:spChg chg="add mod">
          <ac:chgData name="matt kellogg" userId="39fbe2dd4091d613" providerId="LiveId" clId="{DFBE5407-A877-4BB9-B131-816AD3A660A4}" dt="2022-03-11T08:53:15.638" v="1009" actId="571"/>
          <ac:spMkLst>
            <pc:docMk/>
            <pc:sldMk cId="3306647273" sldId="257"/>
            <ac:spMk id="118" creationId="{9CB418BF-D216-411D-B424-8A0A99C2058B}"/>
          </ac:spMkLst>
        </pc:spChg>
        <pc:grpChg chg="add del mod">
          <ac:chgData name="matt kellogg" userId="39fbe2dd4091d613" providerId="LiveId" clId="{DFBE5407-A877-4BB9-B131-816AD3A660A4}" dt="2022-03-11T09:11:19.755" v="1171" actId="478"/>
          <ac:grpSpMkLst>
            <pc:docMk/>
            <pc:sldMk cId="3306647273" sldId="257"/>
            <ac:grpSpMk id="21" creationId="{A2DD72F2-F878-4791-862F-2B8466B98E17}"/>
          </ac:grpSpMkLst>
        </pc:grpChg>
        <pc:grpChg chg="add del mod">
          <ac:chgData name="matt kellogg" userId="39fbe2dd4091d613" providerId="LiveId" clId="{DFBE5407-A877-4BB9-B131-816AD3A660A4}" dt="2022-03-11T08:50:13.017" v="997" actId="165"/>
          <ac:grpSpMkLst>
            <pc:docMk/>
            <pc:sldMk cId="3306647273" sldId="257"/>
            <ac:grpSpMk id="108" creationId="{6D4AC0EA-60F8-46F4-AA89-8EFF96170F55}"/>
          </ac:grpSpMkLst>
        </pc:grpChg>
        <pc:grpChg chg="add del mod">
          <ac:chgData name="matt kellogg" userId="39fbe2dd4091d613" providerId="LiveId" clId="{DFBE5407-A877-4BB9-B131-816AD3A660A4}" dt="2022-03-11T09:11:21.259" v="1172" actId="478"/>
          <ac:grpSpMkLst>
            <pc:docMk/>
            <pc:sldMk cId="3306647273" sldId="257"/>
            <ac:grpSpMk id="124" creationId="{B5BD8FB4-6D35-4A97-BACB-7EBB74D5579C}"/>
          </ac:grpSpMkLst>
        </pc:grpChg>
        <pc:picChg chg="add mod ord">
          <ac:chgData name="matt kellogg" userId="39fbe2dd4091d613" providerId="LiveId" clId="{DFBE5407-A877-4BB9-B131-816AD3A660A4}" dt="2022-03-11T09:08:31.559" v="1118" actId="164"/>
          <ac:picMkLst>
            <pc:docMk/>
            <pc:sldMk cId="3306647273" sldId="257"/>
            <ac:picMk id="3" creationId="{060FD1EC-FAE4-45BD-AF28-35BC065EAF42}"/>
          </ac:picMkLst>
        </pc:picChg>
        <pc:picChg chg="add mod">
          <ac:chgData name="matt kellogg" userId="39fbe2dd4091d613" providerId="LiveId" clId="{DFBE5407-A877-4BB9-B131-816AD3A660A4}" dt="2022-03-11T09:08:31.559" v="1118" actId="164"/>
          <ac:picMkLst>
            <pc:docMk/>
            <pc:sldMk cId="3306647273" sldId="257"/>
            <ac:picMk id="119" creationId="{913A806F-B852-4532-98BC-B6C9236C75D2}"/>
          </ac:picMkLst>
        </pc:picChg>
        <pc:picChg chg="add del mod">
          <ac:chgData name="matt kellogg" userId="39fbe2dd4091d613" providerId="LiveId" clId="{DFBE5407-A877-4BB9-B131-816AD3A660A4}" dt="2022-03-11T09:11:22.219" v="1173" actId="478"/>
          <ac:picMkLst>
            <pc:docMk/>
            <pc:sldMk cId="3306647273" sldId="257"/>
            <ac:picMk id="120" creationId="{4D0D32E0-0D71-446D-AB79-564FB0E34C42}"/>
          </ac:picMkLst>
        </pc:picChg>
        <pc:picChg chg="add del mod">
          <ac:chgData name="matt kellogg" userId="39fbe2dd4091d613" providerId="LiveId" clId="{DFBE5407-A877-4BB9-B131-816AD3A660A4}" dt="2022-03-11T09:11:23.050" v="1174" actId="478"/>
          <ac:picMkLst>
            <pc:docMk/>
            <pc:sldMk cId="3306647273" sldId="257"/>
            <ac:picMk id="121" creationId="{4EEB4F76-3E73-43EA-B265-4A7B7FC78612}"/>
          </ac:picMkLst>
        </pc:picChg>
        <pc:picChg chg="add mod">
          <ac:chgData name="matt kellogg" userId="39fbe2dd4091d613" providerId="LiveId" clId="{DFBE5407-A877-4BB9-B131-816AD3A660A4}" dt="2022-03-11T09:08:31.559" v="1118" actId="164"/>
          <ac:picMkLst>
            <pc:docMk/>
            <pc:sldMk cId="3306647273" sldId="257"/>
            <ac:picMk id="122" creationId="{5F441E5F-E7F3-4BE8-AD24-2335FF395FD6}"/>
          </ac:picMkLst>
        </pc:picChg>
        <pc:picChg chg="add mod">
          <ac:chgData name="matt kellogg" userId="39fbe2dd4091d613" providerId="LiveId" clId="{DFBE5407-A877-4BB9-B131-816AD3A660A4}" dt="2022-03-11T09:08:31.559" v="1118" actId="164"/>
          <ac:picMkLst>
            <pc:docMk/>
            <pc:sldMk cId="3306647273" sldId="257"/>
            <ac:picMk id="123" creationId="{55CB6ACA-399A-4ADD-99D2-B99A168E23BB}"/>
          </ac:picMkLst>
        </pc:picChg>
        <pc:picChg chg="mod">
          <ac:chgData name="matt kellogg" userId="39fbe2dd4091d613" providerId="LiveId" clId="{DFBE5407-A877-4BB9-B131-816AD3A660A4}" dt="2022-03-11T09:08:43.306" v="1120"/>
          <ac:picMkLst>
            <pc:docMk/>
            <pc:sldMk cId="3306647273" sldId="257"/>
            <ac:picMk id="125" creationId="{20CB3DDA-9E34-4B42-80B9-AEA9D534B050}"/>
          </ac:picMkLst>
        </pc:picChg>
        <pc:picChg chg="mod">
          <ac:chgData name="matt kellogg" userId="39fbe2dd4091d613" providerId="LiveId" clId="{DFBE5407-A877-4BB9-B131-816AD3A660A4}" dt="2022-03-11T09:08:43.306" v="1120"/>
          <ac:picMkLst>
            <pc:docMk/>
            <pc:sldMk cId="3306647273" sldId="257"/>
            <ac:picMk id="126" creationId="{D339AB17-ECE6-4FF1-B744-43EB00340481}"/>
          </ac:picMkLst>
        </pc:picChg>
        <pc:picChg chg="mod">
          <ac:chgData name="matt kellogg" userId="39fbe2dd4091d613" providerId="LiveId" clId="{DFBE5407-A877-4BB9-B131-816AD3A660A4}" dt="2022-03-11T09:08:43.306" v="1120"/>
          <ac:picMkLst>
            <pc:docMk/>
            <pc:sldMk cId="3306647273" sldId="257"/>
            <ac:picMk id="127" creationId="{6C08BA25-D27E-4033-8122-12DADBF6AFB4}"/>
          </ac:picMkLst>
        </pc:picChg>
        <pc:picChg chg="mod">
          <ac:chgData name="matt kellogg" userId="39fbe2dd4091d613" providerId="LiveId" clId="{DFBE5407-A877-4BB9-B131-816AD3A660A4}" dt="2022-03-11T09:08:43.306" v="1120"/>
          <ac:picMkLst>
            <pc:docMk/>
            <pc:sldMk cId="3306647273" sldId="257"/>
            <ac:picMk id="128" creationId="{F8B64528-284C-4C09-8673-3D929E6B0070}"/>
          </ac:picMkLst>
        </pc:picChg>
        <pc:picChg chg="add del mod">
          <ac:chgData name="matt kellogg" userId="39fbe2dd4091d613" providerId="LiveId" clId="{DFBE5407-A877-4BB9-B131-816AD3A660A4}" dt="2022-03-11T09:13:34.587" v="1184" actId="478"/>
          <ac:picMkLst>
            <pc:docMk/>
            <pc:sldMk cId="3306647273" sldId="257"/>
            <ac:picMk id="1026" creationId="{1D8B8B55-0433-405A-8F40-255BB264EB89}"/>
          </ac:picMkLst>
        </pc:picChg>
        <pc:picChg chg="add mod">
          <ac:chgData name="matt kellogg" userId="39fbe2dd4091d613" providerId="LiveId" clId="{DFBE5407-A877-4BB9-B131-816AD3A660A4}" dt="2022-03-11T09:13:56.846" v="1194" actId="1076"/>
          <ac:picMkLst>
            <pc:docMk/>
            <pc:sldMk cId="3306647273" sldId="257"/>
            <ac:picMk id="1028" creationId="{E313E4CD-A691-4E8E-AE35-D45CFE2E054E}"/>
          </ac:picMkLst>
        </pc:picChg>
        <pc:cxnChg chg="add del mod">
          <ac:chgData name="matt kellogg" userId="39fbe2dd4091d613" providerId="LiveId" clId="{DFBE5407-A877-4BB9-B131-816AD3A660A4}" dt="2022-03-10T20:27:40.393" v="217" actId="11529"/>
          <ac:cxnSpMkLst>
            <pc:docMk/>
            <pc:sldMk cId="3306647273" sldId="257"/>
            <ac:cxnSpMk id="23" creationId="{9D5D9A67-98B9-48DF-BAA9-F048EA8B766C}"/>
          </ac:cxnSpMkLst>
        </pc:cxnChg>
        <pc:cxnChg chg="add mod topLvl">
          <ac:chgData name="matt kellogg" userId="39fbe2dd4091d613" providerId="LiveId" clId="{DFBE5407-A877-4BB9-B131-816AD3A660A4}" dt="2022-03-11T08:52:47.629" v="1003" actId="1076"/>
          <ac:cxnSpMkLst>
            <pc:docMk/>
            <pc:sldMk cId="3306647273" sldId="257"/>
            <ac:cxnSpMk id="25" creationId="{596BA061-CC73-400F-9B2A-FC9100BB73DD}"/>
          </ac:cxnSpMkLst>
        </pc:cxnChg>
      </pc:sldChg>
      <pc:sldChg chg="addSp delSp modSp new mod ord modAnim">
        <pc:chgData name="matt kellogg" userId="39fbe2dd4091d613" providerId="LiveId" clId="{DFBE5407-A877-4BB9-B131-816AD3A660A4}" dt="2022-03-11T09:11:00.870" v="1169" actId="478"/>
        <pc:sldMkLst>
          <pc:docMk/>
          <pc:sldMk cId="3449160369" sldId="258"/>
        </pc:sldMkLst>
        <pc:spChg chg="del">
          <ac:chgData name="matt kellogg" userId="39fbe2dd4091d613" providerId="LiveId" clId="{DFBE5407-A877-4BB9-B131-816AD3A660A4}" dt="2022-03-10T21:24:07.970" v="738" actId="478"/>
          <ac:spMkLst>
            <pc:docMk/>
            <pc:sldMk cId="3449160369" sldId="258"/>
            <ac:spMk id="2" creationId="{B652F179-9165-46E1-AAAC-A8C6CC32D810}"/>
          </ac:spMkLst>
        </pc:spChg>
        <pc:spChg chg="del">
          <ac:chgData name="matt kellogg" userId="39fbe2dd4091d613" providerId="LiveId" clId="{DFBE5407-A877-4BB9-B131-816AD3A660A4}" dt="2022-03-10T21:24:07.970" v="738" actId="478"/>
          <ac:spMkLst>
            <pc:docMk/>
            <pc:sldMk cId="3449160369" sldId="258"/>
            <ac:spMk id="3" creationId="{B1F20BAA-F36C-43E4-A67B-C57E85B0B672}"/>
          </ac:spMkLst>
        </pc:spChg>
        <pc:spChg chg="add del mod">
          <ac:chgData name="matt kellogg" userId="39fbe2dd4091d613" providerId="LiveId" clId="{DFBE5407-A877-4BB9-B131-816AD3A660A4}" dt="2022-03-10T21:25:51.374" v="765" actId="478"/>
          <ac:spMkLst>
            <pc:docMk/>
            <pc:sldMk cId="3449160369" sldId="258"/>
            <ac:spMk id="7" creationId="{391FA65E-5423-41C4-A064-1BBB1EBEC6D5}"/>
          </ac:spMkLst>
        </pc:spChg>
        <pc:spChg chg="add mod">
          <ac:chgData name="matt kellogg" userId="39fbe2dd4091d613" providerId="LiveId" clId="{DFBE5407-A877-4BB9-B131-816AD3A660A4}" dt="2022-03-11T09:02:42.051" v="1084" actId="20577"/>
          <ac:spMkLst>
            <pc:docMk/>
            <pc:sldMk cId="3449160369" sldId="258"/>
            <ac:spMk id="7" creationId="{EB68E386-B146-401F-A5F5-FE98AE9711B2}"/>
          </ac:spMkLst>
        </pc:spChg>
        <pc:spChg chg="add mod">
          <ac:chgData name="matt kellogg" userId="39fbe2dd4091d613" providerId="LiveId" clId="{DFBE5407-A877-4BB9-B131-816AD3A660A4}" dt="2022-03-11T09:01:56.076" v="1055" actId="1076"/>
          <ac:spMkLst>
            <pc:docMk/>
            <pc:sldMk cId="3449160369" sldId="258"/>
            <ac:spMk id="8" creationId="{6CDD83F1-EE07-4D0A-A2F6-ACA48CF18DFE}"/>
          </ac:spMkLst>
        </pc:spChg>
        <pc:spChg chg="add mod">
          <ac:chgData name="matt kellogg" userId="39fbe2dd4091d613" providerId="LiveId" clId="{DFBE5407-A877-4BB9-B131-816AD3A660A4}" dt="2022-03-11T09:01:56.076" v="1055" actId="1076"/>
          <ac:spMkLst>
            <pc:docMk/>
            <pc:sldMk cId="3449160369" sldId="258"/>
            <ac:spMk id="9" creationId="{E73B2E4A-2555-4958-9C61-6E39FA0041FF}"/>
          </ac:spMkLst>
        </pc:spChg>
        <pc:grpChg chg="add mod">
          <ac:chgData name="matt kellogg" userId="39fbe2dd4091d613" providerId="LiveId" clId="{DFBE5407-A877-4BB9-B131-816AD3A660A4}" dt="2022-03-11T09:10:56.874" v="1166" actId="164"/>
          <ac:grpSpMkLst>
            <pc:docMk/>
            <pc:sldMk cId="3449160369" sldId="258"/>
            <ac:grpSpMk id="2" creationId="{2D77C039-F698-48C9-8C23-E7834C2ABD15}"/>
          </ac:grpSpMkLst>
        </pc:grpChg>
        <pc:grpChg chg="add del mod">
          <ac:chgData name="matt kellogg" userId="39fbe2dd4091d613" providerId="LiveId" clId="{DFBE5407-A877-4BB9-B131-816AD3A660A4}" dt="2022-03-11T09:11:00.022" v="1168" actId="478"/>
          <ac:grpSpMkLst>
            <pc:docMk/>
            <pc:sldMk cId="3449160369" sldId="258"/>
            <ac:grpSpMk id="10" creationId="{85A5303E-F256-487C-9FE0-6FFFB1B7154D}"/>
          </ac:grpSpMkLst>
        </pc:grpChg>
        <pc:grpChg chg="add del mod">
          <ac:chgData name="matt kellogg" userId="39fbe2dd4091d613" providerId="LiveId" clId="{DFBE5407-A877-4BB9-B131-816AD3A660A4}" dt="2022-03-11T09:11:00.870" v="1169" actId="478"/>
          <ac:grpSpMkLst>
            <pc:docMk/>
            <pc:sldMk cId="3449160369" sldId="258"/>
            <ac:grpSpMk id="15" creationId="{B97984B0-6F1D-4D98-B299-A64172D5CDE7}"/>
          </ac:grpSpMkLst>
        </pc:grpChg>
        <pc:grpChg chg="add del mod">
          <ac:chgData name="matt kellogg" userId="39fbe2dd4091d613" providerId="LiveId" clId="{DFBE5407-A877-4BB9-B131-816AD3A660A4}" dt="2022-03-11T09:10:56.544" v="1165"/>
          <ac:grpSpMkLst>
            <pc:docMk/>
            <pc:sldMk cId="3449160369" sldId="258"/>
            <ac:grpSpMk id="20" creationId="{F1517379-2EFE-4BC6-A058-846B57AE15B8}"/>
          </ac:grpSpMkLst>
        </pc:grpChg>
        <pc:grpChg chg="mod">
          <ac:chgData name="matt kellogg" userId="39fbe2dd4091d613" providerId="LiveId" clId="{DFBE5407-A877-4BB9-B131-816AD3A660A4}" dt="2022-03-11T09:09:31.927" v="1130"/>
          <ac:grpSpMkLst>
            <pc:docMk/>
            <pc:sldMk cId="3449160369" sldId="258"/>
            <ac:grpSpMk id="21" creationId="{26748E05-EB5E-4B59-9003-12D2650B4185}"/>
          </ac:grpSpMkLst>
        </pc:grpChg>
        <pc:grpChg chg="mod">
          <ac:chgData name="matt kellogg" userId="39fbe2dd4091d613" providerId="LiveId" clId="{DFBE5407-A877-4BB9-B131-816AD3A660A4}" dt="2022-03-11T09:09:31.927" v="1130"/>
          <ac:grpSpMkLst>
            <pc:docMk/>
            <pc:sldMk cId="3449160369" sldId="258"/>
            <ac:grpSpMk id="22" creationId="{1ACB7655-9480-4182-90B7-644ED0C5A53D}"/>
          </ac:grpSpMkLst>
        </pc:grpChg>
        <pc:grpChg chg="add del mod">
          <ac:chgData name="matt kellogg" userId="39fbe2dd4091d613" providerId="LiveId" clId="{DFBE5407-A877-4BB9-B131-816AD3A660A4}" dt="2022-03-11T09:10:55.982" v="1163"/>
          <ac:grpSpMkLst>
            <pc:docMk/>
            <pc:sldMk cId="3449160369" sldId="258"/>
            <ac:grpSpMk id="31" creationId="{7298D096-B2FC-4833-9531-527D1E953A17}"/>
          </ac:grpSpMkLst>
        </pc:grpChg>
        <pc:grpChg chg="mod">
          <ac:chgData name="matt kellogg" userId="39fbe2dd4091d613" providerId="LiveId" clId="{DFBE5407-A877-4BB9-B131-816AD3A660A4}" dt="2022-03-11T09:09:36.156" v="1132"/>
          <ac:grpSpMkLst>
            <pc:docMk/>
            <pc:sldMk cId="3449160369" sldId="258"/>
            <ac:grpSpMk id="32" creationId="{325F9FE0-1A6E-4F33-ACFD-142FEAC4EC34}"/>
          </ac:grpSpMkLst>
        </pc:grpChg>
        <pc:grpChg chg="mod">
          <ac:chgData name="matt kellogg" userId="39fbe2dd4091d613" providerId="LiveId" clId="{DFBE5407-A877-4BB9-B131-816AD3A660A4}" dt="2022-03-11T09:09:36.156" v="1132"/>
          <ac:grpSpMkLst>
            <pc:docMk/>
            <pc:sldMk cId="3449160369" sldId="258"/>
            <ac:grpSpMk id="33" creationId="{174CC4B8-EEC0-4E9C-B5A8-51A0838D3621}"/>
          </ac:grpSpMkLst>
        </pc:grpChg>
        <pc:grpChg chg="add del mod">
          <ac:chgData name="matt kellogg" userId="39fbe2dd4091d613" providerId="LiveId" clId="{DFBE5407-A877-4BB9-B131-816AD3A660A4}" dt="2022-03-11T09:10:55.715" v="1161"/>
          <ac:grpSpMkLst>
            <pc:docMk/>
            <pc:sldMk cId="3449160369" sldId="258"/>
            <ac:grpSpMk id="42" creationId="{4AD00E91-844B-4D01-A3C5-695ACCD84215}"/>
          </ac:grpSpMkLst>
        </pc:grpChg>
        <pc:grpChg chg="mod topLvl">
          <ac:chgData name="matt kellogg" userId="39fbe2dd4091d613" providerId="LiveId" clId="{DFBE5407-A877-4BB9-B131-816AD3A660A4}" dt="2022-03-11T09:10:55.135" v="1158" actId="165"/>
          <ac:grpSpMkLst>
            <pc:docMk/>
            <pc:sldMk cId="3449160369" sldId="258"/>
            <ac:grpSpMk id="43" creationId="{279288DE-A2E7-453F-8E96-466E406EA7FE}"/>
          </ac:grpSpMkLst>
        </pc:grpChg>
        <pc:grpChg chg="mod topLvl">
          <ac:chgData name="matt kellogg" userId="39fbe2dd4091d613" providerId="LiveId" clId="{DFBE5407-A877-4BB9-B131-816AD3A660A4}" dt="2022-03-11T09:10:55.135" v="1158" actId="165"/>
          <ac:grpSpMkLst>
            <pc:docMk/>
            <pc:sldMk cId="3449160369" sldId="258"/>
            <ac:grpSpMk id="44" creationId="{43E5DE25-83DC-4BEE-907E-C770ADCFDE6B}"/>
          </ac:grpSpMkLst>
        </pc:grpChg>
        <pc:graphicFrameChg chg="add del mod modGraphic">
          <ac:chgData name="matt kellogg" userId="39fbe2dd4091d613" providerId="LiveId" clId="{DFBE5407-A877-4BB9-B131-816AD3A660A4}" dt="2022-03-10T21:24:37.123" v="748" actId="478"/>
          <ac:graphicFrameMkLst>
            <pc:docMk/>
            <pc:sldMk cId="3449160369" sldId="258"/>
            <ac:graphicFrameMk id="4" creationId="{83454E3D-B20B-468B-A357-007EB79D5C2F}"/>
          </ac:graphicFrameMkLst>
        </pc:graphicFrameChg>
        <pc:graphicFrameChg chg="add mod modGraphic">
          <ac:chgData name="matt kellogg" userId="39fbe2dd4091d613" providerId="LiveId" clId="{DFBE5407-A877-4BB9-B131-816AD3A660A4}" dt="2022-03-11T09:01:56.076" v="1055" actId="1076"/>
          <ac:graphicFrameMkLst>
            <pc:docMk/>
            <pc:sldMk cId="3449160369" sldId="258"/>
            <ac:graphicFrameMk id="5" creationId="{0F99A68E-F1FC-4EDA-BA03-DF8DEFF5A959}"/>
          </ac:graphicFrameMkLst>
        </pc:graphicFrameChg>
        <pc:graphicFrameChg chg="add mod modGraphic">
          <ac:chgData name="matt kellogg" userId="39fbe2dd4091d613" providerId="LiveId" clId="{DFBE5407-A877-4BB9-B131-816AD3A660A4}" dt="2022-03-11T09:01:56.076" v="1055" actId="1076"/>
          <ac:graphicFrameMkLst>
            <pc:docMk/>
            <pc:sldMk cId="3449160369" sldId="258"/>
            <ac:graphicFrameMk id="6" creationId="{7BB2397F-FDBD-483C-A22B-61CEE3ECB4B1}"/>
          </ac:graphicFrameMkLst>
        </pc:graphicFrameChg>
        <pc:picChg chg="mod">
          <ac:chgData name="matt kellogg" userId="39fbe2dd4091d613" providerId="LiveId" clId="{DFBE5407-A877-4BB9-B131-816AD3A660A4}" dt="2022-03-11T09:10:56.874" v="1166" actId="164"/>
          <ac:picMkLst>
            <pc:docMk/>
            <pc:sldMk cId="3449160369" sldId="258"/>
            <ac:picMk id="11" creationId="{A3F2E023-40D8-4D60-A187-E9ED11B4E739}"/>
          </ac:picMkLst>
        </pc:picChg>
        <pc:picChg chg="mod">
          <ac:chgData name="matt kellogg" userId="39fbe2dd4091d613" providerId="LiveId" clId="{DFBE5407-A877-4BB9-B131-816AD3A660A4}" dt="2022-03-11T09:10:56.874" v="1166" actId="164"/>
          <ac:picMkLst>
            <pc:docMk/>
            <pc:sldMk cId="3449160369" sldId="258"/>
            <ac:picMk id="12" creationId="{9A850A1F-48F7-4A62-AAE2-55DE8A248E81}"/>
          </ac:picMkLst>
        </pc:picChg>
        <pc:picChg chg="mod">
          <ac:chgData name="matt kellogg" userId="39fbe2dd4091d613" providerId="LiveId" clId="{DFBE5407-A877-4BB9-B131-816AD3A660A4}" dt="2022-03-11T09:10:56.874" v="1166" actId="164"/>
          <ac:picMkLst>
            <pc:docMk/>
            <pc:sldMk cId="3449160369" sldId="258"/>
            <ac:picMk id="13" creationId="{17FA26AC-8242-40F8-870C-72689BBAB107}"/>
          </ac:picMkLst>
        </pc:picChg>
        <pc:picChg chg="mod">
          <ac:chgData name="matt kellogg" userId="39fbe2dd4091d613" providerId="LiveId" clId="{DFBE5407-A877-4BB9-B131-816AD3A660A4}" dt="2022-03-11T09:10:56.874" v="1166" actId="164"/>
          <ac:picMkLst>
            <pc:docMk/>
            <pc:sldMk cId="3449160369" sldId="258"/>
            <ac:picMk id="14" creationId="{34A32E14-B7E9-493E-A2F3-B5250BDA767D}"/>
          </ac:picMkLst>
        </pc:picChg>
        <pc:picChg chg="mod">
          <ac:chgData name="matt kellogg" userId="39fbe2dd4091d613" providerId="LiveId" clId="{DFBE5407-A877-4BB9-B131-816AD3A660A4}" dt="2022-03-11T09:10:56.874" v="1166" actId="164"/>
          <ac:picMkLst>
            <pc:docMk/>
            <pc:sldMk cId="3449160369" sldId="258"/>
            <ac:picMk id="16" creationId="{0E3CE9D5-BC14-46E0-B866-6792C68E6BE2}"/>
          </ac:picMkLst>
        </pc:picChg>
        <pc:picChg chg="mod">
          <ac:chgData name="matt kellogg" userId="39fbe2dd4091d613" providerId="LiveId" clId="{DFBE5407-A877-4BB9-B131-816AD3A660A4}" dt="2022-03-11T09:10:56.874" v="1166" actId="164"/>
          <ac:picMkLst>
            <pc:docMk/>
            <pc:sldMk cId="3449160369" sldId="258"/>
            <ac:picMk id="17" creationId="{9CAEF1C1-DBB7-453D-963F-EF4261E1D49C}"/>
          </ac:picMkLst>
        </pc:picChg>
        <pc:picChg chg="mod">
          <ac:chgData name="matt kellogg" userId="39fbe2dd4091d613" providerId="LiveId" clId="{DFBE5407-A877-4BB9-B131-816AD3A660A4}" dt="2022-03-11T09:10:56.874" v="1166" actId="164"/>
          <ac:picMkLst>
            <pc:docMk/>
            <pc:sldMk cId="3449160369" sldId="258"/>
            <ac:picMk id="18" creationId="{ACF58B68-2D07-439D-8574-9235B09E74FE}"/>
          </ac:picMkLst>
        </pc:picChg>
        <pc:picChg chg="mod">
          <ac:chgData name="matt kellogg" userId="39fbe2dd4091d613" providerId="LiveId" clId="{DFBE5407-A877-4BB9-B131-816AD3A660A4}" dt="2022-03-11T09:10:56.874" v="1166" actId="164"/>
          <ac:picMkLst>
            <pc:docMk/>
            <pc:sldMk cId="3449160369" sldId="258"/>
            <ac:picMk id="19" creationId="{F61112AC-8EFC-4BA3-BF7A-DD646EF9FB38}"/>
          </ac:picMkLst>
        </pc:picChg>
        <pc:picChg chg="mod">
          <ac:chgData name="matt kellogg" userId="39fbe2dd4091d613" providerId="LiveId" clId="{DFBE5407-A877-4BB9-B131-816AD3A660A4}" dt="2022-03-11T09:09:31.927" v="1130"/>
          <ac:picMkLst>
            <pc:docMk/>
            <pc:sldMk cId="3449160369" sldId="258"/>
            <ac:picMk id="23" creationId="{BE4A3C83-33EE-4A21-84EC-516D65DC493A}"/>
          </ac:picMkLst>
        </pc:picChg>
        <pc:picChg chg="mod">
          <ac:chgData name="matt kellogg" userId="39fbe2dd4091d613" providerId="LiveId" clId="{DFBE5407-A877-4BB9-B131-816AD3A660A4}" dt="2022-03-11T09:10:53.283" v="1149" actId="1076"/>
          <ac:picMkLst>
            <pc:docMk/>
            <pc:sldMk cId="3449160369" sldId="258"/>
            <ac:picMk id="24" creationId="{82A0E584-4A72-4484-BD16-D9701E8362DB}"/>
          </ac:picMkLst>
        </pc:picChg>
        <pc:picChg chg="mod">
          <ac:chgData name="matt kellogg" userId="39fbe2dd4091d613" providerId="LiveId" clId="{DFBE5407-A877-4BB9-B131-816AD3A660A4}" dt="2022-03-11T09:09:31.927" v="1130"/>
          <ac:picMkLst>
            <pc:docMk/>
            <pc:sldMk cId="3449160369" sldId="258"/>
            <ac:picMk id="25" creationId="{F335928E-77A2-4FDE-900D-46010BBDC838}"/>
          </ac:picMkLst>
        </pc:picChg>
        <pc:picChg chg="mod">
          <ac:chgData name="matt kellogg" userId="39fbe2dd4091d613" providerId="LiveId" clId="{DFBE5407-A877-4BB9-B131-816AD3A660A4}" dt="2022-03-11T09:09:31.927" v="1130"/>
          <ac:picMkLst>
            <pc:docMk/>
            <pc:sldMk cId="3449160369" sldId="258"/>
            <ac:picMk id="26" creationId="{741A69D9-B3CE-4C45-8A78-C78EC234B9EC}"/>
          </ac:picMkLst>
        </pc:picChg>
        <pc:picChg chg="mod">
          <ac:chgData name="matt kellogg" userId="39fbe2dd4091d613" providerId="LiveId" clId="{DFBE5407-A877-4BB9-B131-816AD3A660A4}" dt="2022-03-11T09:10:53.737" v="1152" actId="1076"/>
          <ac:picMkLst>
            <pc:docMk/>
            <pc:sldMk cId="3449160369" sldId="258"/>
            <ac:picMk id="27" creationId="{5CABCB1D-C12E-45D8-ABF8-ADD115FC58F7}"/>
          </ac:picMkLst>
        </pc:picChg>
        <pc:picChg chg="mod">
          <ac:chgData name="matt kellogg" userId="39fbe2dd4091d613" providerId="LiveId" clId="{DFBE5407-A877-4BB9-B131-816AD3A660A4}" dt="2022-03-11T09:10:53.581" v="1151" actId="1076"/>
          <ac:picMkLst>
            <pc:docMk/>
            <pc:sldMk cId="3449160369" sldId="258"/>
            <ac:picMk id="28" creationId="{59E835AA-89BC-48DF-A165-B4938942E236}"/>
          </ac:picMkLst>
        </pc:picChg>
        <pc:picChg chg="mod">
          <ac:chgData name="matt kellogg" userId="39fbe2dd4091d613" providerId="LiveId" clId="{DFBE5407-A877-4BB9-B131-816AD3A660A4}" dt="2022-03-11T09:09:31.927" v="1130"/>
          <ac:picMkLst>
            <pc:docMk/>
            <pc:sldMk cId="3449160369" sldId="258"/>
            <ac:picMk id="29" creationId="{BAE27118-799E-442E-A03E-7D3F4B40131A}"/>
          </ac:picMkLst>
        </pc:picChg>
        <pc:picChg chg="mod">
          <ac:chgData name="matt kellogg" userId="39fbe2dd4091d613" providerId="LiveId" clId="{DFBE5407-A877-4BB9-B131-816AD3A660A4}" dt="2022-03-11T09:09:31.927" v="1130"/>
          <ac:picMkLst>
            <pc:docMk/>
            <pc:sldMk cId="3449160369" sldId="258"/>
            <ac:picMk id="30" creationId="{1B82F19E-28F3-44C4-99B2-87DCDEBFC566}"/>
          </ac:picMkLst>
        </pc:picChg>
        <pc:picChg chg="mod">
          <ac:chgData name="matt kellogg" userId="39fbe2dd4091d613" providerId="LiveId" clId="{DFBE5407-A877-4BB9-B131-816AD3A660A4}" dt="2022-03-11T09:10:54.099" v="1154" actId="1076"/>
          <ac:picMkLst>
            <pc:docMk/>
            <pc:sldMk cId="3449160369" sldId="258"/>
            <ac:picMk id="34" creationId="{EA03FED8-FC36-4629-BBC3-504F603E1A86}"/>
          </ac:picMkLst>
        </pc:picChg>
        <pc:picChg chg="mod">
          <ac:chgData name="matt kellogg" userId="39fbe2dd4091d613" providerId="LiveId" clId="{DFBE5407-A877-4BB9-B131-816AD3A660A4}" dt="2022-03-11T09:09:36.156" v="1132"/>
          <ac:picMkLst>
            <pc:docMk/>
            <pc:sldMk cId="3449160369" sldId="258"/>
            <ac:picMk id="35" creationId="{C6ECE91B-BB9B-42C1-A228-D54F18E6E8CA}"/>
          </ac:picMkLst>
        </pc:picChg>
        <pc:picChg chg="mod">
          <ac:chgData name="matt kellogg" userId="39fbe2dd4091d613" providerId="LiveId" clId="{DFBE5407-A877-4BB9-B131-816AD3A660A4}" dt="2022-03-11T09:09:36.156" v="1132"/>
          <ac:picMkLst>
            <pc:docMk/>
            <pc:sldMk cId="3449160369" sldId="258"/>
            <ac:picMk id="36" creationId="{400D4206-0826-42C3-9509-26D3917B8779}"/>
          </ac:picMkLst>
        </pc:picChg>
        <pc:picChg chg="mod">
          <ac:chgData name="matt kellogg" userId="39fbe2dd4091d613" providerId="LiveId" clId="{DFBE5407-A877-4BB9-B131-816AD3A660A4}" dt="2022-03-11T09:09:36.156" v="1132"/>
          <ac:picMkLst>
            <pc:docMk/>
            <pc:sldMk cId="3449160369" sldId="258"/>
            <ac:picMk id="37" creationId="{63A1C26E-98E2-473A-A21D-2A194A5197AA}"/>
          </ac:picMkLst>
        </pc:picChg>
        <pc:picChg chg="mod">
          <ac:chgData name="matt kellogg" userId="39fbe2dd4091d613" providerId="LiveId" clId="{DFBE5407-A877-4BB9-B131-816AD3A660A4}" dt="2022-03-11T09:10:54.318" v="1155" actId="1076"/>
          <ac:picMkLst>
            <pc:docMk/>
            <pc:sldMk cId="3449160369" sldId="258"/>
            <ac:picMk id="38" creationId="{1752AD31-DB0A-4AC4-9D3D-B35BE2A2057D}"/>
          </ac:picMkLst>
        </pc:picChg>
        <pc:picChg chg="mod">
          <ac:chgData name="matt kellogg" userId="39fbe2dd4091d613" providerId="LiveId" clId="{DFBE5407-A877-4BB9-B131-816AD3A660A4}" dt="2022-03-11T09:09:36.156" v="1132"/>
          <ac:picMkLst>
            <pc:docMk/>
            <pc:sldMk cId="3449160369" sldId="258"/>
            <ac:picMk id="39" creationId="{F5836FEF-A07C-48A4-AE6C-6ED0753C953D}"/>
          </ac:picMkLst>
        </pc:picChg>
        <pc:picChg chg="mod">
          <ac:chgData name="matt kellogg" userId="39fbe2dd4091d613" providerId="LiveId" clId="{DFBE5407-A877-4BB9-B131-816AD3A660A4}" dt="2022-03-11T09:09:36.156" v="1132"/>
          <ac:picMkLst>
            <pc:docMk/>
            <pc:sldMk cId="3449160369" sldId="258"/>
            <ac:picMk id="40" creationId="{F05F990D-95C4-4783-8CBF-D734D279E327}"/>
          </ac:picMkLst>
        </pc:picChg>
        <pc:picChg chg="mod">
          <ac:chgData name="matt kellogg" userId="39fbe2dd4091d613" providerId="LiveId" clId="{DFBE5407-A877-4BB9-B131-816AD3A660A4}" dt="2022-03-11T09:09:36.156" v="1132"/>
          <ac:picMkLst>
            <pc:docMk/>
            <pc:sldMk cId="3449160369" sldId="258"/>
            <ac:picMk id="41" creationId="{31637B26-E706-4182-B161-7CAC29A0AB18}"/>
          </ac:picMkLst>
        </pc:picChg>
        <pc:picChg chg="mod">
          <ac:chgData name="matt kellogg" userId="39fbe2dd4091d613" providerId="LiveId" clId="{DFBE5407-A877-4BB9-B131-816AD3A660A4}" dt="2022-03-11T09:10:55.135" v="1158" actId="165"/>
          <ac:picMkLst>
            <pc:docMk/>
            <pc:sldMk cId="3449160369" sldId="258"/>
            <ac:picMk id="45" creationId="{CDCE7AE7-D16A-4CC6-8DB5-629ABDB636CC}"/>
          </ac:picMkLst>
        </pc:picChg>
        <pc:picChg chg="mod">
          <ac:chgData name="matt kellogg" userId="39fbe2dd4091d613" providerId="LiveId" clId="{DFBE5407-A877-4BB9-B131-816AD3A660A4}" dt="2022-03-11T09:10:55.135" v="1158" actId="165"/>
          <ac:picMkLst>
            <pc:docMk/>
            <pc:sldMk cId="3449160369" sldId="258"/>
            <ac:picMk id="46" creationId="{13EC71BC-0677-4C83-B9D2-49306251D622}"/>
          </ac:picMkLst>
        </pc:picChg>
        <pc:picChg chg="mod">
          <ac:chgData name="matt kellogg" userId="39fbe2dd4091d613" providerId="LiveId" clId="{DFBE5407-A877-4BB9-B131-816AD3A660A4}" dt="2022-03-11T09:10:55.135" v="1158" actId="165"/>
          <ac:picMkLst>
            <pc:docMk/>
            <pc:sldMk cId="3449160369" sldId="258"/>
            <ac:picMk id="47" creationId="{E595E43F-3335-428C-9214-421C5E519040}"/>
          </ac:picMkLst>
        </pc:picChg>
        <pc:picChg chg="mod">
          <ac:chgData name="matt kellogg" userId="39fbe2dd4091d613" providerId="LiveId" clId="{DFBE5407-A877-4BB9-B131-816AD3A660A4}" dt="2022-03-11T09:10:55.135" v="1158" actId="165"/>
          <ac:picMkLst>
            <pc:docMk/>
            <pc:sldMk cId="3449160369" sldId="258"/>
            <ac:picMk id="48" creationId="{1A40049B-D74B-48A4-83FD-E2C9FCC42AD3}"/>
          </ac:picMkLst>
        </pc:picChg>
        <pc:picChg chg="mod">
          <ac:chgData name="matt kellogg" userId="39fbe2dd4091d613" providerId="LiveId" clId="{DFBE5407-A877-4BB9-B131-816AD3A660A4}" dt="2022-03-11T09:10:55.135" v="1158" actId="165"/>
          <ac:picMkLst>
            <pc:docMk/>
            <pc:sldMk cId="3449160369" sldId="258"/>
            <ac:picMk id="49" creationId="{8D6212C6-44BB-4966-8D4D-5B523C3ABB4D}"/>
          </ac:picMkLst>
        </pc:picChg>
        <pc:picChg chg="mod">
          <ac:chgData name="matt kellogg" userId="39fbe2dd4091d613" providerId="LiveId" clId="{DFBE5407-A877-4BB9-B131-816AD3A660A4}" dt="2022-03-11T09:10:55.135" v="1158" actId="165"/>
          <ac:picMkLst>
            <pc:docMk/>
            <pc:sldMk cId="3449160369" sldId="258"/>
            <ac:picMk id="50" creationId="{5F71B116-8FEB-4F8C-BAE7-D56742C9087F}"/>
          </ac:picMkLst>
        </pc:picChg>
        <pc:picChg chg="mod">
          <ac:chgData name="matt kellogg" userId="39fbe2dd4091d613" providerId="LiveId" clId="{DFBE5407-A877-4BB9-B131-816AD3A660A4}" dt="2022-03-11T09:10:55.135" v="1158" actId="165"/>
          <ac:picMkLst>
            <pc:docMk/>
            <pc:sldMk cId="3449160369" sldId="258"/>
            <ac:picMk id="51" creationId="{30D65500-BDC1-45DE-B024-904D02C89AC9}"/>
          </ac:picMkLst>
        </pc:picChg>
        <pc:picChg chg="mod">
          <ac:chgData name="matt kellogg" userId="39fbe2dd4091d613" providerId="LiveId" clId="{DFBE5407-A877-4BB9-B131-816AD3A660A4}" dt="2022-03-11T09:10:55.135" v="1158" actId="165"/>
          <ac:picMkLst>
            <pc:docMk/>
            <pc:sldMk cId="3449160369" sldId="258"/>
            <ac:picMk id="52" creationId="{3B3292B8-A9F5-4E1C-BC60-D0B1844F3D2A}"/>
          </ac:picMkLst>
        </pc:picChg>
      </pc:sldChg>
      <pc:sldChg chg="addSp delSp modSp new mod ord modAnim">
        <pc:chgData name="matt kellogg" userId="39fbe2dd4091d613" providerId="LiveId" clId="{DFBE5407-A877-4BB9-B131-816AD3A660A4}" dt="2022-03-11T09:06:53.922" v="1101" actId="207"/>
        <pc:sldMkLst>
          <pc:docMk/>
          <pc:sldMk cId="1557077144" sldId="259"/>
        </pc:sldMkLst>
        <pc:spChg chg="del">
          <ac:chgData name="matt kellogg" userId="39fbe2dd4091d613" providerId="LiveId" clId="{DFBE5407-A877-4BB9-B131-816AD3A660A4}" dt="2022-03-10T21:32:20.201" v="874" actId="478"/>
          <ac:spMkLst>
            <pc:docMk/>
            <pc:sldMk cId="1557077144" sldId="259"/>
            <ac:spMk id="2" creationId="{26B563E0-4171-479D-9D67-F7C2BAD2C248}"/>
          </ac:spMkLst>
        </pc:spChg>
        <pc:spChg chg="add mod">
          <ac:chgData name="matt kellogg" userId="39fbe2dd4091d613" providerId="LiveId" clId="{DFBE5407-A877-4BB9-B131-816AD3A660A4}" dt="2022-03-11T09:02:27.653" v="1072" actId="1076"/>
          <ac:spMkLst>
            <pc:docMk/>
            <pc:sldMk cId="1557077144" sldId="259"/>
            <ac:spMk id="2" creationId="{9BAB46D7-0BE7-4490-893A-DA69386C04A4}"/>
          </ac:spMkLst>
        </pc:spChg>
        <pc:spChg chg="del">
          <ac:chgData name="matt kellogg" userId="39fbe2dd4091d613" providerId="LiveId" clId="{DFBE5407-A877-4BB9-B131-816AD3A660A4}" dt="2022-03-10T21:32:20.201" v="874" actId="478"/>
          <ac:spMkLst>
            <pc:docMk/>
            <pc:sldMk cId="1557077144" sldId="259"/>
            <ac:spMk id="3" creationId="{68C31C24-96AE-4870-9034-2738A3D40D6A}"/>
          </ac:spMkLst>
        </pc:spChg>
        <pc:spChg chg="add mod">
          <ac:chgData name="matt kellogg" userId="39fbe2dd4091d613" providerId="LiveId" clId="{DFBE5407-A877-4BB9-B131-816AD3A660A4}" dt="2022-03-11T09:01:45.349" v="1054" actId="1076"/>
          <ac:spMkLst>
            <pc:docMk/>
            <pc:sldMk cId="1557077144" sldId="259"/>
            <ac:spMk id="4" creationId="{1CC35945-CD98-40AD-B656-328512EC0667}"/>
          </ac:spMkLst>
        </pc:spChg>
        <pc:spChg chg="add mod">
          <ac:chgData name="matt kellogg" userId="39fbe2dd4091d613" providerId="LiveId" clId="{DFBE5407-A877-4BB9-B131-816AD3A660A4}" dt="2022-03-11T09:06:39.137" v="1099" actId="1076"/>
          <ac:spMkLst>
            <pc:docMk/>
            <pc:sldMk cId="1557077144" sldId="259"/>
            <ac:spMk id="5" creationId="{0A4118AB-6692-4CEF-8BE8-60CD8CABB489}"/>
          </ac:spMkLst>
        </pc:spChg>
        <pc:spChg chg="add mod">
          <ac:chgData name="matt kellogg" userId="39fbe2dd4091d613" providerId="LiveId" clId="{DFBE5407-A877-4BB9-B131-816AD3A660A4}" dt="2022-03-11T09:06:53.922" v="1101" actId="207"/>
          <ac:spMkLst>
            <pc:docMk/>
            <pc:sldMk cId="1557077144" sldId="259"/>
            <ac:spMk id="6" creationId="{E99CADBD-E59C-4735-97AF-B010DB646FA5}"/>
          </ac:spMkLst>
        </pc:spChg>
        <pc:spChg chg="add mod">
          <ac:chgData name="matt kellogg" userId="39fbe2dd4091d613" providerId="LiveId" clId="{DFBE5407-A877-4BB9-B131-816AD3A660A4}" dt="2022-03-11T09:06:30.162" v="1098" actId="1076"/>
          <ac:spMkLst>
            <pc:docMk/>
            <pc:sldMk cId="1557077144" sldId="259"/>
            <ac:spMk id="7" creationId="{52CDF772-98E2-47B4-8E10-7237FFDD86B1}"/>
          </ac:spMkLst>
        </pc:spChg>
        <pc:spChg chg="add mod">
          <ac:chgData name="matt kellogg" userId="39fbe2dd4091d613" providerId="LiveId" clId="{DFBE5407-A877-4BB9-B131-816AD3A660A4}" dt="2022-03-10T21:37:36.931" v="935" actId="164"/>
          <ac:spMkLst>
            <pc:docMk/>
            <pc:sldMk cId="1557077144" sldId="259"/>
            <ac:spMk id="8" creationId="{21C75ADA-B590-4F71-BA48-D25D16B5FDC4}"/>
          </ac:spMkLst>
        </pc:spChg>
        <pc:spChg chg="add mod">
          <ac:chgData name="matt kellogg" userId="39fbe2dd4091d613" providerId="LiveId" clId="{DFBE5407-A877-4BB9-B131-816AD3A660A4}" dt="2022-03-10T21:37:36.931" v="935" actId="164"/>
          <ac:spMkLst>
            <pc:docMk/>
            <pc:sldMk cId="1557077144" sldId="259"/>
            <ac:spMk id="9" creationId="{09B70B48-DCB5-4012-BBCA-17EDCA4E2696}"/>
          </ac:spMkLst>
        </pc:spChg>
        <pc:spChg chg="add mod">
          <ac:chgData name="matt kellogg" userId="39fbe2dd4091d613" providerId="LiveId" clId="{DFBE5407-A877-4BB9-B131-816AD3A660A4}" dt="2022-03-10T21:37:36.931" v="935" actId="164"/>
          <ac:spMkLst>
            <pc:docMk/>
            <pc:sldMk cId="1557077144" sldId="259"/>
            <ac:spMk id="12" creationId="{F60A988F-7463-4B2C-B816-0C0742CC5332}"/>
          </ac:spMkLst>
        </pc:spChg>
        <pc:spChg chg="add mod">
          <ac:chgData name="matt kellogg" userId="39fbe2dd4091d613" providerId="LiveId" clId="{DFBE5407-A877-4BB9-B131-816AD3A660A4}" dt="2022-03-10T21:37:36.931" v="935" actId="164"/>
          <ac:spMkLst>
            <pc:docMk/>
            <pc:sldMk cId="1557077144" sldId="259"/>
            <ac:spMk id="13" creationId="{7C98F150-EC9D-444A-AD3D-645F439B276C}"/>
          </ac:spMkLst>
        </pc:spChg>
        <pc:spChg chg="mod">
          <ac:chgData name="matt kellogg" userId="39fbe2dd4091d613" providerId="LiveId" clId="{DFBE5407-A877-4BB9-B131-816AD3A660A4}" dt="2022-03-11T09:06:21.199" v="1097" actId="1582"/>
          <ac:spMkLst>
            <pc:docMk/>
            <pc:sldMk cId="1557077144" sldId="259"/>
            <ac:spMk id="16" creationId="{BCB5AD22-EEFE-48D1-AE44-2D6922C9ABA9}"/>
          </ac:spMkLst>
        </pc:spChg>
        <pc:spChg chg="mod">
          <ac:chgData name="matt kellogg" userId="39fbe2dd4091d613" providerId="LiveId" clId="{DFBE5407-A877-4BB9-B131-816AD3A660A4}" dt="2022-03-11T09:06:21.199" v="1097" actId="1582"/>
          <ac:spMkLst>
            <pc:docMk/>
            <pc:sldMk cId="1557077144" sldId="259"/>
            <ac:spMk id="17" creationId="{C9DC3C00-09E7-4C7F-A521-E0DDBDFACEF2}"/>
          </ac:spMkLst>
        </pc:spChg>
        <pc:spChg chg="mod">
          <ac:chgData name="matt kellogg" userId="39fbe2dd4091d613" providerId="LiveId" clId="{DFBE5407-A877-4BB9-B131-816AD3A660A4}" dt="2022-03-11T09:06:21.199" v="1097" actId="1582"/>
          <ac:spMkLst>
            <pc:docMk/>
            <pc:sldMk cId="1557077144" sldId="259"/>
            <ac:spMk id="18" creationId="{2D482C36-EB37-4729-BC13-13A8B1E75FAD}"/>
          </ac:spMkLst>
        </pc:spChg>
        <pc:spChg chg="mod">
          <ac:chgData name="matt kellogg" userId="39fbe2dd4091d613" providerId="LiveId" clId="{DFBE5407-A877-4BB9-B131-816AD3A660A4}" dt="2022-03-11T09:06:21.199" v="1097" actId="1582"/>
          <ac:spMkLst>
            <pc:docMk/>
            <pc:sldMk cId="1557077144" sldId="259"/>
            <ac:spMk id="19" creationId="{40921B34-71A3-4446-885E-355401EC3A81}"/>
          </ac:spMkLst>
        </pc:spChg>
        <pc:grpChg chg="add mod">
          <ac:chgData name="matt kellogg" userId="39fbe2dd4091d613" providerId="LiveId" clId="{DFBE5407-A877-4BB9-B131-816AD3A660A4}" dt="2022-03-11T09:01:45.349" v="1054" actId="1076"/>
          <ac:grpSpMkLst>
            <pc:docMk/>
            <pc:sldMk cId="1557077144" sldId="259"/>
            <ac:grpSpMk id="14" creationId="{707DB52F-F3C5-4E39-8C7B-1F639F7C3758}"/>
          </ac:grpSpMkLst>
        </pc:grpChg>
        <pc:grpChg chg="add mod">
          <ac:chgData name="matt kellogg" userId="39fbe2dd4091d613" providerId="LiveId" clId="{DFBE5407-A877-4BB9-B131-816AD3A660A4}" dt="2022-03-10T21:38:40.858" v="943" actId="164"/>
          <ac:grpSpMkLst>
            <pc:docMk/>
            <pc:sldMk cId="1557077144" sldId="259"/>
            <ac:grpSpMk id="15" creationId="{2BA01D1E-A858-4599-8434-14A83D650FDC}"/>
          </ac:grpSpMkLst>
        </pc:grpChg>
        <pc:grpChg chg="add mod">
          <ac:chgData name="matt kellogg" userId="39fbe2dd4091d613" providerId="LiveId" clId="{DFBE5407-A877-4BB9-B131-816AD3A660A4}" dt="2022-03-11T09:01:45.349" v="1054" actId="1076"/>
          <ac:grpSpMkLst>
            <pc:docMk/>
            <pc:sldMk cId="1557077144" sldId="259"/>
            <ac:grpSpMk id="23" creationId="{9712D3BA-E706-4A52-9BDD-647F77122ECF}"/>
          </ac:grpSpMkLst>
        </pc:grpChg>
        <pc:picChg chg="add mod ord">
          <ac:chgData name="matt kellogg" userId="39fbe2dd4091d613" providerId="LiveId" clId="{DFBE5407-A877-4BB9-B131-816AD3A660A4}" dt="2022-03-11T09:06:02.918" v="1095" actId="29295"/>
          <ac:picMkLst>
            <pc:docMk/>
            <pc:sldMk cId="1557077144" sldId="259"/>
            <ac:picMk id="10" creationId="{712DB542-E2DD-441B-88F1-542F7BC96486}"/>
          </ac:picMkLst>
        </pc:picChg>
        <pc:cxnChg chg="add del">
          <ac:chgData name="matt kellogg" userId="39fbe2dd4091d613" providerId="LiveId" clId="{DFBE5407-A877-4BB9-B131-816AD3A660A4}" dt="2022-03-10T21:35:00.238" v="907" actId="478"/>
          <ac:cxnSpMkLst>
            <pc:docMk/>
            <pc:sldMk cId="1557077144" sldId="259"/>
            <ac:cxnSpMk id="11" creationId="{91B6055C-41AD-42DE-929B-4D4D569E9644}"/>
          </ac:cxnSpMkLst>
        </pc:cxnChg>
        <pc:cxnChg chg="add mod">
          <ac:chgData name="matt kellogg" userId="39fbe2dd4091d613" providerId="LiveId" clId="{DFBE5407-A877-4BB9-B131-816AD3A660A4}" dt="2022-03-11T09:06:21.199" v="1097" actId="1582"/>
          <ac:cxnSpMkLst>
            <pc:docMk/>
            <pc:sldMk cId="1557077144" sldId="259"/>
            <ac:cxnSpMk id="21" creationId="{5FC21A00-2090-466E-B0E8-C2FF58A732EE}"/>
          </ac:cxnSpMkLst>
        </pc:cxnChg>
      </pc:sldChg>
      <pc:sldChg chg="modSp new del mod ord">
        <pc:chgData name="matt kellogg" userId="39fbe2dd4091d613" providerId="LiveId" clId="{DFBE5407-A877-4BB9-B131-816AD3A660A4}" dt="2022-03-11T10:08:36.970" v="1228" actId="47"/>
        <pc:sldMkLst>
          <pc:docMk/>
          <pc:sldMk cId="546717123" sldId="260"/>
        </pc:sldMkLst>
        <pc:spChg chg="mod">
          <ac:chgData name="matt kellogg" userId="39fbe2dd4091d613" providerId="LiveId" clId="{DFBE5407-A877-4BB9-B131-816AD3A660A4}" dt="2022-03-11T10:08:18.068" v="1226" actId="20577"/>
          <ac:spMkLst>
            <pc:docMk/>
            <pc:sldMk cId="546717123" sldId="260"/>
            <ac:spMk id="2" creationId="{A913C0E9-74C8-4EA5-ADA9-A4732588AA2F}"/>
          </ac:spMkLst>
        </pc:spChg>
      </pc:sldChg>
      <pc:sldChg chg="new">
        <pc:chgData name="matt kellogg" userId="39fbe2dd4091d613" providerId="LiveId" clId="{DFBE5407-A877-4BB9-B131-816AD3A660A4}" dt="2022-03-11T10:08:24.557" v="1227" actId="680"/>
        <pc:sldMkLst>
          <pc:docMk/>
          <pc:sldMk cId="353196379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6627-7822-49CC-9A4D-871A63787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CE57B-44DF-490B-8828-C7AD69E2E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35DE-1C51-4001-9D39-D14C3F9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441CD-0C13-47E3-9462-52F5A04A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ECC7-F04B-4B24-87A9-C7C96B7E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DB1A-1ACA-461A-8873-333E6A3C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A18DA-363F-4124-B52E-4FE1BFB5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8A1A-2D56-4A08-980A-D16D00BF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AE98-A92D-4C5D-B4F6-22698ACA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4EED4-AC5C-4B5D-A816-FB72A08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82CA7-4A86-47AF-9F6F-8FC3FF920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D2C40-A073-492E-9FF4-DD205F93A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A314-9DF0-4A23-8305-B20A133B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0A99-4F8C-43D4-97F9-6DA53C24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73C3-4A61-46AF-81B8-B16F6A76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91DB-89E0-413D-8903-56713F6F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1E8F-1755-46C3-A6E2-BF8CFB2D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C52E-3152-4B5C-B2C1-E1EED015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3C51-EFB3-4C23-A544-F204326C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9EF2-E6CC-4592-B0C5-E8FB2CC6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A71E-D565-4EF7-8704-F6B3FA32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C53A-BB4C-4CCB-9ABB-CB64ED96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427F-238B-49E6-80C3-B80E8FF9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A18D-0ED8-4DFE-A6A5-6AA52C5C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2D13-905A-4DD0-9686-DB54F5E1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CEE-AEBD-4132-86FD-76B17B6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065A-E7D5-4BE1-BEC7-9A0A9A49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F32F8-50C8-4BC1-ACE7-D67744A5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B029-BE76-4830-87C5-1460ED6D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4576-D51E-4C32-8689-3F6D9F85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70F9-FCAE-45BC-B257-2941E88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7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8843-442D-4CF7-A306-E4B9F0F0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C17A7-FFD0-4676-A819-B84398090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132B-4905-4A0F-971E-E0A73ABE6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F836-E3DA-4464-8A8A-5B41EFDE4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D478-B2F7-4C58-90CD-ABFCC331A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ACB16-0526-47C2-88D9-EB9F363D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4DABB-316C-47A8-8719-83CB4030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3AAE9-679A-4A71-B62E-2C964F8E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E97C-E551-4660-A850-C1C3413D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EEC76-78D3-4108-B20B-2A2C8A26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6E86C-F310-48D8-86EE-7DD861C0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BAB2D-E241-4E45-8900-28D8EBAC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36623-1550-4732-8086-370DC67D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0FF1C-3424-4971-ACF5-478D9E4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0B0E1-0638-4648-8FD0-5050D6A7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A74-3D2F-4E46-BE41-E55BC6FE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3DD0-AA84-4D28-945F-5A8EC5D5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FD879-EF88-41BF-82E2-827055CA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72BD0-5C78-4FD0-A085-AC7CC271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A4EC6-FB09-4C67-B9EC-FE904642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942F-94D5-423A-A21E-99BE8E14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8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2B90-9648-4462-AF4C-713541FC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8E846-B386-46C9-9FDB-6539671F8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218CB-E0FA-45EB-85C5-46ACD199A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9158B-73EC-458E-A926-6D290309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207CA-7242-44B1-91F5-607CC80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67EB0-49CD-4663-B9F5-3FBF0326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7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0A8EE-5BCC-431D-A0BA-94996812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6A25-A313-49B3-8708-11B692EB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B4EB-16C0-452A-B9A1-779B5C57D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9A77-C679-4347-8954-E80D8AD91D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2CB8-B8C4-47A7-AC97-948FEE25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BB40-C4C9-4600-8CE7-B2EFEEBB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C4D7-73F8-4E33-AC92-5AF8659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, building material, brick, orange&#10;&#10;Description automatically generated">
            <a:extLst>
              <a:ext uri="{FF2B5EF4-FFF2-40B4-BE49-F238E27FC236}">
                <a16:creationId xmlns:a16="http://schemas.microsoft.com/office/drawing/2014/main" id="{712DB542-E2DD-441B-88F1-542F7BC964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35945-CD98-40AD-B656-328512EC0667}"/>
              </a:ext>
            </a:extLst>
          </p:cNvPr>
          <p:cNvSpPr txBox="1"/>
          <p:nvPr/>
        </p:nvSpPr>
        <p:spPr>
          <a:xfrm>
            <a:off x="2316799" y="1222479"/>
            <a:ext cx="10207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118AB-6692-4CEF-8BE8-60CD8CABB489}"/>
              </a:ext>
            </a:extLst>
          </p:cNvPr>
          <p:cNvSpPr txBox="1"/>
          <p:nvPr/>
        </p:nvSpPr>
        <p:spPr>
          <a:xfrm>
            <a:off x="2362068" y="4335546"/>
            <a:ext cx="10207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9CADBD-E59C-4735-97AF-B010DB646FA5}"/>
              </a:ext>
            </a:extLst>
          </p:cNvPr>
          <p:cNvSpPr/>
          <p:nvPr/>
        </p:nvSpPr>
        <p:spPr>
          <a:xfrm>
            <a:off x="4770844" y="2119249"/>
            <a:ext cx="93617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CDF772-98E2-47B4-8E10-7237FFDD86B1}"/>
              </a:ext>
            </a:extLst>
          </p:cNvPr>
          <p:cNvSpPr/>
          <p:nvPr/>
        </p:nvSpPr>
        <p:spPr>
          <a:xfrm>
            <a:off x="4770844" y="5011473"/>
            <a:ext cx="93617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7DB52F-F3C5-4E39-8C7B-1F639F7C3758}"/>
              </a:ext>
            </a:extLst>
          </p:cNvPr>
          <p:cNvGrpSpPr/>
          <p:nvPr/>
        </p:nvGrpSpPr>
        <p:grpSpPr>
          <a:xfrm>
            <a:off x="7786870" y="990032"/>
            <a:ext cx="2553155" cy="2326941"/>
            <a:chOff x="7549248" y="635338"/>
            <a:chExt cx="2553155" cy="23269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C75ADA-B590-4F71-BA48-D25D16B5FDC4}"/>
                </a:ext>
              </a:extLst>
            </p:cNvPr>
            <p:cNvSpPr/>
            <p:nvPr/>
          </p:nvSpPr>
          <p:spPr>
            <a:xfrm>
              <a:off x="8066772" y="635338"/>
              <a:ext cx="2035629" cy="186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B70B48-DCB5-4012-BBCA-17EDCA4E2696}"/>
                </a:ext>
              </a:extLst>
            </p:cNvPr>
            <p:cNvSpPr/>
            <p:nvPr/>
          </p:nvSpPr>
          <p:spPr>
            <a:xfrm>
              <a:off x="7549699" y="1100231"/>
              <a:ext cx="2035629" cy="186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F60A988F-7463-4B2C-B816-0C0742CC5332}"/>
                </a:ext>
              </a:extLst>
            </p:cNvPr>
            <p:cNvSpPr/>
            <p:nvPr/>
          </p:nvSpPr>
          <p:spPr>
            <a:xfrm>
              <a:off x="7549248" y="635338"/>
              <a:ext cx="2553154" cy="46109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7C98F150-EC9D-444A-AD3D-645F439B276C}"/>
                </a:ext>
              </a:extLst>
            </p:cNvPr>
            <p:cNvSpPr/>
            <p:nvPr/>
          </p:nvSpPr>
          <p:spPr>
            <a:xfrm rot="5400000" flipV="1">
              <a:off x="8680397" y="1540273"/>
              <a:ext cx="2326939" cy="51707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12D3BA-E706-4A52-9BDD-647F77122ECF}"/>
              </a:ext>
            </a:extLst>
          </p:cNvPr>
          <p:cNvGrpSpPr/>
          <p:nvPr/>
        </p:nvGrpSpPr>
        <p:grpSpPr>
          <a:xfrm>
            <a:off x="7786870" y="3882256"/>
            <a:ext cx="2553155" cy="2326941"/>
            <a:chOff x="7031052" y="3019210"/>
            <a:chExt cx="2553155" cy="23269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A01D1E-A858-4599-8434-14A83D650FDC}"/>
                </a:ext>
              </a:extLst>
            </p:cNvPr>
            <p:cNvGrpSpPr/>
            <p:nvPr/>
          </p:nvGrpSpPr>
          <p:grpSpPr>
            <a:xfrm>
              <a:off x="7031052" y="3019210"/>
              <a:ext cx="2553155" cy="2326941"/>
              <a:chOff x="7549248" y="635338"/>
              <a:chExt cx="2553155" cy="2326941"/>
            </a:xfrm>
            <a:no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B5AD22-EEFE-48D1-AE44-2D6922C9ABA9}"/>
                  </a:ext>
                </a:extLst>
              </p:cNvPr>
              <p:cNvSpPr/>
              <p:nvPr/>
            </p:nvSpPr>
            <p:spPr>
              <a:xfrm>
                <a:off x="8066772" y="635338"/>
                <a:ext cx="2035629" cy="186204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DC3C00-09E7-4C7F-A521-E0DDBDFACEF2}"/>
                  </a:ext>
                </a:extLst>
              </p:cNvPr>
              <p:cNvSpPr/>
              <p:nvPr/>
            </p:nvSpPr>
            <p:spPr>
              <a:xfrm>
                <a:off x="7549699" y="1100231"/>
                <a:ext cx="2035629" cy="186204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Data 17">
                <a:extLst>
                  <a:ext uri="{FF2B5EF4-FFF2-40B4-BE49-F238E27FC236}">
                    <a16:creationId xmlns:a16="http://schemas.microsoft.com/office/drawing/2014/main" id="{2D482C36-EB37-4729-BC13-13A8B1E75FAD}"/>
                  </a:ext>
                </a:extLst>
              </p:cNvPr>
              <p:cNvSpPr/>
              <p:nvPr/>
            </p:nvSpPr>
            <p:spPr>
              <a:xfrm>
                <a:off x="7549248" y="635338"/>
                <a:ext cx="2553154" cy="461095"/>
              </a:xfrm>
              <a:prstGeom prst="flowChartInputOutpu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Data 18">
                <a:extLst>
                  <a:ext uri="{FF2B5EF4-FFF2-40B4-BE49-F238E27FC236}">
                    <a16:creationId xmlns:a16="http://schemas.microsoft.com/office/drawing/2014/main" id="{40921B34-71A3-4446-885E-355401EC3A81}"/>
                  </a:ext>
                </a:extLst>
              </p:cNvPr>
              <p:cNvSpPr/>
              <p:nvPr/>
            </p:nvSpPr>
            <p:spPr>
              <a:xfrm rot="5400000" flipV="1">
                <a:off x="8680397" y="1540273"/>
                <a:ext cx="2326939" cy="517072"/>
              </a:xfrm>
              <a:prstGeom prst="flowChartInputOutpu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C21A00-2090-466E-B0E8-C2FF58A73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1052" y="4881258"/>
              <a:ext cx="517524" cy="4648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AB46D7-0BE7-4490-893A-DA69386C04A4}"/>
              </a:ext>
            </a:extLst>
          </p:cNvPr>
          <p:cNvSpPr txBox="1"/>
          <p:nvPr/>
        </p:nvSpPr>
        <p:spPr>
          <a:xfrm>
            <a:off x="4583647" y="205489"/>
            <a:ext cx="3973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Walls</a:t>
            </a:r>
          </a:p>
        </p:txBody>
      </p:sp>
    </p:spTree>
    <p:extLst>
      <p:ext uri="{BB962C8B-B14F-4D97-AF65-F5344CB8AC3E}">
        <p14:creationId xmlns:p14="http://schemas.microsoft.com/office/powerpoint/2010/main" val="15570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99A68E-F1FC-4EDA-BA03-DF8DEFF5A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92120"/>
              </p:ext>
            </p:extLst>
          </p:nvPr>
        </p:nvGraphicFramePr>
        <p:xfrm>
          <a:off x="350557" y="1240202"/>
          <a:ext cx="5141688" cy="489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711">
                  <a:extLst>
                    <a:ext uri="{9D8B030D-6E8A-4147-A177-3AD203B41FA5}">
                      <a16:colId xmlns:a16="http://schemas.microsoft.com/office/drawing/2014/main" val="2845640100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113281846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3242203824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883126609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3713427046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1716669073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3861721927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1284883943"/>
                    </a:ext>
                  </a:extLst>
                </a:gridCol>
              </a:tblGrid>
              <a:tr h="612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790847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672287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580364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28497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15966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166092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758951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233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B2397F-FDBD-483C-A22B-61CEE3ECB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75048"/>
              </p:ext>
            </p:extLst>
          </p:nvPr>
        </p:nvGraphicFramePr>
        <p:xfrm>
          <a:off x="6871100" y="1240202"/>
          <a:ext cx="5141688" cy="489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711">
                  <a:extLst>
                    <a:ext uri="{9D8B030D-6E8A-4147-A177-3AD203B41FA5}">
                      <a16:colId xmlns:a16="http://schemas.microsoft.com/office/drawing/2014/main" val="2845640100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113281846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3242203824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883126609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3713427046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1716669073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3861721927"/>
                    </a:ext>
                  </a:extLst>
                </a:gridCol>
                <a:gridCol w="642711">
                  <a:extLst>
                    <a:ext uri="{9D8B030D-6E8A-4147-A177-3AD203B41FA5}">
                      <a16:colId xmlns:a16="http://schemas.microsoft.com/office/drawing/2014/main" val="1284883943"/>
                    </a:ext>
                  </a:extLst>
                </a:gridCol>
              </a:tblGrid>
              <a:tr h="61217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6A8ED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6A8ED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6A8ED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6A8ED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6A8ED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6A8ED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6A8ED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6A8ED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790847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72287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364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928497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5966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66092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58951"/>
                  </a:ext>
                </a:extLst>
              </a:tr>
              <a:tr h="61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2335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6CDD83F1-EE07-4D0A-A2F6-ACA48CF18DFE}"/>
              </a:ext>
            </a:extLst>
          </p:cNvPr>
          <p:cNvSpPr/>
          <p:nvPr/>
        </p:nvSpPr>
        <p:spPr>
          <a:xfrm>
            <a:off x="5713586" y="3422182"/>
            <a:ext cx="93617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73B2E4A-2555-4958-9C61-6E39FA0041FF}"/>
              </a:ext>
            </a:extLst>
          </p:cNvPr>
          <p:cNvSpPr/>
          <p:nvPr/>
        </p:nvSpPr>
        <p:spPr>
          <a:xfrm>
            <a:off x="8617171" y="2386226"/>
            <a:ext cx="314959" cy="31205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8E386-B146-401F-A5F5-FE98AE9711B2}"/>
              </a:ext>
            </a:extLst>
          </p:cNvPr>
          <p:cNvSpPr txBox="1"/>
          <p:nvPr/>
        </p:nvSpPr>
        <p:spPr>
          <a:xfrm>
            <a:off x="4801439" y="176613"/>
            <a:ext cx="3973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34491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D3D2-7C03-43B4-A774-4BC49E2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B337-ADD7-4666-980B-4C5B1D5D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223BAC-9A46-4A57-B1A9-16D23D660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80196"/>
              </p:ext>
            </p:extLst>
          </p:nvPr>
        </p:nvGraphicFramePr>
        <p:xfrm>
          <a:off x="1656080" y="121920"/>
          <a:ext cx="8625843" cy="657352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958427">
                  <a:extLst>
                    <a:ext uri="{9D8B030D-6E8A-4147-A177-3AD203B41FA5}">
                      <a16:colId xmlns:a16="http://schemas.microsoft.com/office/drawing/2014/main" val="3270754475"/>
                    </a:ext>
                  </a:extLst>
                </a:gridCol>
                <a:gridCol w="958427">
                  <a:extLst>
                    <a:ext uri="{9D8B030D-6E8A-4147-A177-3AD203B41FA5}">
                      <a16:colId xmlns:a16="http://schemas.microsoft.com/office/drawing/2014/main" val="315291521"/>
                    </a:ext>
                  </a:extLst>
                </a:gridCol>
                <a:gridCol w="958427">
                  <a:extLst>
                    <a:ext uri="{9D8B030D-6E8A-4147-A177-3AD203B41FA5}">
                      <a16:colId xmlns:a16="http://schemas.microsoft.com/office/drawing/2014/main" val="4177862889"/>
                    </a:ext>
                  </a:extLst>
                </a:gridCol>
                <a:gridCol w="958427">
                  <a:extLst>
                    <a:ext uri="{9D8B030D-6E8A-4147-A177-3AD203B41FA5}">
                      <a16:colId xmlns:a16="http://schemas.microsoft.com/office/drawing/2014/main" val="3785862235"/>
                    </a:ext>
                  </a:extLst>
                </a:gridCol>
                <a:gridCol w="958427">
                  <a:extLst>
                    <a:ext uri="{9D8B030D-6E8A-4147-A177-3AD203B41FA5}">
                      <a16:colId xmlns:a16="http://schemas.microsoft.com/office/drawing/2014/main" val="186630070"/>
                    </a:ext>
                  </a:extLst>
                </a:gridCol>
                <a:gridCol w="958427">
                  <a:extLst>
                    <a:ext uri="{9D8B030D-6E8A-4147-A177-3AD203B41FA5}">
                      <a16:colId xmlns:a16="http://schemas.microsoft.com/office/drawing/2014/main" val="1175314108"/>
                    </a:ext>
                  </a:extLst>
                </a:gridCol>
                <a:gridCol w="958427">
                  <a:extLst>
                    <a:ext uri="{9D8B030D-6E8A-4147-A177-3AD203B41FA5}">
                      <a16:colId xmlns:a16="http://schemas.microsoft.com/office/drawing/2014/main" val="461525079"/>
                    </a:ext>
                  </a:extLst>
                </a:gridCol>
                <a:gridCol w="958427">
                  <a:extLst>
                    <a:ext uri="{9D8B030D-6E8A-4147-A177-3AD203B41FA5}">
                      <a16:colId xmlns:a16="http://schemas.microsoft.com/office/drawing/2014/main" val="3645226884"/>
                    </a:ext>
                  </a:extLst>
                </a:gridCol>
                <a:gridCol w="958427">
                  <a:extLst>
                    <a:ext uri="{9D8B030D-6E8A-4147-A177-3AD203B41FA5}">
                      <a16:colId xmlns:a16="http://schemas.microsoft.com/office/drawing/2014/main" val="1248796410"/>
                    </a:ext>
                  </a:extLst>
                </a:gridCol>
              </a:tblGrid>
              <a:tr h="82169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762992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62640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69356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16446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97861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279722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5620348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5735495"/>
                  </a:ext>
                </a:extLst>
              </a:tr>
            </a:tbl>
          </a:graphicData>
        </a:graphic>
      </p:graphicFrame>
      <p:sp>
        <p:nvSpPr>
          <p:cNvPr id="8" name="Smiley Face 7">
            <a:extLst>
              <a:ext uri="{FF2B5EF4-FFF2-40B4-BE49-F238E27FC236}">
                <a16:creationId xmlns:a16="http://schemas.microsoft.com/office/drawing/2014/main" id="{71DF8BF8-D81D-4A2A-A3A7-BC90C55814EA}"/>
              </a:ext>
            </a:extLst>
          </p:cNvPr>
          <p:cNvSpPr/>
          <p:nvPr/>
        </p:nvSpPr>
        <p:spPr>
          <a:xfrm>
            <a:off x="3190240" y="2235200"/>
            <a:ext cx="721360" cy="7315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B4D07B-53C1-4413-8856-8EBF0CD8DAD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911600" y="2600960"/>
            <a:ext cx="542544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970195-3FB6-4AC8-9BF6-0DF539DD045D}"/>
              </a:ext>
            </a:extLst>
          </p:cNvPr>
          <p:cNvCxnSpPr>
            <a:cxnSpLocks/>
          </p:cNvCxnSpPr>
          <p:nvPr/>
        </p:nvCxnSpPr>
        <p:spPr>
          <a:xfrm>
            <a:off x="3911600" y="2600960"/>
            <a:ext cx="62992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64A570-76F8-49E1-8881-D6C7FBB6D45C}"/>
              </a:ext>
            </a:extLst>
          </p:cNvPr>
          <p:cNvCxnSpPr>
            <a:cxnSpLocks/>
          </p:cNvCxnSpPr>
          <p:nvPr/>
        </p:nvCxnSpPr>
        <p:spPr>
          <a:xfrm>
            <a:off x="4541520" y="2600960"/>
            <a:ext cx="93472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1AA245-3E1B-4125-9A56-6B9BD47ED8A9}"/>
              </a:ext>
            </a:extLst>
          </p:cNvPr>
          <p:cNvCxnSpPr>
            <a:cxnSpLocks/>
          </p:cNvCxnSpPr>
          <p:nvPr/>
        </p:nvCxnSpPr>
        <p:spPr>
          <a:xfrm>
            <a:off x="5476240" y="2600960"/>
            <a:ext cx="95504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FC9242-3932-4A7D-8788-B5BCC584BA70}"/>
              </a:ext>
            </a:extLst>
          </p:cNvPr>
          <p:cNvCxnSpPr>
            <a:cxnSpLocks/>
          </p:cNvCxnSpPr>
          <p:nvPr/>
        </p:nvCxnSpPr>
        <p:spPr>
          <a:xfrm>
            <a:off x="6431280" y="2600960"/>
            <a:ext cx="95504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06BAFD-EFA1-4AB3-A10E-32288BDB23B2}"/>
              </a:ext>
            </a:extLst>
          </p:cNvPr>
          <p:cNvCxnSpPr>
            <a:cxnSpLocks/>
          </p:cNvCxnSpPr>
          <p:nvPr/>
        </p:nvCxnSpPr>
        <p:spPr>
          <a:xfrm>
            <a:off x="7386320" y="2600960"/>
            <a:ext cx="95504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129477-6206-4090-93ED-F2E043A7D872}"/>
              </a:ext>
            </a:extLst>
          </p:cNvPr>
          <p:cNvCxnSpPr>
            <a:cxnSpLocks/>
          </p:cNvCxnSpPr>
          <p:nvPr/>
        </p:nvCxnSpPr>
        <p:spPr>
          <a:xfrm>
            <a:off x="8341360" y="2600960"/>
            <a:ext cx="99568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D5BC90-8F35-44F9-A57E-F83B5D8E192E}"/>
              </a:ext>
            </a:extLst>
          </p:cNvPr>
          <p:cNvSpPr txBox="1"/>
          <p:nvPr/>
        </p:nvSpPr>
        <p:spPr>
          <a:xfrm>
            <a:off x="6075680" y="2600960"/>
            <a:ext cx="548640" cy="73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B9DF5F-31AB-4D4F-A74E-16894AA2208E}"/>
              </a:ext>
            </a:extLst>
          </p:cNvPr>
          <p:cNvCxnSpPr>
            <a:cxnSpLocks/>
          </p:cNvCxnSpPr>
          <p:nvPr/>
        </p:nvCxnSpPr>
        <p:spPr>
          <a:xfrm flipV="1">
            <a:off x="3911600" y="1117600"/>
            <a:ext cx="5425440" cy="148336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6EAA0D-7CE8-495B-A4E5-0364E501D144}"/>
              </a:ext>
            </a:extLst>
          </p:cNvPr>
          <p:cNvCxnSpPr>
            <a:cxnSpLocks/>
          </p:cNvCxnSpPr>
          <p:nvPr/>
        </p:nvCxnSpPr>
        <p:spPr>
          <a:xfrm>
            <a:off x="3911600" y="2590794"/>
            <a:ext cx="5425440" cy="103125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D2FA39-0E1A-4CAC-A2B3-E47620B1FAB1}"/>
              </a:ext>
            </a:extLst>
          </p:cNvPr>
          <p:cNvCxnSpPr>
            <a:cxnSpLocks/>
          </p:cNvCxnSpPr>
          <p:nvPr/>
        </p:nvCxnSpPr>
        <p:spPr>
          <a:xfrm flipV="1">
            <a:off x="3911600" y="1442723"/>
            <a:ext cx="5425440" cy="114807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45A33B-550B-4075-A3AD-975E2E4EC17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911600" y="1757680"/>
            <a:ext cx="5425440" cy="84328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D93E67-B802-435E-820E-AF88CE7CED53}"/>
              </a:ext>
            </a:extLst>
          </p:cNvPr>
          <p:cNvCxnSpPr>
            <a:cxnSpLocks/>
          </p:cNvCxnSpPr>
          <p:nvPr/>
        </p:nvCxnSpPr>
        <p:spPr>
          <a:xfrm flipV="1">
            <a:off x="3911600" y="2098679"/>
            <a:ext cx="5425440" cy="50800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BA97E9-2135-409D-B32D-567B15D38F69}"/>
              </a:ext>
            </a:extLst>
          </p:cNvPr>
          <p:cNvCxnSpPr>
            <a:cxnSpLocks/>
          </p:cNvCxnSpPr>
          <p:nvPr/>
        </p:nvCxnSpPr>
        <p:spPr>
          <a:xfrm>
            <a:off x="3911600" y="2590794"/>
            <a:ext cx="5425440" cy="47752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9F3EF2-2EF8-4455-BDA0-4A84EAAAE09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911600" y="2600960"/>
            <a:ext cx="5425440" cy="731513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AD774E-179F-4BF3-AC15-77230FCCA453}"/>
              </a:ext>
            </a:extLst>
          </p:cNvPr>
          <p:cNvSpPr txBox="1"/>
          <p:nvPr/>
        </p:nvSpPr>
        <p:spPr>
          <a:xfrm>
            <a:off x="3429000" y="5080000"/>
            <a:ext cx="742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Array: [D1, D2, D3, D4, …]</a:t>
            </a:r>
          </a:p>
        </p:txBody>
      </p:sp>
    </p:spTree>
    <p:extLst>
      <p:ext uri="{BB962C8B-B14F-4D97-AF65-F5344CB8AC3E}">
        <p14:creationId xmlns:p14="http://schemas.microsoft.com/office/powerpoint/2010/main" val="27658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/>
      <p:bldP spid="26" grpId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51228-A579-4115-9199-E130037CDB0A}"/>
              </a:ext>
            </a:extLst>
          </p:cNvPr>
          <p:cNvSpPr txBox="1"/>
          <p:nvPr/>
        </p:nvSpPr>
        <p:spPr>
          <a:xfrm>
            <a:off x="2382520" y="171117"/>
            <a:ext cx="6232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Array: [D1, D2, D3, D4, …]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49C8C-8A65-48C4-B341-732C50D3A31C}"/>
                  </a:ext>
                </a:extLst>
              </p:cNvPr>
              <p:cNvSpPr txBox="1"/>
              <p:nvPr/>
            </p:nvSpPr>
            <p:spPr>
              <a:xfrm>
                <a:off x="7482424" y="1640735"/>
                <a:ext cx="4100965" cy="67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𝑣𝑖𝑒𝑤𝐻𝑒𝑖𝑔𝑡h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𝑐𝑒𝑙𝑙𝐻𝑒𝑖𝑔h𝑡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49C8C-8A65-48C4-B341-732C50D3A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424" y="1640735"/>
                <a:ext cx="4100965" cy="674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09177FC-D3A9-468C-81F1-320CD51B36F7}"/>
              </a:ext>
            </a:extLst>
          </p:cNvPr>
          <p:cNvSpPr/>
          <p:nvPr/>
        </p:nvSpPr>
        <p:spPr>
          <a:xfrm>
            <a:off x="1691196" y="1303108"/>
            <a:ext cx="4980451" cy="4776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05117-E4CE-4013-BF2E-EEE32FA9FAB3}"/>
              </a:ext>
            </a:extLst>
          </p:cNvPr>
          <p:cNvSpPr/>
          <p:nvPr/>
        </p:nvSpPr>
        <p:spPr>
          <a:xfrm>
            <a:off x="1697295" y="2203151"/>
            <a:ext cx="86628" cy="2974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F6410-E1AA-4591-8CCC-1AE0800476E7}"/>
              </a:ext>
            </a:extLst>
          </p:cNvPr>
          <p:cNvSpPr/>
          <p:nvPr/>
        </p:nvSpPr>
        <p:spPr>
          <a:xfrm>
            <a:off x="1777824" y="2247177"/>
            <a:ext cx="109675" cy="28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1EE29-EC3C-406D-B680-8FDDA310C97C}"/>
              </a:ext>
            </a:extLst>
          </p:cNvPr>
          <p:cNvSpPr/>
          <p:nvPr/>
        </p:nvSpPr>
        <p:spPr>
          <a:xfrm>
            <a:off x="1881297" y="2281361"/>
            <a:ext cx="106200" cy="2817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7961A-2923-401F-A4BB-EE38C9528AC7}"/>
              </a:ext>
            </a:extLst>
          </p:cNvPr>
          <p:cNvSpPr/>
          <p:nvPr/>
        </p:nvSpPr>
        <p:spPr>
          <a:xfrm>
            <a:off x="1974853" y="2281361"/>
            <a:ext cx="119097" cy="2817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0B04E-9998-4DCD-82FF-A4C2D77D37A9}"/>
              </a:ext>
            </a:extLst>
          </p:cNvPr>
          <p:cNvSpPr/>
          <p:nvPr/>
        </p:nvSpPr>
        <p:spPr>
          <a:xfrm>
            <a:off x="2083385" y="2316497"/>
            <a:ext cx="114465" cy="2747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35274D-AB3B-48E8-A134-8C63AE9DA8EC}"/>
              </a:ext>
            </a:extLst>
          </p:cNvPr>
          <p:cNvSpPr/>
          <p:nvPr/>
        </p:nvSpPr>
        <p:spPr>
          <a:xfrm>
            <a:off x="2187837" y="2316496"/>
            <a:ext cx="118996" cy="2747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28801-881B-4052-888B-DF4013DFA123}"/>
              </a:ext>
            </a:extLst>
          </p:cNvPr>
          <p:cNvSpPr/>
          <p:nvPr/>
        </p:nvSpPr>
        <p:spPr>
          <a:xfrm>
            <a:off x="2293433" y="2358883"/>
            <a:ext cx="114465" cy="266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47F0EA-7496-488A-A59E-B751D11AE7AA}"/>
              </a:ext>
            </a:extLst>
          </p:cNvPr>
          <p:cNvSpPr/>
          <p:nvPr/>
        </p:nvSpPr>
        <p:spPr>
          <a:xfrm>
            <a:off x="2600369" y="2462061"/>
            <a:ext cx="159070" cy="2456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4DEDC-E09D-4B7F-8CFD-0805D84CDAAA}"/>
              </a:ext>
            </a:extLst>
          </p:cNvPr>
          <p:cNvSpPr/>
          <p:nvPr/>
        </p:nvSpPr>
        <p:spPr>
          <a:xfrm>
            <a:off x="2394187" y="2412080"/>
            <a:ext cx="128957" cy="2556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99B057-7E45-478C-BB16-C5D8B78E497E}"/>
              </a:ext>
            </a:extLst>
          </p:cNvPr>
          <p:cNvSpPr/>
          <p:nvPr/>
        </p:nvSpPr>
        <p:spPr>
          <a:xfrm>
            <a:off x="2505507" y="2435082"/>
            <a:ext cx="125597" cy="2510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4EE064-6FFE-4228-9087-5ECC052E423B}"/>
              </a:ext>
            </a:extLst>
          </p:cNvPr>
          <p:cNvSpPr/>
          <p:nvPr/>
        </p:nvSpPr>
        <p:spPr>
          <a:xfrm>
            <a:off x="2745569" y="2484816"/>
            <a:ext cx="125561" cy="2410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3A4E-09C3-4C70-8885-8A5480E0E67C}"/>
              </a:ext>
            </a:extLst>
          </p:cNvPr>
          <p:cNvSpPr/>
          <p:nvPr/>
        </p:nvSpPr>
        <p:spPr>
          <a:xfrm>
            <a:off x="2869304" y="2541432"/>
            <a:ext cx="109552" cy="2297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5ACA12-AE50-4712-8B6E-AF6A058539FB}"/>
              </a:ext>
            </a:extLst>
          </p:cNvPr>
          <p:cNvSpPr/>
          <p:nvPr/>
        </p:nvSpPr>
        <p:spPr>
          <a:xfrm>
            <a:off x="2968739" y="2595905"/>
            <a:ext cx="116241" cy="2188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5666CC-C7C1-4D9E-8AC0-9B03EE5D3F80}"/>
              </a:ext>
            </a:extLst>
          </p:cNvPr>
          <p:cNvSpPr/>
          <p:nvPr/>
        </p:nvSpPr>
        <p:spPr>
          <a:xfrm>
            <a:off x="3076465" y="2610673"/>
            <a:ext cx="121119" cy="2159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6BA061-CC73-400F-9B2A-FC9100BB73DD}"/>
              </a:ext>
            </a:extLst>
          </p:cNvPr>
          <p:cNvCxnSpPr>
            <a:cxnSpLocks/>
          </p:cNvCxnSpPr>
          <p:nvPr/>
        </p:nvCxnSpPr>
        <p:spPr>
          <a:xfrm flipH="1">
            <a:off x="1699465" y="3690256"/>
            <a:ext cx="4980451" cy="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36B28-36F1-47F1-A8CC-30C7F592B138}"/>
              </a:ext>
            </a:extLst>
          </p:cNvPr>
          <p:cNvSpPr/>
          <p:nvPr/>
        </p:nvSpPr>
        <p:spPr>
          <a:xfrm>
            <a:off x="3197584" y="2631889"/>
            <a:ext cx="112604" cy="2116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6C67B6-945A-4613-B29A-5508364C058A}"/>
              </a:ext>
            </a:extLst>
          </p:cNvPr>
          <p:cNvSpPr/>
          <p:nvPr/>
        </p:nvSpPr>
        <p:spPr>
          <a:xfrm>
            <a:off x="3295194" y="2659414"/>
            <a:ext cx="125216" cy="206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6CF630-045A-45C8-96B0-A924E6BB3AF6}"/>
              </a:ext>
            </a:extLst>
          </p:cNvPr>
          <p:cNvSpPr/>
          <p:nvPr/>
        </p:nvSpPr>
        <p:spPr>
          <a:xfrm>
            <a:off x="3420411" y="2686167"/>
            <a:ext cx="110220" cy="2008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B4C3CB-4EDA-4BB4-90BC-7A729DC91CC6}"/>
              </a:ext>
            </a:extLst>
          </p:cNvPr>
          <p:cNvSpPr/>
          <p:nvPr/>
        </p:nvSpPr>
        <p:spPr>
          <a:xfrm>
            <a:off x="3525804" y="2720419"/>
            <a:ext cx="115048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D12A28-047F-4FC4-8F97-C5E401C51D97}"/>
              </a:ext>
            </a:extLst>
          </p:cNvPr>
          <p:cNvSpPr/>
          <p:nvPr/>
        </p:nvSpPr>
        <p:spPr>
          <a:xfrm>
            <a:off x="3633801" y="2720419"/>
            <a:ext cx="117272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9AA1DE-F8AD-4D8E-8358-880AEC93503E}"/>
              </a:ext>
            </a:extLst>
          </p:cNvPr>
          <p:cNvSpPr/>
          <p:nvPr/>
        </p:nvSpPr>
        <p:spPr>
          <a:xfrm>
            <a:off x="3728493" y="2720419"/>
            <a:ext cx="146101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9EE427-E55B-40AB-A350-CCB82C2DC53D}"/>
              </a:ext>
            </a:extLst>
          </p:cNvPr>
          <p:cNvSpPr/>
          <p:nvPr/>
        </p:nvSpPr>
        <p:spPr>
          <a:xfrm>
            <a:off x="3861295" y="2720419"/>
            <a:ext cx="110220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D77BB8-6F6D-44D8-B6AE-E58749AA9347}"/>
              </a:ext>
            </a:extLst>
          </p:cNvPr>
          <p:cNvSpPr/>
          <p:nvPr/>
        </p:nvSpPr>
        <p:spPr>
          <a:xfrm>
            <a:off x="3971516" y="2720419"/>
            <a:ext cx="110220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4AF75-C37A-469A-A442-47F88FF9C55D}"/>
              </a:ext>
            </a:extLst>
          </p:cNvPr>
          <p:cNvSpPr/>
          <p:nvPr/>
        </p:nvSpPr>
        <p:spPr>
          <a:xfrm>
            <a:off x="4081737" y="2720419"/>
            <a:ext cx="110220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50F17C-C607-4AB4-880D-D529B620C961}"/>
              </a:ext>
            </a:extLst>
          </p:cNvPr>
          <p:cNvSpPr/>
          <p:nvPr/>
        </p:nvSpPr>
        <p:spPr>
          <a:xfrm>
            <a:off x="4189691" y="2720419"/>
            <a:ext cx="113198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51F80A-9D42-4076-8381-1465283B2E1A}"/>
              </a:ext>
            </a:extLst>
          </p:cNvPr>
          <p:cNvSpPr/>
          <p:nvPr/>
        </p:nvSpPr>
        <p:spPr>
          <a:xfrm>
            <a:off x="4293177" y="2720419"/>
            <a:ext cx="123555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DB0FE-3D03-499A-90E9-9BD38F47E616}"/>
              </a:ext>
            </a:extLst>
          </p:cNvPr>
          <p:cNvSpPr/>
          <p:nvPr/>
        </p:nvSpPr>
        <p:spPr>
          <a:xfrm>
            <a:off x="4416733" y="2720419"/>
            <a:ext cx="113936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AFEAA0-A6CE-4083-8AA4-0DA74D2DE98A}"/>
              </a:ext>
            </a:extLst>
          </p:cNvPr>
          <p:cNvSpPr/>
          <p:nvPr/>
        </p:nvSpPr>
        <p:spPr>
          <a:xfrm>
            <a:off x="4504374" y="2720419"/>
            <a:ext cx="140232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D96B36-F81B-4CA5-B666-08E55319088F}"/>
              </a:ext>
            </a:extLst>
          </p:cNvPr>
          <p:cNvSpPr/>
          <p:nvPr/>
        </p:nvSpPr>
        <p:spPr>
          <a:xfrm>
            <a:off x="4631888" y="2720419"/>
            <a:ext cx="126662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553A7-0F79-4FEC-BD4C-8B5817D5BEC2}"/>
              </a:ext>
            </a:extLst>
          </p:cNvPr>
          <p:cNvSpPr/>
          <p:nvPr/>
        </p:nvSpPr>
        <p:spPr>
          <a:xfrm>
            <a:off x="4755825" y="2720419"/>
            <a:ext cx="116669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5774C-0E82-4ED6-B4EC-C4E2174F6422}"/>
              </a:ext>
            </a:extLst>
          </p:cNvPr>
          <p:cNvSpPr/>
          <p:nvPr/>
        </p:nvSpPr>
        <p:spPr>
          <a:xfrm>
            <a:off x="4845588" y="2720419"/>
            <a:ext cx="139007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415EF0-D90D-4835-A9C5-D9E2D8404100}"/>
              </a:ext>
            </a:extLst>
          </p:cNvPr>
          <p:cNvSpPr/>
          <p:nvPr/>
        </p:nvSpPr>
        <p:spPr>
          <a:xfrm>
            <a:off x="5523042" y="2541432"/>
            <a:ext cx="112049" cy="2297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4580EC-66CF-44AC-A603-FB0AD62ED218}"/>
              </a:ext>
            </a:extLst>
          </p:cNvPr>
          <p:cNvSpPr/>
          <p:nvPr/>
        </p:nvSpPr>
        <p:spPr>
          <a:xfrm>
            <a:off x="5616705" y="2484816"/>
            <a:ext cx="134833" cy="2410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535498-B6F6-457C-A276-EBAF7F7885CF}"/>
              </a:ext>
            </a:extLst>
          </p:cNvPr>
          <p:cNvSpPr/>
          <p:nvPr/>
        </p:nvSpPr>
        <p:spPr>
          <a:xfrm>
            <a:off x="5746882" y="2462061"/>
            <a:ext cx="128344" cy="2456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818647-1BC3-4446-B653-BED70DD1FAB5}"/>
              </a:ext>
            </a:extLst>
          </p:cNvPr>
          <p:cNvSpPr/>
          <p:nvPr/>
        </p:nvSpPr>
        <p:spPr>
          <a:xfrm>
            <a:off x="6092647" y="2358883"/>
            <a:ext cx="119781" cy="266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70655B-873E-4FCC-B32D-CA49EAE1F2CF}"/>
              </a:ext>
            </a:extLst>
          </p:cNvPr>
          <p:cNvSpPr/>
          <p:nvPr/>
        </p:nvSpPr>
        <p:spPr>
          <a:xfrm>
            <a:off x="5874583" y="2435082"/>
            <a:ext cx="105212" cy="2510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AC8B9-2D2A-4C92-9E17-041176084EB9}"/>
              </a:ext>
            </a:extLst>
          </p:cNvPr>
          <p:cNvSpPr/>
          <p:nvPr/>
        </p:nvSpPr>
        <p:spPr>
          <a:xfrm>
            <a:off x="5966299" y="2412080"/>
            <a:ext cx="131527" cy="2556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0F6B9D-C0CA-4902-9CBD-4D6EAA40327E}"/>
              </a:ext>
            </a:extLst>
          </p:cNvPr>
          <p:cNvSpPr/>
          <p:nvPr/>
        </p:nvSpPr>
        <p:spPr>
          <a:xfrm>
            <a:off x="6205641" y="2316488"/>
            <a:ext cx="114465" cy="2747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7A39F7-CC32-48FE-8CEA-9660C2A40CE5}"/>
              </a:ext>
            </a:extLst>
          </p:cNvPr>
          <p:cNvSpPr/>
          <p:nvPr/>
        </p:nvSpPr>
        <p:spPr>
          <a:xfrm>
            <a:off x="6319901" y="2300377"/>
            <a:ext cx="122096" cy="2782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9C3524-7A44-4F1B-AD0C-FBD405E61571}"/>
              </a:ext>
            </a:extLst>
          </p:cNvPr>
          <p:cNvSpPr/>
          <p:nvPr/>
        </p:nvSpPr>
        <p:spPr>
          <a:xfrm>
            <a:off x="6434366" y="2250605"/>
            <a:ext cx="126048" cy="288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C557D3-772D-4679-BBEE-BAF48FBDF0B9}"/>
              </a:ext>
            </a:extLst>
          </p:cNvPr>
          <p:cNvSpPr/>
          <p:nvPr/>
        </p:nvSpPr>
        <p:spPr>
          <a:xfrm>
            <a:off x="4959848" y="2720415"/>
            <a:ext cx="132799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A65C35-6801-4AAE-B425-5311CE6DCB47}"/>
              </a:ext>
            </a:extLst>
          </p:cNvPr>
          <p:cNvSpPr/>
          <p:nvPr/>
        </p:nvSpPr>
        <p:spPr>
          <a:xfrm>
            <a:off x="5083059" y="2720415"/>
            <a:ext cx="117417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FD0C80-CBE5-40C0-88E2-5BD20EC03049}"/>
              </a:ext>
            </a:extLst>
          </p:cNvPr>
          <p:cNvSpPr/>
          <p:nvPr/>
        </p:nvSpPr>
        <p:spPr>
          <a:xfrm>
            <a:off x="5400732" y="2720415"/>
            <a:ext cx="121967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767E58-3B24-4D9E-A2FA-F5C2817DFBC5}"/>
              </a:ext>
            </a:extLst>
          </p:cNvPr>
          <p:cNvSpPr/>
          <p:nvPr/>
        </p:nvSpPr>
        <p:spPr>
          <a:xfrm>
            <a:off x="5187628" y="2720415"/>
            <a:ext cx="119098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3DCA4C-B91C-42B6-AB35-FF7DFDD7454D}"/>
              </a:ext>
            </a:extLst>
          </p:cNvPr>
          <p:cNvSpPr/>
          <p:nvPr/>
        </p:nvSpPr>
        <p:spPr>
          <a:xfrm>
            <a:off x="5294845" y="2720415"/>
            <a:ext cx="121068" cy="1939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133AE1-9FAC-439B-8D40-0AE99C0FDA49}"/>
              </a:ext>
            </a:extLst>
          </p:cNvPr>
          <p:cNvSpPr/>
          <p:nvPr/>
        </p:nvSpPr>
        <p:spPr>
          <a:xfrm>
            <a:off x="6552754" y="2203153"/>
            <a:ext cx="118893" cy="2974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8B0659-CE43-4595-AA4A-27F78BC5B065}"/>
              </a:ext>
            </a:extLst>
          </p:cNvPr>
          <p:cNvSpPr/>
          <p:nvPr/>
        </p:nvSpPr>
        <p:spPr>
          <a:xfrm>
            <a:off x="1691196" y="5177352"/>
            <a:ext cx="86628" cy="901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B3552E-F210-4766-BB21-45E0F1C14239}"/>
              </a:ext>
            </a:extLst>
          </p:cNvPr>
          <p:cNvSpPr/>
          <p:nvPr/>
        </p:nvSpPr>
        <p:spPr>
          <a:xfrm>
            <a:off x="1773022" y="5136759"/>
            <a:ext cx="102954" cy="94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960D66-198A-4017-8067-92678126BAF0}"/>
              </a:ext>
            </a:extLst>
          </p:cNvPr>
          <p:cNvSpPr/>
          <p:nvPr/>
        </p:nvSpPr>
        <p:spPr>
          <a:xfrm>
            <a:off x="1870180" y="5099145"/>
            <a:ext cx="114693" cy="9795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B3A6F8-108D-43A1-8991-0FFD553F4568}"/>
              </a:ext>
            </a:extLst>
          </p:cNvPr>
          <p:cNvSpPr/>
          <p:nvPr/>
        </p:nvSpPr>
        <p:spPr>
          <a:xfrm>
            <a:off x="1974454" y="5099144"/>
            <a:ext cx="114693" cy="9795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21CAFE-8D27-4102-92AF-D096C4CD8FAE}"/>
              </a:ext>
            </a:extLst>
          </p:cNvPr>
          <p:cNvSpPr/>
          <p:nvPr/>
        </p:nvSpPr>
        <p:spPr>
          <a:xfrm>
            <a:off x="2076604" y="5063999"/>
            <a:ext cx="111233" cy="1014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ED18C-F675-4033-98D9-60F6DAE918F7}"/>
              </a:ext>
            </a:extLst>
          </p:cNvPr>
          <p:cNvSpPr/>
          <p:nvPr/>
        </p:nvSpPr>
        <p:spPr>
          <a:xfrm>
            <a:off x="2176103" y="5063999"/>
            <a:ext cx="128330" cy="1014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DFE457-CEDE-4E79-A26D-1BC9CC3D28E5}"/>
              </a:ext>
            </a:extLst>
          </p:cNvPr>
          <p:cNvSpPr/>
          <p:nvPr/>
        </p:nvSpPr>
        <p:spPr>
          <a:xfrm>
            <a:off x="2303073" y="5021619"/>
            <a:ext cx="111233" cy="1058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CF5986-728C-4DC1-BA57-885DEBA2C74F}"/>
              </a:ext>
            </a:extLst>
          </p:cNvPr>
          <p:cNvSpPr/>
          <p:nvPr/>
        </p:nvSpPr>
        <p:spPr>
          <a:xfrm>
            <a:off x="2407126" y="4968420"/>
            <a:ext cx="111233" cy="11102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845291-E1D8-4C06-98EF-F9F672989259}"/>
              </a:ext>
            </a:extLst>
          </p:cNvPr>
          <p:cNvSpPr/>
          <p:nvPr/>
        </p:nvSpPr>
        <p:spPr>
          <a:xfrm>
            <a:off x="2514916" y="4945410"/>
            <a:ext cx="111233" cy="11389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28A100-44BE-4B0A-9540-6EAC98B98455}"/>
              </a:ext>
            </a:extLst>
          </p:cNvPr>
          <p:cNvSpPr/>
          <p:nvPr/>
        </p:nvSpPr>
        <p:spPr>
          <a:xfrm>
            <a:off x="2622633" y="4918430"/>
            <a:ext cx="134819" cy="11608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B103B0-4A11-42AA-A943-D220D82D0AE3}"/>
              </a:ext>
            </a:extLst>
          </p:cNvPr>
          <p:cNvSpPr/>
          <p:nvPr/>
        </p:nvSpPr>
        <p:spPr>
          <a:xfrm>
            <a:off x="2756326" y="4895684"/>
            <a:ext cx="113870" cy="11832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0066A4-428B-4A5C-AE2C-8C526270974B}"/>
              </a:ext>
            </a:extLst>
          </p:cNvPr>
          <p:cNvSpPr/>
          <p:nvPr/>
        </p:nvSpPr>
        <p:spPr>
          <a:xfrm>
            <a:off x="2870196" y="4839065"/>
            <a:ext cx="105212" cy="12397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EF58858-2C2A-4FC9-926B-48D4E963A0A5}"/>
              </a:ext>
            </a:extLst>
          </p:cNvPr>
          <p:cNvSpPr/>
          <p:nvPr/>
        </p:nvSpPr>
        <p:spPr>
          <a:xfrm>
            <a:off x="2974253" y="4784591"/>
            <a:ext cx="105212" cy="1294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744AF7-5FC4-482C-A63D-3DCD82B82C82}"/>
              </a:ext>
            </a:extLst>
          </p:cNvPr>
          <p:cNvSpPr/>
          <p:nvPr/>
        </p:nvSpPr>
        <p:spPr>
          <a:xfrm>
            <a:off x="3077911" y="4769823"/>
            <a:ext cx="117546" cy="13075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7B2FBA-2830-4969-AA75-4C82FC735A5F}"/>
              </a:ext>
            </a:extLst>
          </p:cNvPr>
          <p:cNvSpPr/>
          <p:nvPr/>
        </p:nvSpPr>
        <p:spPr>
          <a:xfrm>
            <a:off x="3195457" y="4742282"/>
            <a:ext cx="117546" cy="13351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745E3A-A45F-4282-A4E9-32F80B09EFD7}"/>
              </a:ext>
            </a:extLst>
          </p:cNvPr>
          <p:cNvSpPr/>
          <p:nvPr/>
        </p:nvSpPr>
        <p:spPr>
          <a:xfrm>
            <a:off x="3309292" y="4715546"/>
            <a:ext cx="117546" cy="13599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A610FD-0D33-49E5-8104-096032DB63B9}"/>
              </a:ext>
            </a:extLst>
          </p:cNvPr>
          <p:cNvSpPr/>
          <p:nvPr/>
        </p:nvSpPr>
        <p:spPr>
          <a:xfrm>
            <a:off x="3426838" y="4694319"/>
            <a:ext cx="97748" cy="13777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AD21F2-083F-40E0-8092-2A9322C1424A}"/>
              </a:ext>
            </a:extLst>
          </p:cNvPr>
          <p:cNvSpPr/>
          <p:nvPr/>
        </p:nvSpPr>
        <p:spPr>
          <a:xfrm>
            <a:off x="3524586" y="4667581"/>
            <a:ext cx="99585" cy="1400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B075D1-FBEA-4196-82C9-83F278EC0055}"/>
              </a:ext>
            </a:extLst>
          </p:cNvPr>
          <p:cNvSpPr/>
          <p:nvPr/>
        </p:nvSpPr>
        <p:spPr>
          <a:xfrm>
            <a:off x="3621747" y="4665405"/>
            <a:ext cx="105147" cy="1400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B659BD-D7D5-4376-9165-69EECDF21ADF}"/>
              </a:ext>
            </a:extLst>
          </p:cNvPr>
          <p:cNvSpPr/>
          <p:nvPr/>
        </p:nvSpPr>
        <p:spPr>
          <a:xfrm>
            <a:off x="3679082" y="4665405"/>
            <a:ext cx="181112" cy="1400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AB2C52F-71EB-42A8-A8C7-952508A5DA91}"/>
              </a:ext>
            </a:extLst>
          </p:cNvPr>
          <p:cNvSpPr/>
          <p:nvPr/>
        </p:nvSpPr>
        <p:spPr>
          <a:xfrm>
            <a:off x="3955730" y="4662645"/>
            <a:ext cx="125447" cy="1400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3F60379-CB6C-4466-9EEB-B24FD0EFE55D}"/>
              </a:ext>
            </a:extLst>
          </p:cNvPr>
          <p:cNvSpPr/>
          <p:nvPr/>
        </p:nvSpPr>
        <p:spPr>
          <a:xfrm>
            <a:off x="3818611" y="4662850"/>
            <a:ext cx="144410" cy="1400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4CECF8-E565-4F80-A549-1E28497BCB6C}"/>
              </a:ext>
            </a:extLst>
          </p:cNvPr>
          <p:cNvSpPr/>
          <p:nvPr/>
        </p:nvSpPr>
        <p:spPr>
          <a:xfrm>
            <a:off x="4008180" y="4657320"/>
            <a:ext cx="1509715" cy="1400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773A3D-3122-4C94-B6BF-951050163EC3}"/>
              </a:ext>
            </a:extLst>
          </p:cNvPr>
          <p:cNvSpPr/>
          <p:nvPr/>
        </p:nvSpPr>
        <p:spPr>
          <a:xfrm>
            <a:off x="5520618" y="4831695"/>
            <a:ext cx="99585" cy="1231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942DC5-4F7C-4178-A489-D0D64DCD8AAA}"/>
              </a:ext>
            </a:extLst>
          </p:cNvPr>
          <p:cNvSpPr/>
          <p:nvPr/>
        </p:nvSpPr>
        <p:spPr>
          <a:xfrm>
            <a:off x="5617779" y="4890306"/>
            <a:ext cx="130125" cy="11756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72E60A2-43B4-4FB4-B1E2-0BC01273DC2E}"/>
              </a:ext>
            </a:extLst>
          </p:cNvPr>
          <p:cNvSpPr/>
          <p:nvPr/>
        </p:nvSpPr>
        <p:spPr>
          <a:xfrm>
            <a:off x="5745991" y="4915382"/>
            <a:ext cx="130125" cy="1147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94EE06-8EBB-4CB8-95F8-8B142F3DF33B}"/>
              </a:ext>
            </a:extLst>
          </p:cNvPr>
          <p:cNvSpPr/>
          <p:nvPr/>
        </p:nvSpPr>
        <p:spPr>
          <a:xfrm>
            <a:off x="5844004" y="4939073"/>
            <a:ext cx="130125" cy="11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F2ADC3-7F2A-4EC8-862D-AE53FCD98C90}"/>
              </a:ext>
            </a:extLst>
          </p:cNvPr>
          <p:cNvSpPr/>
          <p:nvPr/>
        </p:nvSpPr>
        <p:spPr>
          <a:xfrm>
            <a:off x="5963551" y="4968420"/>
            <a:ext cx="130125" cy="10882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3A8331F-4D94-49B7-A836-17A82C6B7CB6}"/>
              </a:ext>
            </a:extLst>
          </p:cNvPr>
          <p:cNvSpPr/>
          <p:nvPr/>
        </p:nvSpPr>
        <p:spPr>
          <a:xfrm>
            <a:off x="6074414" y="5016908"/>
            <a:ext cx="130125" cy="1046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0E2982-D594-45BA-B192-8BA4836C89E7}"/>
              </a:ext>
            </a:extLst>
          </p:cNvPr>
          <p:cNvSpPr/>
          <p:nvPr/>
        </p:nvSpPr>
        <p:spPr>
          <a:xfrm>
            <a:off x="6189776" y="5057742"/>
            <a:ext cx="130125" cy="10054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9AA3BA6-74F5-4FA6-97D8-814A1E313535}"/>
              </a:ext>
            </a:extLst>
          </p:cNvPr>
          <p:cNvSpPr/>
          <p:nvPr/>
        </p:nvSpPr>
        <p:spPr>
          <a:xfrm>
            <a:off x="6312071" y="5083567"/>
            <a:ext cx="130125" cy="9796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A8A05-128B-45F5-9765-0F3BBAEB2176}"/>
              </a:ext>
            </a:extLst>
          </p:cNvPr>
          <p:cNvSpPr/>
          <p:nvPr/>
        </p:nvSpPr>
        <p:spPr>
          <a:xfrm>
            <a:off x="6429563" y="5131227"/>
            <a:ext cx="130125" cy="9319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517F355-2731-483B-8945-9B18713FF60E}"/>
              </a:ext>
            </a:extLst>
          </p:cNvPr>
          <p:cNvSpPr/>
          <p:nvPr/>
        </p:nvSpPr>
        <p:spPr>
          <a:xfrm>
            <a:off x="6541948" y="5168316"/>
            <a:ext cx="130125" cy="8948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0F59D8-9122-48AC-89C1-5A9D5C7D9CFE}"/>
              </a:ext>
            </a:extLst>
          </p:cNvPr>
          <p:cNvSpPr/>
          <p:nvPr/>
        </p:nvSpPr>
        <p:spPr>
          <a:xfrm>
            <a:off x="3524186" y="2631889"/>
            <a:ext cx="2005397" cy="2089192"/>
          </a:xfrm>
          <a:prstGeom prst="rect">
            <a:avLst/>
          </a:prstGeom>
          <a:solidFill>
            <a:srgbClr val="6A8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4880578-AB47-476E-930A-83C981663E20}"/>
              </a:ext>
            </a:extLst>
          </p:cNvPr>
          <p:cNvSpPr/>
          <p:nvPr/>
        </p:nvSpPr>
        <p:spPr>
          <a:xfrm>
            <a:off x="2199274" y="2311148"/>
            <a:ext cx="118996" cy="2747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745587-6976-46EF-9FC3-65EEA7568C7E}"/>
              </a:ext>
            </a:extLst>
          </p:cNvPr>
          <p:cNvSpPr/>
          <p:nvPr/>
        </p:nvSpPr>
        <p:spPr>
          <a:xfrm>
            <a:off x="2304870" y="2353535"/>
            <a:ext cx="114465" cy="266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E73E88-A159-4905-B376-D345F46AD205}"/>
              </a:ext>
            </a:extLst>
          </p:cNvPr>
          <p:cNvSpPr/>
          <p:nvPr/>
        </p:nvSpPr>
        <p:spPr>
          <a:xfrm>
            <a:off x="2611806" y="2456713"/>
            <a:ext cx="159070" cy="2456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CCA7CE-BA1D-4562-83CD-3D403D30A16F}"/>
              </a:ext>
            </a:extLst>
          </p:cNvPr>
          <p:cNvSpPr/>
          <p:nvPr/>
        </p:nvSpPr>
        <p:spPr>
          <a:xfrm>
            <a:off x="2405624" y="2406732"/>
            <a:ext cx="128957" cy="2556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99BFE11-D90B-49B4-A340-B543892AC52A}"/>
              </a:ext>
            </a:extLst>
          </p:cNvPr>
          <p:cNvSpPr/>
          <p:nvPr/>
        </p:nvSpPr>
        <p:spPr>
          <a:xfrm>
            <a:off x="2516944" y="2429734"/>
            <a:ext cx="125597" cy="2510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30D232-5DBC-4E18-8943-FBFE14F3FD25}"/>
              </a:ext>
            </a:extLst>
          </p:cNvPr>
          <p:cNvSpPr/>
          <p:nvPr/>
        </p:nvSpPr>
        <p:spPr>
          <a:xfrm>
            <a:off x="2757006" y="2479468"/>
            <a:ext cx="125561" cy="2410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2361CF-7205-4897-B2C6-853E76682374}"/>
              </a:ext>
            </a:extLst>
          </p:cNvPr>
          <p:cNvSpPr/>
          <p:nvPr/>
        </p:nvSpPr>
        <p:spPr>
          <a:xfrm>
            <a:off x="2880741" y="2536084"/>
            <a:ext cx="109552" cy="2297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AC49964-5E93-4F61-9FF3-40BF1A9A5B3B}"/>
              </a:ext>
            </a:extLst>
          </p:cNvPr>
          <p:cNvSpPr/>
          <p:nvPr/>
        </p:nvSpPr>
        <p:spPr>
          <a:xfrm>
            <a:off x="2980176" y="2590557"/>
            <a:ext cx="116241" cy="2188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26A0DA1-9469-4B34-9035-7091C44A2831}"/>
              </a:ext>
            </a:extLst>
          </p:cNvPr>
          <p:cNvSpPr/>
          <p:nvPr/>
        </p:nvSpPr>
        <p:spPr>
          <a:xfrm>
            <a:off x="3087902" y="2605325"/>
            <a:ext cx="121119" cy="2159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C015A4-8F32-42D8-A4F4-0278CC319894}"/>
              </a:ext>
            </a:extLst>
          </p:cNvPr>
          <p:cNvSpPr/>
          <p:nvPr/>
        </p:nvSpPr>
        <p:spPr>
          <a:xfrm>
            <a:off x="2187540" y="5058651"/>
            <a:ext cx="128330" cy="1014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2C13914-93E3-4C4F-988C-1D017A381B62}"/>
              </a:ext>
            </a:extLst>
          </p:cNvPr>
          <p:cNvSpPr/>
          <p:nvPr/>
        </p:nvSpPr>
        <p:spPr>
          <a:xfrm>
            <a:off x="2314510" y="5016271"/>
            <a:ext cx="111233" cy="1058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B276A0-7DA5-4671-8430-AF06DA541AE9}"/>
              </a:ext>
            </a:extLst>
          </p:cNvPr>
          <p:cNvSpPr/>
          <p:nvPr/>
        </p:nvSpPr>
        <p:spPr>
          <a:xfrm>
            <a:off x="2418563" y="4963072"/>
            <a:ext cx="111233" cy="11102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9BC2C4F-A3C1-488B-BCB6-1D611FBBE9C6}"/>
              </a:ext>
            </a:extLst>
          </p:cNvPr>
          <p:cNvSpPr/>
          <p:nvPr/>
        </p:nvSpPr>
        <p:spPr>
          <a:xfrm>
            <a:off x="2526353" y="4940062"/>
            <a:ext cx="111233" cy="11389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B8BD90-7398-4E4E-9A00-4B6ED82456B8}"/>
              </a:ext>
            </a:extLst>
          </p:cNvPr>
          <p:cNvSpPr/>
          <p:nvPr/>
        </p:nvSpPr>
        <p:spPr>
          <a:xfrm>
            <a:off x="2634070" y="4913082"/>
            <a:ext cx="134819" cy="11608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96DF503-B2BC-4BF7-B3A4-DCA15CFBAF1C}"/>
              </a:ext>
            </a:extLst>
          </p:cNvPr>
          <p:cNvSpPr/>
          <p:nvPr/>
        </p:nvSpPr>
        <p:spPr>
          <a:xfrm>
            <a:off x="2767763" y="4890336"/>
            <a:ext cx="113870" cy="11832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3B673-0234-4960-880E-AC247F7AA6D3}"/>
              </a:ext>
            </a:extLst>
          </p:cNvPr>
          <p:cNvSpPr/>
          <p:nvPr/>
        </p:nvSpPr>
        <p:spPr>
          <a:xfrm>
            <a:off x="2881633" y="4833717"/>
            <a:ext cx="105212" cy="12397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D468638-093B-4064-A295-483886B1F5E4}"/>
              </a:ext>
            </a:extLst>
          </p:cNvPr>
          <p:cNvSpPr/>
          <p:nvPr/>
        </p:nvSpPr>
        <p:spPr>
          <a:xfrm>
            <a:off x="2985690" y="4779243"/>
            <a:ext cx="105212" cy="1294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CB418BF-D216-411D-B424-8A0A99C2058B}"/>
              </a:ext>
            </a:extLst>
          </p:cNvPr>
          <p:cNvSpPr/>
          <p:nvPr/>
        </p:nvSpPr>
        <p:spPr>
          <a:xfrm>
            <a:off x="3089348" y="4764475"/>
            <a:ext cx="117546" cy="13075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rapezoid 105">
            <a:extLst>
              <a:ext uri="{FF2B5EF4-FFF2-40B4-BE49-F238E27FC236}">
                <a16:creationId xmlns:a16="http://schemas.microsoft.com/office/drawing/2014/main" id="{98D5453D-3230-468E-97A2-31F0AD812684}"/>
              </a:ext>
            </a:extLst>
          </p:cNvPr>
          <p:cNvSpPr/>
          <p:nvPr/>
        </p:nvSpPr>
        <p:spPr>
          <a:xfrm rot="5400000">
            <a:off x="1099349" y="2765913"/>
            <a:ext cx="3012990" cy="182114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rapezoid 106">
            <a:extLst>
              <a:ext uri="{FF2B5EF4-FFF2-40B4-BE49-F238E27FC236}">
                <a16:creationId xmlns:a16="http://schemas.microsoft.com/office/drawing/2014/main" id="{8104BD5F-DA2D-4D9F-8357-8780997A12EA}"/>
              </a:ext>
            </a:extLst>
          </p:cNvPr>
          <p:cNvSpPr/>
          <p:nvPr/>
        </p:nvSpPr>
        <p:spPr>
          <a:xfrm rot="16200000">
            <a:off x="4608339" y="3098101"/>
            <a:ext cx="2980819" cy="114665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13E4CD-A691-4E8E-AE35-D45CFE2E0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71" y="2686167"/>
            <a:ext cx="1978367" cy="33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64" grpId="0" animBg="1"/>
      <p:bldP spid="96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06" grpId="0" animBg="1"/>
      <p:bldP spid="10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99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kellogg</dc:creator>
  <cp:lastModifiedBy>matt kellogg</cp:lastModifiedBy>
  <cp:revision>1</cp:revision>
  <dcterms:created xsi:type="dcterms:W3CDTF">2022-03-10T16:19:42Z</dcterms:created>
  <dcterms:modified xsi:type="dcterms:W3CDTF">2022-03-11T10:08:45Z</dcterms:modified>
</cp:coreProperties>
</file>