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60" r:id="rId4"/>
    <p:sldId id="261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7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80C5A-B328-4692-AF97-C2887F49801D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364C6-BC83-46C2-A265-BA694C7F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6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Arial" charset="0"/>
              </a:rPr>
              <a:t>Consumers 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71CE9F-EACE-4EA7-91B9-11971E9C9BAF}" type="slidenum">
              <a:rPr lang="en-US" smtClean="0">
                <a:latin typeface="Arial" charset="0"/>
                <a:ea typeface="ＭＳ Ｐゴシック" pitchFamily="-107" charset="-128"/>
              </a:rPr>
              <a:pPr/>
              <a:t>1</a:t>
            </a:fld>
            <a:endParaRPr lang="en-US" dirty="0" smtClean="0">
              <a:latin typeface="Arial" charset="0"/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24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4B18-3BB1-4333-A557-ECEAB078E45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D0CE-3ABC-4E19-A7A7-02BE03A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4B18-3BB1-4333-A557-ECEAB078E45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D0CE-3ABC-4E19-A7A7-02BE03A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7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4B18-3BB1-4333-A557-ECEAB078E45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D0CE-3ABC-4E19-A7A7-02BE03A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4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4B18-3BB1-4333-A557-ECEAB078E45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D0CE-3ABC-4E19-A7A7-02BE03A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9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4B18-3BB1-4333-A557-ECEAB078E45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D0CE-3ABC-4E19-A7A7-02BE03A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4B18-3BB1-4333-A557-ECEAB078E45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D0CE-3ABC-4E19-A7A7-02BE03A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0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4B18-3BB1-4333-A557-ECEAB078E45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D0CE-3ABC-4E19-A7A7-02BE03A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1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4B18-3BB1-4333-A557-ECEAB078E45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D0CE-3ABC-4E19-A7A7-02BE03A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6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4B18-3BB1-4333-A557-ECEAB078E45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D0CE-3ABC-4E19-A7A7-02BE03A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4B18-3BB1-4333-A557-ECEAB078E45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D0CE-3ABC-4E19-A7A7-02BE03A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4B18-3BB1-4333-A557-ECEAB078E45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D0CE-3ABC-4E19-A7A7-02BE03A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7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4B18-3BB1-4333-A557-ECEAB078E45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D0CE-3ABC-4E19-A7A7-02BE03A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5" y="990600"/>
            <a:ext cx="8609215" cy="4038600"/>
          </a:xfrm>
          <a:prstGeom prst="rect">
            <a:avLst/>
          </a:prstGeom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667000" y="2286000"/>
            <a:ext cx="6248400" cy="457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86000"/>
            <a:ext cx="4419600" cy="6675279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7620000" y="275143"/>
            <a:ext cx="1143000" cy="555372"/>
            <a:chOff x="7600950" y="121696"/>
            <a:chExt cx="1371600" cy="722853"/>
          </a:xfrm>
        </p:grpSpPr>
        <p:sp>
          <p:nvSpPr>
            <p:cNvPr id="12" name="Rectangle 11"/>
            <p:cNvSpPr/>
            <p:nvPr/>
          </p:nvSpPr>
          <p:spPr>
            <a:xfrm>
              <a:off x="7600950" y="121696"/>
              <a:ext cx="1371600" cy="7228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221710"/>
              <a:ext cx="1181100" cy="54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306185" y="213101"/>
            <a:ext cx="35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Newsletter Campaigns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-5566" y="4191001"/>
            <a:ext cx="3986359" cy="2362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NEWSLETTER  </a:t>
            </a:r>
            <a:r>
              <a:rPr lang="en-US" sz="1400" b="1" dirty="0" smtClean="0">
                <a:solidFill>
                  <a:schemeClr val="tx1"/>
                </a:solidFill>
              </a:rPr>
              <a:t>N.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 periodically sent publication containing current events or the like, generally on a particular topic or geared toward a limited audience.  (</a:t>
            </a:r>
            <a:r>
              <a:rPr lang="en-US" sz="2000" dirty="0" err="1" smtClean="0">
                <a:solidFill>
                  <a:schemeClr val="tx1"/>
                </a:solidFill>
              </a:rPr>
              <a:t>Wikidictionary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1500268"/>
            <a:ext cx="9147942" cy="42077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renee\Documents\1 Current\Newsletters\chartofweek-08-03-10-l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521" y="1600200"/>
            <a:ext cx="4845816" cy="40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5566" y="4191001"/>
            <a:ext cx="3986359" cy="2362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NEWSLETTERS ROCK RESULTS FOR ADVERTISERS!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0" y="275143"/>
            <a:ext cx="1143000" cy="555372"/>
            <a:chOff x="7600950" y="121696"/>
            <a:chExt cx="1371600" cy="722853"/>
          </a:xfrm>
        </p:grpSpPr>
        <p:sp>
          <p:nvSpPr>
            <p:cNvPr id="9" name="Rectangle 8"/>
            <p:cNvSpPr/>
            <p:nvPr/>
          </p:nvSpPr>
          <p:spPr>
            <a:xfrm>
              <a:off x="7600950" y="121696"/>
              <a:ext cx="1371600" cy="7228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221710"/>
              <a:ext cx="1181100" cy="54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306185" y="213101"/>
            <a:ext cx="35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Newsletter Campaigns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05000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</a:rPr>
              <a:t>2X TO 3X THE READERSHIP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</a:rPr>
              <a:t>10X TO 20X THE CLICKS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</a:rPr>
              <a:t>PLUS MORE LIKELY TO PRODUCE CONVERSIONS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092" y="848380"/>
            <a:ext cx="731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WHY SELL NEWSLETTERS?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924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1500268"/>
            <a:ext cx="9147942" cy="42077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5566" y="4191001"/>
            <a:ext cx="3986359" cy="2362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FULL SERVICE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NEWSLETTER CAMPAIGNS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/>
                </a:solidFill>
              </a:rPr>
              <a:t>WE WRITE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/>
                </a:solidFill>
              </a:rPr>
              <a:t>WE DESIGN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/>
                </a:solidFill>
              </a:rPr>
              <a:t>WE DEPLOY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SENT TO ADVERTISER’S LIST AND TARGETED PROSPECTS!</a:t>
            </a:r>
          </a:p>
          <a:p>
            <a:pPr algn="ctr"/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0" y="275143"/>
            <a:ext cx="1143000" cy="555372"/>
            <a:chOff x="7600950" y="121696"/>
            <a:chExt cx="1371600" cy="722853"/>
          </a:xfrm>
        </p:grpSpPr>
        <p:sp>
          <p:nvSpPr>
            <p:cNvPr id="9" name="Rectangle 8"/>
            <p:cNvSpPr/>
            <p:nvPr/>
          </p:nvSpPr>
          <p:spPr>
            <a:xfrm>
              <a:off x="7600950" y="121696"/>
              <a:ext cx="1371600" cy="7228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221710"/>
              <a:ext cx="1181100" cy="54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306185" y="213101"/>
            <a:ext cx="35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Newsletter Campaigns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05000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</a:rPr>
              <a:t>LOTS OF IDEAS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</a:rPr>
              <a:t>ENGAGING WRITING &amp; DESIGN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</a:rPr>
              <a:t>HELP WITH THEIR EMAIL LIST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</a:rPr>
              <a:t>THE KNOW-HOW TO SEND 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72" y="1676400"/>
            <a:ext cx="4419600" cy="6675279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53092" y="848380"/>
            <a:ext cx="731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DO ADVERTISERS NEED?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08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1500268"/>
            <a:ext cx="9147942" cy="42077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5566" y="4191001"/>
            <a:ext cx="3986359" cy="2362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MONTHLY NEWSLETTER CAMPAIGN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Minimum – 3 months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Send Up to 50,000 messages*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We Write, Design, Deploy, &amp; Retarget Your Responders!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900" b="1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Total:  $2500 ($50 per thousand!)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*combination of Advertiser’s list and permission based prospect list</a:t>
            </a:r>
          </a:p>
          <a:p>
            <a:pPr algn="ctr"/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0" y="275143"/>
            <a:ext cx="1143000" cy="555372"/>
            <a:chOff x="7600950" y="121696"/>
            <a:chExt cx="1371600" cy="722853"/>
          </a:xfrm>
        </p:grpSpPr>
        <p:sp>
          <p:nvSpPr>
            <p:cNvPr id="9" name="Rectangle 8"/>
            <p:cNvSpPr/>
            <p:nvPr/>
          </p:nvSpPr>
          <p:spPr>
            <a:xfrm>
              <a:off x="7600950" y="121696"/>
              <a:ext cx="1371600" cy="7228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221710"/>
              <a:ext cx="1181100" cy="54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306185" y="213101"/>
            <a:ext cx="35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Newsletter Campaigns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67232"/>
            <a:ext cx="3962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ALL THIS FOR ONE LOW PRICE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Write and design newsletter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Hyperlink to website or landing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Hygiene the Advertiser’s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Add 2x the names (up to 50,000)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Deploy Advertiser’s Newsletter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Retarget Openers and Clickers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Report email and retargeting Results </a:t>
            </a:r>
          </a:p>
          <a:p>
            <a:pPr marL="285750" indent="-285750">
              <a:buFontTx/>
              <a:buChar char="-"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76400"/>
            <a:ext cx="4419600" cy="6675279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53092" y="848380"/>
            <a:ext cx="731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WHAT’S THE VALUE?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837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066406"/>
              </p:ext>
            </p:extLst>
          </p:nvPr>
        </p:nvGraphicFramePr>
        <p:xfrm>
          <a:off x="1524000" y="1752600"/>
          <a:ext cx="6389945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Worksheet" r:id="rId3" imgW="3209867" imgH="1533493" progId="Excel.Sheet.12">
                  <p:embed/>
                </p:oleObj>
              </mc:Choice>
              <mc:Fallback>
                <p:oleObj name="Worksheet" r:id="rId3" imgW="3209867" imgH="15334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752600"/>
                        <a:ext cx="6389945" cy="305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88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195</Words>
  <Application>Microsoft Office PowerPoint</Application>
  <PresentationFormat>On-screen Show (4:3)</PresentationFormat>
  <Paragraphs>44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 C</dc:creator>
  <cp:lastModifiedBy>Renee C</cp:lastModifiedBy>
  <cp:revision>13</cp:revision>
  <dcterms:created xsi:type="dcterms:W3CDTF">2015-01-22T17:55:10Z</dcterms:created>
  <dcterms:modified xsi:type="dcterms:W3CDTF">2015-01-22T20:33:49Z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-1610447756</vt:i4>
  </property>
  <property fmtid="{D5CDD505-2E9C-101B-9397-08002B2CF9AE}" pid="3" name="_NewReviewCycle">
    <vt:lpwstr/>
  </property>
  <property fmtid="{D5CDD505-2E9C-101B-9397-08002B2CF9AE}" pid="4" name="_EmailSubject">
    <vt:lpwstr>Newsletters</vt:lpwstr>
  </property>
  <property fmtid="{D5CDD505-2E9C-101B-9397-08002B2CF9AE}" pid="5" name="_AuthorEmail">
    <vt:lpwstr>renee@measuredmktg.com</vt:lpwstr>
  </property>
  <property fmtid="{D5CDD505-2E9C-101B-9397-08002B2CF9AE}" pid="6" name="_AuthorEmailDisplayName">
    <vt:lpwstr>Castelluzzo, Renee</vt:lpwstr>
  </property>
</Properties>
</file>