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notesMasterIdLst>
    <p:notesMasterId r:id="rId4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Relationship Id="rId46" Type="http://schemas.openxmlformats.org/officeDocument/2006/relationships/theme" Target="theme/theme1.xml"/><Relationship Id="rId4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svg"/><Relationship Id="rId3" Type="http://schemas.openxmlformats.org/officeDocument/2006/relationships/image" Target="../media/image-1-3.png"/><Relationship Id="rId4" Type="http://schemas.openxmlformats.org/officeDocument/2006/relationships/image" Target="../media/image-1-4.svg"/><Relationship Id="rId5" Type="http://schemas.openxmlformats.org/officeDocument/2006/relationships/image" Target="../media/image-1-5.png"/><Relationship Id="rId6" Type="http://schemas.openxmlformats.org/officeDocument/2006/relationships/image" Target="../media/image-1-6.svg"/><Relationship Id="rId7" Type="http://schemas.openxmlformats.org/officeDocument/2006/relationships/image" Target="../media/image-1-7.png"/><Relationship Id="rId8" Type="http://schemas.openxmlformats.org/officeDocument/2006/relationships/image" Target="../media/image-1-8.svg"/><Relationship Id="rId9" Type="http://schemas.openxmlformats.org/officeDocument/2006/relationships/image" Target="../media/image-1-9.png"/><Relationship Id="rId10" Type="http://schemas.openxmlformats.org/officeDocument/2006/relationships/image" Target="../media/image-1-10.svg"/><Relationship Id="rId11" Type="http://schemas.openxmlformats.org/officeDocument/2006/relationships/image" Target="../media/image-1-11.png"/><Relationship Id="rId12" Type="http://schemas.openxmlformats.org/officeDocument/2006/relationships/image" Target="../media/image-1-12.svg"/><Relationship Id="rId13" Type="http://schemas.openxmlformats.org/officeDocument/2006/relationships/image" Target="../media/image-1-13.png"/><Relationship Id="rId14" Type="http://schemas.openxmlformats.org/officeDocument/2006/relationships/image" Target="../media/image-1-14.sv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svg"/><Relationship Id="rId3" Type="http://schemas.openxmlformats.org/officeDocument/2006/relationships/image" Target="../media/image-10-3.png"/><Relationship Id="rId4" Type="http://schemas.openxmlformats.org/officeDocument/2006/relationships/image" Target="../media/image-10-4.svg"/><Relationship Id="rId5" Type="http://schemas.openxmlformats.org/officeDocument/2006/relationships/image" Target="../media/image-10-5.png"/><Relationship Id="rId6" Type="http://schemas.openxmlformats.org/officeDocument/2006/relationships/image" Target="../media/image-10-6.svg"/><Relationship Id="rId7" Type="http://schemas.openxmlformats.org/officeDocument/2006/relationships/image" Target="../media/image-10-7.png"/><Relationship Id="rId8" Type="http://schemas.openxmlformats.org/officeDocument/2006/relationships/image" Target="../media/image-10-8.svg"/><Relationship Id="rId9" Type="http://schemas.openxmlformats.org/officeDocument/2006/relationships/image" Target="../media/image-10-9.png"/><Relationship Id="rId10" Type="http://schemas.openxmlformats.org/officeDocument/2006/relationships/image" Target="../media/image-10-10.svg"/><Relationship Id="rId11" Type="http://schemas.openxmlformats.org/officeDocument/2006/relationships/image" Target="../media/image-10-11.png"/><Relationship Id="rId12" Type="http://schemas.openxmlformats.org/officeDocument/2006/relationships/image" Target="../media/image-10-12.svg"/><Relationship Id="rId13" Type="http://schemas.openxmlformats.org/officeDocument/2006/relationships/image" Target="../media/image-10-13.png"/><Relationship Id="rId14" Type="http://schemas.openxmlformats.org/officeDocument/2006/relationships/image" Target="../media/image-10-14.svg"/><Relationship Id="rId15" Type="http://schemas.openxmlformats.org/officeDocument/2006/relationships/image" Target="../media/image-10-15.png"/><Relationship Id="rId16" Type="http://schemas.openxmlformats.org/officeDocument/2006/relationships/image" Target="../media/image-10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svg"/><Relationship Id="rId3" Type="http://schemas.openxmlformats.org/officeDocument/2006/relationships/image" Target="../media/image-11-3.png"/><Relationship Id="rId4" Type="http://schemas.openxmlformats.org/officeDocument/2006/relationships/image" Target="../media/image-11-4.svg"/><Relationship Id="rId5" Type="http://schemas.openxmlformats.org/officeDocument/2006/relationships/image" Target="../media/image-11-5.png"/><Relationship Id="rId6" Type="http://schemas.openxmlformats.org/officeDocument/2006/relationships/image" Target="../media/image-11-6.svg"/><Relationship Id="rId7" Type="http://schemas.openxmlformats.org/officeDocument/2006/relationships/image" Target="../media/image-11-7.png"/><Relationship Id="rId8" Type="http://schemas.openxmlformats.org/officeDocument/2006/relationships/image" Target="../media/image-11-8.svg"/><Relationship Id="rId9" Type="http://schemas.openxmlformats.org/officeDocument/2006/relationships/image" Target="../media/image-11-9.png"/><Relationship Id="rId10" Type="http://schemas.openxmlformats.org/officeDocument/2006/relationships/image" Target="../media/image-11-10.svg"/><Relationship Id="rId11" Type="http://schemas.openxmlformats.org/officeDocument/2006/relationships/image" Target="../media/image-11-11.png"/><Relationship Id="rId12" Type="http://schemas.openxmlformats.org/officeDocument/2006/relationships/image" Target="../media/image-11-12.svg"/><Relationship Id="rId13" Type="http://schemas.openxmlformats.org/officeDocument/2006/relationships/image" Target="../media/image-11-13.png"/><Relationship Id="rId14" Type="http://schemas.openxmlformats.org/officeDocument/2006/relationships/image" Target="../media/image-11-14.svg"/><Relationship Id="rId15" Type="http://schemas.openxmlformats.org/officeDocument/2006/relationships/image" Target="../media/image-11-15.png"/><Relationship Id="rId16" Type="http://schemas.openxmlformats.org/officeDocument/2006/relationships/image" Target="../media/image-11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svg"/><Relationship Id="rId3" Type="http://schemas.openxmlformats.org/officeDocument/2006/relationships/image" Target="../media/image-12-3.png"/><Relationship Id="rId4" Type="http://schemas.openxmlformats.org/officeDocument/2006/relationships/image" Target="../media/image-12-4.svg"/><Relationship Id="rId5" Type="http://schemas.openxmlformats.org/officeDocument/2006/relationships/image" Target="../media/image-12-5.png"/><Relationship Id="rId6" Type="http://schemas.openxmlformats.org/officeDocument/2006/relationships/image" Target="../media/image-12-6.svg"/><Relationship Id="rId7" Type="http://schemas.openxmlformats.org/officeDocument/2006/relationships/image" Target="../media/image-12-7.png"/><Relationship Id="rId8" Type="http://schemas.openxmlformats.org/officeDocument/2006/relationships/image" Target="../media/image-12-8.svg"/><Relationship Id="rId9" Type="http://schemas.openxmlformats.org/officeDocument/2006/relationships/image" Target="../media/image-12-9.png"/><Relationship Id="rId10" Type="http://schemas.openxmlformats.org/officeDocument/2006/relationships/image" Target="../media/image-12-10.svg"/><Relationship Id="rId11" Type="http://schemas.openxmlformats.org/officeDocument/2006/relationships/image" Target="../media/image-12-11.png"/><Relationship Id="rId12" Type="http://schemas.openxmlformats.org/officeDocument/2006/relationships/image" Target="../media/image-12-12.svg"/><Relationship Id="rId13" Type="http://schemas.openxmlformats.org/officeDocument/2006/relationships/image" Target="../media/image-12-13.png"/><Relationship Id="rId14" Type="http://schemas.openxmlformats.org/officeDocument/2006/relationships/image" Target="../media/image-12-14.svg"/><Relationship Id="rId15" Type="http://schemas.openxmlformats.org/officeDocument/2006/relationships/image" Target="../media/image-12-15.png"/><Relationship Id="rId16" Type="http://schemas.openxmlformats.org/officeDocument/2006/relationships/image" Target="../media/image-12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svg"/><Relationship Id="rId3" Type="http://schemas.openxmlformats.org/officeDocument/2006/relationships/image" Target="../media/image-13-3.png"/><Relationship Id="rId4" Type="http://schemas.openxmlformats.org/officeDocument/2006/relationships/image" Target="../media/image-13-4.svg"/><Relationship Id="rId5" Type="http://schemas.openxmlformats.org/officeDocument/2006/relationships/image" Target="../media/image-13-5.png"/><Relationship Id="rId6" Type="http://schemas.openxmlformats.org/officeDocument/2006/relationships/image" Target="../media/image-13-6.svg"/><Relationship Id="rId7" Type="http://schemas.openxmlformats.org/officeDocument/2006/relationships/image" Target="../media/image-13-7.png"/><Relationship Id="rId8" Type="http://schemas.openxmlformats.org/officeDocument/2006/relationships/image" Target="../media/image-13-8.svg"/><Relationship Id="rId9" Type="http://schemas.openxmlformats.org/officeDocument/2006/relationships/image" Target="../media/image-13-9.png"/><Relationship Id="rId10" Type="http://schemas.openxmlformats.org/officeDocument/2006/relationships/image" Target="../media/image-13-10.svg"/><Relationship Id="rId11" Type="http://schemas.openxmlformats.org/officeDocument/2006/relationships/image" Target="../media/image-13-11.png"/><Relationship Id="rId12" Type="http://schemas.openxmlformats.org/officeDocument/2006/relationships/image" Target="../media/image-13-12.svg"/><Relationship Id="rId13" Type="http://schemas.openxmlformats.org/officeDocument/2006/relationships/image" Target="../media/image-13-13.png"/><Relationship Id="rId14" Type="http://schemas.openxmlformats.org/officeDocument/2006/relationships/image" Target="../media/image-13-14.svg"/><Relationship Id="rId15" Type="http://schemas.openxmlformats.org/officeDocument/2006/relationships/image" Target="../media/image-13-15.png"/><Relationship Id="rId16" Type="http://schemas.openxmlformats.org/officeDocument/2006/relationships/image" Target="../media/image-13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svg"/><Relationship Id="rId3" Type="http://schemas.openxmlformats.org/officeDocument/2006/relationships/image" Target="../media/image-14-3.png"/><Relationship Id="rId4" Type="http://schemas.openxmlformats.org/officeDocument/2006/relationships/image" Target="../media/image-14-4.svg"/><Relationship Id="rId5" Type="http://schemas.openxmlformats.org/officeDocument/2006/relationships/image" Target="../media/image-14-5.png"/><Relationship Id="rId6" Type="http://schemas.openxmlformats.org/officeDocument/2006/relationships/image" Target="../media/image-14-6.svg"/><Relationship Id="rId7" Type="http://schemas.openxmlformats.org/officeDocument/2006/relationships/image" Target="../media/image-14-7.png"/><Relationship Id="rId8" Type="http://schemas.openxmlformats.org/officeDocument/2006/relationships/image" Target="../media/image-14-8.svg"/><Relationship Id="rId9" Type="http://schemas.openxmlformats.org/officeDocument/2006/relationships/image" Target="../media/image-14-9.png"/><Relationship Id="rId10" Type="http://schemas.openxmlformats.org/officeDocument/2006/relationships/image" Target="../media/image-14-10.svg"/><Relationship Id="rId11" Type="http://schemas.openxmlformats.org/officeDocument/2006/relationships/image" Target="../media/image-14-11.png"/><Relationship Id="rId12" Type="http://schemas.openxmlformats.org/officeDocument/2006/relationships/image" Target="../media/image-14-12.svg"/><Relationship Id="rId13" Type="http://schemas.openxmlformats.org/officeDocument/2006/relationships/image" Target="../media/image-14-13.png"/><Relationship Id="rId14" Type="http://schemas.openxmlformats.org/officeDocument/2006/relationships/image" Target="../media/image-14-14.svg"/><Relationship Id="rId15" Type="http://schemas.openxmlformats.org/officeDocument/2006/relationships/image" Target="../media/image-14-15.png"/><Relationship Id="rId16" Type="http://schemas.openxmlformats.org/officeDocument/2006/relationships/image" Target="../media/image-14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svg"/><Relationship Id="rId3" Type="http://schemas.openxmlformats.org/officeDocument/2006/relationships/image" Target="../media/image-15-3.png"/><Relationship Id="rId4" Type="http://schemas.openxmlformats.org/officeDocument/2006/relationships/image" Target="../media/image-15-4.svg"/><Relationship Id="rId5" Type="http://schemas.openxmlformats.org/officeDocument/2006/relationships/image" Target="../media/image-15-5.png"/><Relationship Id="rId6" Type="http://schemas.openxmlformats.org/officeDocument/2006/relationships/image" Target="../media/image-15-6.svg"/><Relationship Id="rId7" Type="http://schemas.openxmlformats.org/officeDocument/2006/relationships/image" Target="../media/image-15-7.png"/><Relationship Id="rId8" Type="http://schemas.openxmlformats.org/officeDocument/2006/relationships/image" Target="../media/image-15-8.svg"/><Relationship Id="rId9" Type="http://schemas.openxmlformats.org/officeDocument/2006/relationships/image" Target="../media/image-15-9.png"/><Relationship Id="rId10" Type="http://schemas.openxmlformats.org/officeDocument/2006/relationships/image" Target="../media/image-15-10.svg"/><Relationship Id="rId11" Type="http://schemas.openxmlformats.org/officeDocument/2006/relationships/image" Target="../media/image-15-11.png"/><Relationship Id="rId12" Type="http://schemas.openxmlformats.org/officeDocument/2006/relationships/image" Target="../media/image-15-12.svg"/><Relationship Id="rId13" Type="http://schemas.openxmlformats.org/officeDocument/2006/relationships/image" Target="../media/image-15-13.png"/><Relationship Id="rId14" Type="http://schemas.openxmlformats.org/officeDocument/2006/relationships/image" Target="../media/image-15-14.svg"/><Relationship Id="rId15" Type="http://schemas.openxmlformats.org/officeDocument/2006/relationships/image" Target="../media/image-15-15.png"/><Relationship Id="rId16" Type="http://schemas.openxmlformats.org/officeDocument/2006/relationships/image" Target="../media/image-15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svg"/><Relationship Id="rId3" Type="http://schemas.openxmlformats.org/officeDocument/2006/relationships/image" Target="../media/image-16-3.png"/><Relationship Id="rId4" Type="http://schemas.openxmlformats.org/officeDocument/2006/relationships/image" Target="../media/image-16-4.svg"/><Relationship Id="rId5" Type="http://schemas.openxmlformats.org/officeDocument/2006/relationships/image" Target="../media/image-16-5.png"/><Relationship Id="rId6" Type="http://schemas.openxmlformats.org/officeDocument/2006/relationships/image" Target="../media/image-16-6.svg"/><Relationship Id="rId7" Type="http://schemas.openxmlformats.org/officeDocument/2006/relationships/image" Target="../media/image-16-7.png"/><Relationship Id="rId8" Type="http://schemas.openxmlformats.org/officeDocument/2006/relationships/image" Target="../media/image-16-8.svg"/><Relationship Id="rId9" Type="http://schemas.openxmlformats.org/officeDocument/2006/relationships/image" Target="../media/image-16-9.png"/><Relationship Id="rId10" Type="http://schemas.openxmlformats.org/officeDocument/2006/relationships/image" Target="../media/image-16-10.svg"/><Relationship Id="rId11" Type="http://schemas.openxmlformats.org/officeDocument/2006/relationships/image" Target="../media/image-16-11.png"/><Relationship Id="rId12" Type="http://schemas.openxmlformats.org/officeDocument/2006/relationships/image" Target="../media/image-16-12.svg"/><Relationship Id="rId13" Type="http://schemas.openxmlformats.org/officeDocument/2006/relationships/image" Target="../media/image-16-13.png"/><Relationship Id="rId14" Type="http://schemas.openxmlformats.org/officeDocument/2006/relationships/image" Target="../media/image-16-14.svg"/><Relationship Id="rId15" Type="http://schemas.openxmlformats.org/officeDocument/2006/relationships/image" Target="../media/image-16-15.png"/><Relationship Id="rId16" Type="http://schemas.openxmlformats.org/officeDocument/2006/relationships/image" Target="../media/image-16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svg"/><Relationship Id="rId3" Type="http://schemas.openxmlformats.org/officeDocument/2006/relationships/image" Target="../media/image-17-3.png"/><Relationship Id="rId4" Type="http://schemas.openxmlformats.org/officeDocument/2006/relationships/image" Target="../media/image-17-4.svg"/><Relationship Id="rId5" Type="http://schemas.openxmlformats.org/officeDocument/2006/relationships/image" Target="../media/image-17-5.png"/><Relationship Id="rId6" Type="http://schemas.openxmlformats.org/officeDocument/2006/relationships/image" Target="../media/image-17-6.svg"/><Relationship Id="rId7" Type="http://schemas.openxmlformats.org/officeDocument/2006/relationships/image" Target="../media/image-17-7.png"/><Relationship Id="rId8" Type="http://schemas.openxmlformats.org/officeDocument/2006/relationships/image" Target="../media/image-17-8.svg"/><Relationship Id="rId9" Type="http://schemas.openxmlformats.org/officeDocument/2006/relationships/image" Target="../media/image-17-9.png"/><Relationship Id="rId10" Type="http://schemas.openxmlformats.org/officeDocument/2006/relationships/image" Target="../media/image-17-10.svg"/><Relationship Id="rId11" Type="http://schemas.openxmlformats.org/officeDocument/2006/relationships/image" Target="../media/image-17-11.png"/><Relationship Id="rId12" Type="http://schemas.openxmlformats.org/officeDocument/2006/relationships/image" Target="../media/image-17-12.svg"/><Relationship Id="rId13" Type="http://schemas.openxmlformats.org/officeDocument/2006/relationships/image" Target="../media/image-17-13.png"/><Relationship Id="rId14" Type="http://schemas.openxmlformats.org/officeDocument/2006/relationships/image" Target="../media/image-17-14.svg"/><Relationship Id="rId15" Type="http://schemas.openxmlformats.org/officeDocument/2006/relationships/image" Target="../media/image-17-15.png"/><Relationship Id="rId16" Type="http://schemas.openxmlformats.org/officeDocument/2006/relationships/image" Target="../media/image-17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svg"/><Relationship Id="rId3" Type="http://schemas.openxmlformats.org/officeDocument/2006/relationships/image" Target="../media/image-18-3.png"/><Relationship Id="rId4" Type="http://schemas.openxmlformats.org/officeDocument/2006/relationships/image" Target="../media/image-18-4.svg"/><Relationship Id="rId5" Type="http://schemas.openxmlformats.org/officeDocument/2006/relationships/image" Target="../media/image-18-5.png"/><Relationship Id="rId6" Type="http://schemas.openxmlformats.org/officeDocument/2006/relationships/image" Target="../media/image-18-6.svg"/><Relationship Id="rId7" Type="http://schemas.openxmlformats.org/officeDocument/2006/relationships/image" Target="../media/image-18-7.png"/><Relationship Id="rId8" Type="http://schemas.openxmlformats.org/officeDocument/2006/relationships/image" Target="../media/image-18-8.svg"/><Relationship Id="rId9" Type="http://schemas.openxmlformats.org/officeDocument/2006/relationships/image" Target="../media/image-18-9.png"/><Relationship Id="rId10" Type="http://schemas.openxmlformats.org/officeDocument/2006/relationships/image" Target="../media/image-18-10.svg"/><Relationship Id="rId11" Type="http://schemas.openxmlformats.org/officeDocument/2006/relationships/image" Target="../media/image-18-11.png"/><Relationship Id="rId12" Type="http://schemas.openxmlformats.org/officeDocument/2006/relationships/image" Target="../media/image-18-12.svg"/><Relationship Id="rId13" Type="http://schemas.openxmlformats.org/officeDocument/2006/relationships/image" Target="../media/image-18-13.png"/><Relationship Id="rId14" Type="http://schemas.openxmlformats.org/officeDocument/2006/relationships/image" Target="../media/image-18-14.svg"/><Relationship Id="rId15" Type="http://schemas.openxmlformats.org/officeDocument/2006/relationships/image" Target="../media/image-18-15.png"/><Relationship Id="rId16" Type="http://schemas.openxmlformats.org/officeDocument/2006/relationships/image" Target="../media/image-18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svg"/><Relationship Id="rId3" Type="http://schemas.openxmlformats.org/officeDocument/2006/relationships/image" Target="../media/image-19-3.png"/><Relationship Id="rId4" Type="http://schemas.openxmlformats.org/officeDocument/2006/relationships/image" Target="../media/image-19-4.svg"/><Relationship Id="rId5" Type="http://schemas.openxmlformats.org/officeDocument/2006/relationships/image" Target="../media/image-19-5.png"/><Relationship Id="rId6" Type="http://schemas.openxmlformats.org/officeDocument/2006/relationships/image" Target="../media/image-19-6.svg"/><Relationship Id="rId7" Type="http://schemas.openxmlformats.org/officeDocument/2006/relationships/image" Target="../media/image-19-7.png"/><Relationship Id="rId8" Type="http://schemas.openxmlformats.org/officeDocument/2006/relationships/image" Target="../media/image-19-8.svg"/><Relationship Id="rId9" Type="http://schemas.openxmlformats.org/officeDocument/2006/relationships/image" Target="../media/image-19-9.png"/><Relationship Id="rId10" Type="http://schemas.openxmlformats.org/officeDocument/2006/relationships/image" Target="../media/image-19-10.svg"/><Relationship Id="rId11" Type="http://schemas.openxmlformats.org/officeDocument/2006/relationships/image" Target="../media/image-19-11.png"/><Relationship Id="rId12" Type="http://schemas.openxmlformats.org/officeDocument/2006/relationships/image" Target="../media/image-19-12.svg"/><Relationship Id="rId13" Type="http://schemas.openxmlformats.org/officeDocument/2006/relationships/image" Target="../media/image-19-13.png"/><Relationship Id="rId14" Type="http://schemas.openxmlformats.org/officeDocument/2006/relationships/image" Target="../media/image-19-14.svg"/><Relationship Id="rId15" Type="http://schemas.openxmlformats.org/officeDocument/2006/relationships/image" Target="../media/image-19-15.png"/><Relationship Id="rId16" Type="http://schemas.openxmlformats.org/officeDocument/2006/relationships/image" Target="../media/image-19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image" Target="../media/image-2-3.png"/><Relationship Id="rId4" Type="http://schemas.openxmlformats.org/officeDocument/2006/relationships/image" Target="../media/image-2-4.svg"/><Relationship Id="rId5" Type="http://schemas.openxmlformats.org/officeDocument/2006/relationships/image" Target="../media/image-2-5.png"/><Relationship Id="rId6" Type="http://schemas.openxmlformats.org/officeDocument/2006/relationships/image" Target="../media/image-2-6.svg"/><Relationship Id="rId7" Type="http://schemas.openxmlformats.org/officeDocument/2006/relationships/image" Target="../media/image-2-7.png"/><Relationship Id="rId8" Type="http://schemas.openxmlformats.org/officeDocument/2006/relationships/image" Target="../media/image-2-8.svg"/><Relationship Id="rId9" Type="http://schemas.openxmlformats.org/officeDocument/2006/relationships/image" Target="../media/image-2-9.png"/><Relationship Id="rId10" Type="http://schemas.openxmlformats.org/officeDocument/2006/relationships/image" Target="../media/image-2-10.svg"/><Relationship Id="rId11" Type="http://schemas.openxmlformats.org/officeDocument/2006/relationships/image" Target="../media/image-2-11.png"/><Relationship Id="rId12" Type="http://schemas.openxmlformats.org/officeDocument/2006/relationships/image" Target="../media/image-2-12.svg"/><Relationship Id="rId13" Type="http://schemas.openxmlformats.org/officeDocument/2006/relationships/image" Target="../media/image-2-13.png"/><Relationship Id="rId14" Type="http://schemas.openxmlformats.org/officeDocument/2006/relationships/image" Target="../media/image-2-14.svg"/><Relationship Id="rId15" Type="http://schemas.openxmlformats.org/officeDocument/2006/relationships/image" Target="../media/image-2-15.png"/><Relationship Id="rId16" Type="http://schemas.openxmlformats.org/officeDocument/2006/relationships/image" Target="../media/image-2-16.svg"/><Relationship Id="rId17" Type="http://schemas.openxmlformats.org/officeDocument/2006/relationships/image" Target="../media/image-2-17.png"/><Relationship Id="rId18" Type="http://schemas.openxmlformats.org/officeDocument/2006/relationships/image" Target="../media/image-2-18.sv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svg"/><Relationship Id="rId3" Type="http://schemas.openxmlformats.org/officeDocument/2006/relationships/image" Target="../media/image-20-3.png"/><Relationship Id="rId4" Type="http://schemas.openxmlformats.org/officeDocument/2006/relationships/image" Target="../media/image-20-4.svg"/><Relationship Id="rId5" Type="http://schemas.openxmlformats.org/officeDocument/2006/relationships/image" Target="../media/image-20-5.png"/><Relationship Id="rId6" Type="http://schemas.openxmlformats.org/officeDocument/2006/relationships/image" Target="../media/image-20-6.svg"/><Relationship Id="rId7" Type="http://schemas.openxmlformats.org/officeDocument/2006/relationships/image" Target="../media/image-20-7.png"/><Relationship Id="rId8" Type="http://schemas.openxmlformats.org/officeDocument/2006/relationships/image" Target="../media/image-20-8.svg"/><Relationship Id="rId9" Type="http://schemas.openxmlformats.org/officeDocument/2006/relationships/image" Target="../media/image-20-9.png"/><Relationship Id="rId10" Type="http://schemas.openxmlformats.org/officeDocument/2006/relationships/image" Target="../media/image-20-10.svg"/><Relationship Id="rId11" Type="http://schemas.openxmlformats.org/officeDocument/2006/relationships/image" Target="../media/image-20-11.png"/><Relationship Id="rId12" Type="http://schemas.openxmlformats.org/officeDocument/2006/relationships/image" Target="../media/image-20-12.svg"/><Relationship Id="rId13" Type="http://schemas.openxmlformats.org/officeDocument/2006/relationships/image" Target="../media/image-20-13.png"/><Relationship Id="rId14" Type="http://schemas.openxmlformats.org/officeDocument/2006/relationships/image" Target="../media/image-20-14.sv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image" Target="../media/image-21-2.svg"/><Relationship Id="rId3" Type="http://schemas.openxmlformats.org/officeDocument/2006/relationships/image" Target="../media/image-21-3.png"/><Relationship Id="rId4" Type="http://schemas.openxmlformats.org/officeDocument/2006/relationships/image" Target="../media/image-21-4.svg"/><Relationship Id="rId5" Type="http://schemas.openxmlformats.org/officeDocument/2006/relationships/image" Target="../media/image-21-5.png"/><Relationship Id="rId6" Type="http://schemas.openxmlformats.org/officeDocument/2006/relationships/image" Target="../media/image-21-6.svg"/><Relationship Id="rId7" Type="http://schemas.openxmlformats.org/officeDocument/2006/relationships/image" Target="../media/image-21-7.png"/><Relationship Id="rId8" Type="http://schemas.openxmlformats.org/officeDocument/2006/relationships/image" Target="../media/image-21-8.svg"/><Relationship Id="rId9" Type="http://schemas.openxmlformats.org/officeDocument/2006/relationships/image" Target="../media/image-21-9.png"/><Relationship Id="rId10" Type="http://schemas.openxmlformats.org/officeDocument/2006/relationships/image" Target="../media/image-21-10.svg"/><Relationship Id="rId11" Type="http://schemas.openxmlformats.org/officeDocument/2006/relationships/image" Target="../media/image-21-11.png"/><Relationship Id="rId12" Type="http://schemas.openxmlformats.org/officeDocument/2006/relationships/image" Target="../media/image-21-12.svg"/><Relationship Id="rId13" Type="http://schemas.openxmlformats.org/officeDocument/2006/relationships/image" Target="../media/image-21-13.png"/><Relationship Id="rId14" Type="http://schemas.openxmlformats.org/officeDocument/2006/relationships/image" Target="../media/image-21-14.svg"/><Relationship Id="rId15" Type="http://schemas.openxmlformats.org/officeDocument/2006/relationships/image" Target="../media/image-21-15.png"/><Relationship Id="rId16" Type="http://schemas.openxmlformats.org/officeDocument/2006/relationships/image" Target="../media/image-21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image" Target="../media/image-22-2.svg"/><Relationship Id="rId3" Type="http://schemas.openxmlformats.org/officeDocument/2006/relationships/image" Target="../media/image-22-3.png"/><Relationship Id="rId4" Type="http://schemas.openxmlformats.org/officeDocument/2006/relationships/image" Target="../media/image-22-4.svg"/><Relationship Id="rId5" Type="http://schemas.openxmlformats.org/officeDocument/2006/relationships/image" Target="../media/image-22-5.png"/><Relationship Id="rId6" Type="http://schemas.openxmlformats.org/officeDocument/2006/relationships/image" Target="../media/image-22-6.svg"/><Relationship Id="rId7" Type="http://schemas.openxmlformats.org/officeDocument/2006/relationships/image" Target="../media/image-22-7.png"/><Relationship Id="rId8" Type="http://schemas.openxmlformats.org/officeDocument/2006/relationships/image" Target="../media/image-22-8.svg"/><Relationship Id="rId9" Type="http://schemas.openxmlformats.org/officeDocument/2006/relationships/image" Target="../media/image-22-9.png"/><Relationship Id="rId10" Type="http://schemas.openxmlformats.org/officeDocument/2006/relationships/image" Target="../media/image-22-10.svg"/><Relationship Id="rId11" Type="http://schemas.openxmlformats.org/officeDocument/2006/relationships/image" Target="../media/image-22-11.png"/><Relationship Id="rId12" Type="http://schemas.openxmlformats.org/officeDocument/2006/relationships/image" Target="../media/image-22-12.svg"/><Relationship Id="rId13" Type="http://schemas.openxmlformats.org/officeDocument/2006/relationships/image" Target="../media/image-22-13.png"/><Relationship Id="rId14" Type="http://schemas.openxmlformats.org/officeDocument/2006/relationships/image" Target="../media/image-22-14.svg"/><Relationship Id="rId15" Type="http://schemas.openxmlformats.org/officeDocument/2006/relationships/image" Target="../media/image-22-15.png"/><Relationship Id="rId16" Type="http://schemas.openxmlformats.org/officeDocument/2006/relationships/image" Target="../media/image-22-16.svg"/><Relationship Id="rId17" Type="http://schemas.openxmlformats.org/officeDocument/2006/relationships/image" Target="../media/image-22-17.png"/><Relationship Id="rId18" Type="http://schemas.openxmlformats.org/officeDocument/2006/relationships/image" Target="../media/image-22-18.svg"/><Relationship Id="rId19" Type="http://schemas.openxmlformats.org/officeDocument/2006/relationships/image" Target="../media/image-22-19.png"/><Relationship Id="rId20" Type="http://schemas.openxmlformats.org/officeDocument/2006/relationships/image" Target="../media/image-22-20.svg"/><Relationship Id="rId21" Type="http://schemas.openxmlformats.org/officeDocument/2006/relationships/slideLayout" Target="../slideLayouts/slideLayout1.xml"/><Relationship Id="rId2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image" Target="../media/image-23-2.svg"/><Relationship Id="rId3" Type="http://schemas.openxmlformats.org/officeDocument/2006/relationships/image" Target="../media/image-23-3.png"/><Relationship Id="rId4" Type="http://schemas.openxmlformats.org/officeDocument/2006/relationships/image" Target="../media/image-23-4.svg"/><Relationship Id="rId5" Type="http://schemas.openxmlformats.org/officeDocument/2006/relationships/image" Target="../media/image-23-5.png"/><Relationship Id="rId6" Type="http://schemas.openxmlformats.org/officeDocument/2006/relationships/image" Target="../media/image-23-6.svg"/><Relationship Id="rId7" Type="http://schemas.openxmlformats.org/officeDocument/2006/relationships/image" Target="../media/image-23-7.png"/><Relationship Id="rId8" Type="http://schemas.openxmlformats.org/officeDocument/2006/relationships/image" Target="../media/image-23-8.svg"/><Relationship Id="rId9" Type="http://schemas.openxmlformats.org/officeDocument/2006/relationships/image" Target="../media/image-23-9.png"/><Relationship Id="rId10" Type="http://schemas.openxmlformats.org/officeDocument/2006/relationships/image" Target="../media/image-23-10.svg"/><Relationship Id="rId11" Type="http://schemas.openxmlformats.org/officeDocument/2006/relationships/image" Target="../media/image-23-11.png"/><Relationship Id="rId12" Type="http://schemas.openxmlformats.org/officeDocument/2006/relationships/image" Target="../media/image-23-12.svg"/><Relationship Id="rId13" Type="http://schemas.openxmlformats.org/officeDocument/2006/relationships/image" Target="../media/image-23-13.png"/><Relationship Id="rId14" Type="http://schemas.openxmlformats.org/officeDocument/2006/relationships/image" Target="../media/image-23-14.svg"/><Relationship Id="rId15" Type="http://schemas.openxmlformats.org/officeDocument/2006/relationships/image" Target="../media/image-23-15.png"/><Relationship Id="rId16" Type="http://schemas.openxmlformats.org/officeDocument/2006/relationships/image" Target="../media/image-23-16.svg"/><Relationship Id="rId17" Type="http://schemas.openxmlformats.org/officeDocument/2006/relationships/image" Target="../media/image-23-17.png"/><Relationship Id="rId18" Type="http://schemas.openxmlformats.org/officeDocument/2006/relationships/image" Target="../media/image-23-18.sv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image" Target="../media/image-24-2.svg"/><Relationship Id="rId3" Type="http://schemas.openxmlformats.org/officeDocument/2006/relationships/image" Target="../media/image-24-3.png"/><Relationship Id="rId4" Type="http://schemas.openxmlformats.org/officeDocument/2006/relationships/image" Target="../media/image-24-4.svg"/><Relationship Id="rId5" Type="http://schemas.openxmlformats.org/officeDocument/2006/relationships/image" Target="../media/image-24-5.png"/><Relationship Id="rId6" Type="http://schemas.openxmlformats.org/officeDocument/2006/relationships/image" Target="../media/image-24-6.svg"/><Relationship Id="rId7" Type="http://schemas.openxmlformats.org/officeDocument/2006/relationships/image" Target="../media/image-24-7.png"/><Relationship Id="rId8" Type="http://schemas.openxmlformats.org/officeDocument/2006/relationships/image" Target="../media/image-24-8.svg"/><Relationship Id="rId9" Type="http://schemas.openxmlformats.org/officeDocument/2006/relationships/image" Target="../media/image-24-9.png"/><Relationship Id="rId10" Type="http://schemas.openxmlformats.org/officeDocument/2006/relationships/image" Target="../media/image-24-10.svg"/><Relationship Id="rId11" Type="http://schemas.openxmlformats.org/officeDocument/2006/relationships/image" Target="../media/image-24-11.png"/><Relationship Id="rId12" Type="http://schemas.openxmlformats.org/officeDocument/2006/relationships/image" Target="../media/image-24-12.svg"/><Relationship Id="rId13" Type="http://schemas.openxmlformats.org/officeDocument/2006/relationships/image" Target="../media/image-24-13.png"/><Relationship Id="rId14" Type="http://schemas.openxmlformats.org/officeDocument/2006/relationships/image" Target="../media/image-24-14.svg"/><Relationship Id="rId15" Type="http://schemas.openxmlformats.org/officeDocument/2006/relationships/image" Target="../media/image-24-15.png"/><Relationship Id="rId16" Type="http://schemas.openxmlformats.org/officeDocument/2006/relationships/image" Target="../media/image-24-16.svg"/><Relationship Id="rId17" Type="http://schemas.openxmlformats.org/officeDocument/2006/relationships/image" Target="../media/image-24-17.png"/><Relationship Id="rId18" Type="http://schemas.openxmlformats.org/officeDocument/2006/relationships/image" Target="../media/image-24-18.sv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image" Target="../media/image-25-2.svg"/><Relationship Id="rId3" Type="http://schemas.openxmlformats.org/officeDocument/2006/relationships/image" Target="../media/image-25-3.png"/><Relationship Id="rId4" Type="http://schemas.openxmlformats.org/officeDocument/2006/relationships/image" Target="../media/image-25-4.svg"/><Relationship Id="rId5" Type="http://schemas.openxmlformats.org/officeDocument/2006/relationships/image" Target="../media/image-25-5.png"/><Relationship Id="rId6" Type="http://schemas.openxmlformats.org/officeDocument/2006/relationships/image" Target="../media/image-25-6.svg"/><Relationship Id="rId7" Type="http://schemas.openxmlformats.org/officeDocument/2006/relationships/image" Target="../media/image-25-7.png"/><Relationship Id="rId8" Type="http://schemas.openxmlformats.org/officeDocument/2006/relationships/image" Target="../media/image-25-8.svg"/><Relationship Id="rId9" Type="http://schemas.openxmlformats.org/officeDocument/2006/relationships/image" Target="../media/image-25-9.png"/><Relationship Id="rId10" Type="http://schemas.openxmlformats.org/officeDocument/2006/relationships/image" Target="../media/image-25-10.svg"/><Relationship Id="rId11" Type="http://schemas.openxmlformats.org/officeDocument/2006/relationships/image" Target="../media/image-25-11.png"/><Relationship Id="rId12" Type="http://schemas.openxmlformats.org/officeDocument/2006/relationships/image" Target="../media/image-25-12.svg"/><Relationship Id="rId13" Type="http://schemas.openxmlformats.org/officeDocument/2006/relationships/image" Target="../media/image-25-13.png"/><Relationship Id="rId14" Type="http://schemas.openxmlformats.org/officeDocument/2006/relationships/image" Target="../media/image-25-14.svg"/><Relationship Id="rId15" Type="http://schemas.openxmlformats.org/officeDocument/2006/relationships/image" Target="../media/image-25-15.png"/><Relationship Id="rId16" Type="http://schemas.openxmlformats.org/officeDocument/2006/relationships/image" Target="../media/image-25-16.svg"/><Relationship Id="rId17" Type="http://schemas.openxmlformats.org/officeDocument/2006/relationships/image" Target="../media/image-25-17.png"/><Relationship Id="rId18" Type="http://schemas.openxmlformats.org/officeDocument/2006/relationships/image" Target="../media/image-25-18.svg"/><Relationship Id="rId19" Type="http://schemas.openxmlformats.org/officeDocument/2006/relationships/image" Target="../media/image-25-19.png"/><Relationship Id="rId20" Type="http://schemas.openxmlformats.org/officeDocument/2006/relationships/image" Target="../media/image-25-20.svg"/><Relationship Id="rId21" Type="http://schemas.openxmlformats.org/officeDocument/2006/relationships/image" Target="../media/image-25-21.png"/><Relationship Id="rId22" Type="http://schemas.openxmlformats.org/officeDocument/2006/relationships/image" Target="../media/image-25-22.svg"/><Relationship Id="rId23" Type="http://schemas.openxmlformats.org/officeDocument/2006/relationships/image" Target="../media/image-25-23.png"/><Relationship Id="rId24" Type="http://schemas.openxmlformats.org/officeDocument/2006/relationships/image" Target="../media/image-25-24.svg"/><Relationship Id="rId25" Type="http://schemas.openxmlformats.org/officeDocument/2006/relationships/slideLayout" Target="../slideLayouts/slideLayout1.xml"/><Relationship Id="rId26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image" Target="../media/image-26-2.svg"/><Relationship Id="rId3" Type="http://schemas.openxmlformats.org/officeDocument/2006/relationships/image" Target="../media/image-26-3.png"/><Relationship Id="rId4" Type="http://schemas.openxmlformats.org/officeDocument/2006/relationships/image" Target="../media/image-26-4.svg"/><Relationship Id="rId5" Type="http://schemas.openxmlformats.org/officeDocument/2006/relationships/image" Target="../media/image-26-5.png"/><Relationship Id="rId6" Type="http://schemas.openxmlformats.org/officeDocument/2006/relationships/image" Target="../media/image-26-6.svg"/><Relationship Id="rId7" Type="http://schemas.openxmlformats.org/officeDocument/2006/relationships/image" Target="../media/image-26-7.png"/><Relationship Id="rId8" Type="http://schemas.openxmlformats.org/officeDocument/2006/relationships/image" Target="../media/image-26-8.svg"/><Relationship Id="rId9" Type="http://schemas.openxmlformats.org/officeDocument/2006/relationships/image" Target="../media/image-26-9.png"/><Relationship Id="rId10" Type="http://schemas.openxmlformats.org/officeDocument/2006/relationships/image" Target="../media/image-26-10.svg"/><Relationship Id="rId11" Type="http://schemas.openxmlformats.org/officeDocument/2006/relationships/image" Target="../media/image-26-11.png"/><Relationship Id="rId12" Type="http://schemas.openxmlformats.org/officeDocument/2006/relationships/image" Target="../media/image-26-12.svg"/><Relationship Id="rId13" Type="http://schemas.openxmlformats.org/officeDocument/2006/relationships/image" Target="../media/image-26-13.png"/><Relationship Id="rId14" Type="http://schemas.openxmlformats.org/officeDocument/2006/relationships/image" Target="../media/image-26-14.svg"/><Relationship Id="rId15" Type="http://schemas.openxmlformats.org/officeDocument/2006/relationships/image" Target="../media/image-26-15.png"/><Relationship Id="rId16" Type="http://schemas.openxmlformats.org/officeDocument/2006/relationships/image" Target="../media/image-26-16.svg"/><Relationship Id="rId17" Type="http://schemas.openxmlformats.org/officeDocument/2006/relationships/image" Target="../media/image-26-17.png"/><Relationship Id="rId18" Type="http://schemas.openxmlformats.org/officeDocument/2006/relationships/image" Target="../media/image-26-18.sv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image" Target="../media/image-27-2.svg"/><Relationship Id="rId3" Type="http://schemas.openxmlformats.org/officeDocument/2006/relationships/image" Target="../media/image-27-3.png"/><Relationship Id="rId4" Type="http://schemas.openxmlformats.org/officeDocument/2006/relationships/image" Target="../media/image-27-4.svg"/><Relationship Id="rId5" Type="http://schemas.openxmlformats.org/officeDocument/2006/relationships/image" Target="../media/image-27-5.png"/><Relationship Id="rId6" Type="http://schemas.openxmlformats.org/officeDocument/2006/relationships/image" Target="../media/image-27-6.svg"/><Relationship Id="rId7" Type="http://schemas.openxmlformats.org/officeDocument/2006/relationships/image" Target="../media/image-27-7.png"/><Relationship Id="rId8" Type="http://schemas.openxmlformats.org/officeDocument/2006/relationships/image" Target="../media/image-27-8.svg"/><Relationship Id="rId9" Type="http://schemas.openxmlformats.org/officeDocument/2006/relationships/image" Target="../media/image-27-9.png"/><Relationship Id="rId10" Type="http://schemas.openxmlformats.org/officeDocument/2006/relationships/image" Target="../media/image-27-10.svg"/><Relationship Id="rId11" Type="http://schemas.openxmlformats.org/officeDocument/2006/relationships/image" Target="../media/image-27-11.png"/><Relationship Id="rId12" Type="http://schemas.openxmlformats.org/officeDocument/2006/relationships/image" Target="../media/image-27-12.svg"/><Relationship Id="rId13" Type="http://schemas.openxmlformats.org/officeDocument/2006/relationships/image" Target="../media/image-27-13.png"/><Relationship Id="rId14" Type="http://schemas.openxmlformats.org/officeDocument/2006/relationships/image" Target="../media/image-27-14.svg"/><Relationship Id="rId15" Type="http://schemas.openxmlformats.org/officeDocument/2006/relationships/image" Target="../media/image-27-15.png"/><Relationship Id="rId16" Type="http://schemas.openxmlformats.org/officeDocument/2006/relationships/image" Target="../media/image-27-16.svg"/><Relationship Id="rId17" Type="http://schemas.openxmlformats.org/officeDocument/2006/relationships/image" Target="../media/image-27-17.png"/><Relationship Id="rId18" Type="http://schemas.openxmlformats.org/officeDocument/2006/relationships/image" Target="../media/image-27-18.sv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image" Target="../media/image-28-2.svg"/><Relationship Id="rId3" Type="http://schemas.openxmlformats.org/officeDocument/2006/relationships/image" Target="../media/image-28-3.png"/><Relationship Id="rId4" Type="http://schemas.openxmlformats.org/officeDocument/2006/relationships/image" Target="../media/image-28-4.svg"/><Relationship Id="rId5" Type="http://schemas.openxmlformats.org/officeDocument/2006/relationships/image" Target="../media/image-28-5.png"/><Relationship Id="rId6" Type="http://schemas.openxmlformats.org/officeDocument/2006/relationships/image" Target="../media/image-28-6.svg"/><Relationship Id="rId7" Type="http://schemas.openxmlformats.org/officeDocument/2006/relationships/image" Target="../media/image-28-7.png"/><Relationship Id="rId8" Type="http://schemas.openxmlformats.org/officeDocument/2006/relationships/image" Target="../media/image-28-8.svg"/><Relationship Id="rId9" Type="http://schemas.openxmlformats.org/officeDocument/2006/relationships/image" Target="../media/image-28-9.png"/><Relationship Id="rId10" Type="http://schemas.openxmlformats.org/officeDocument/2006/relationships/image" Target="../media/image-28-10.svg"/><Relationship Id="rId11" Type="http://schemas.openxmlformats.org/officeDocument/2006/relationships/image" Target="../media/image-28-11.png"/><Relationship Id="rId12" Type="http://schemas.openxmlformats.org/officeDocument/2006/relationships/image" Target="../media/image-28-12.svg"/><Relationship Id="rId13" Type="http://schemas.openxmlformats.org/officeDocument/2006/relationships/image" Target="../media/image-28-13.png"/><Relationship Id="rId14" Type="http://schemas.openxmlformats.org/officeDocument/2006/relationships/image" Target="../media/image-28-14.svg"/><Relationship Id="rId15" Type="http://schemas.openxmlformats.org/officeDocument/2006/relationships/image" Target="../media/image-28-15.png"/><Relationship Id="rId16" Type="http://schemas.openxmlformats.org/officeDocument/2006/relationships/image" Target="../media/image-28-16.svg"/><Relationship Id="rId17" Type="http://schemas.openxmlformats.org/officeDocument/2006/relationships/image" Target="../media/image-28-17.png"/><Relationship Id="rId18" Type="http://schemas.openxmlformats.org/officeDocument/2006/relationships/image" Target="../media/image-28-18.sv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9-1.png"/><Relationship Id="rId2" Type="http://schemas.openxmlformats.org/officeDocument/2006/relationships/image" Target="../media/image-29-2.svg"/><Relationship Id="rId3" Type="http://schemas.openxmlformats.org/officeDocument/2006/relationships/image" Target="../media/image-29-3.png"/><Relationship Id="rId4" Type="http://schemas.openxmlformats.org/officeDocument/2006/relationships/image" Target="../media/image-29-4.svg"/><Relationship Id="rId5" Type="http://schemas.openxmlformats.org/officeDocument/2006/relationships/image" Target="../media/image-29-5.png"/><Relationship Id="rId6" Type="http://schemas.openxmlformats.org/officeDocument/2006/relationships/image" Target="../media/image-29-6.svg"/><Relationship Id="rId7" Type="http://schemas.openxmlformats.org/officeDocument/2006/relationships/image" Target="../media/image-29-7.png"/><Relationship Id="rId8" Type="http://schemas.openxmlformats.org/officeDocument/2006/relationships/image" Target="../media/image-29-8.svg"/><Relationship Id="rId9" Type="http://schemas.openxmlformats.org/officeDocument/2006/relationships/image" Target="../media/image-29-9.png"/><Relationship Id="rId10" Type="http://schemas.openxmlformats.org/officeDocument/2006/relationships/image" Target="../media/image-29-10.svg"/><Relationship Id="rId11" Type="http://schemas.openxmlformats.org/officeDocument/2006/relationships/image" Target="../media/image-29-11.png"/><Relationship Id="rId12" Type="http://schemas.openxmlformats.org/officeDocument/2006/relationships/image" Target="../media/image-29-12.svg"/><Relationship Id="rId13" Type="http://schemas.openxmlformats.org/officeDocument/2006/relationships/image" Target="../media/image-29-13.png"/><Relationship Id="rId14" Type="http://schemas.openxmlformats.org/officeDocument/2006/relationships/image" Target="../media/image-29-14.svg"/><Relationship Id="rId15" Type="http://schemas.openxmlformats.org/officeDocument/2006/relationships/image" Target="../media/image-29-15.png"/><Relationship Id="rId16" Type="http://schemas.openxmlformats.org/officeDocument/2006/relationships/image" Target="../media/image-29-16.svg"/><Relationship Id="rId17" Type="http://schemas.openxmlformats.org/officeDocument/2006/relationships/image" Target="../media/image-29-17.png"/><Relationship Id="rId18" Type="http://schemas.openxmlformats.org/officeDocument/2006/relationships/image" Target="../media/image-29-18.sv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3" Type="http://schemas.openxmlformats.org/officeDocument/2006/relationships/image" Target="../media/image-3-3.png"/><Relationship Id="rId4" Type="http://schemas.openxmlformats.org/officeDocument/2006/relationships/image" Target="../media/image-3-4.svg"/><Relationship Id="rId5" Type="http://schemas.openxmlformats.org/officeDocument/2006/relationships/image" Target="../media/image-3-5.png"/><Relationship Id="rId6" Type="http://schemas.openxmlformats.org/officeDocument/2006/relationships/image" Target="../media/image-3-6.svg"/><Relationship Id="rId7" Type="http://schemas.openxmlformats.org/officeDocument/2006/relationships/image" Target="../media/image-3-7.png"/><Relationship Id="rId8" Type="http://schemas.openxmlformats.org/officeDocument/2006/relationships/image" Target="../media/image-3-8.svg"/><Relationship Id="rId9" Type="http://schemas.openxmlformats.org/officeDocument/2006/relationships/image" Target="../media/image-3-9.png"/><Relationship Id="rId10" Type="http://schemas.openxmlformats.org/officeDocument/2006/relationships/image" Target="../media/image-3-10.svg"/><Relationship Id="rId11" Type="http://schemas.openxmlformats.org/officeDocument/2006/relationships/image" Target="../media/image-3-11.png"/><Relationship Id="rId12" Type="http://schemas.openxmlformats.org/officeDocument/2006/relationships/image" Target="../media/image-3-12.sv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png"/><Relationship Id="rId2" Type="http://schemas.openxmlformats.org/officeDocument/2006/relationships/image" Target="../media/image-30-2.svg"/><Relationship Id="rId3" Type="http://schemas.openxmlformats.org/officeDocument/2006/relationships/image" Target="../media/image-30-3.png"/><Relationship Id="rId4" Type="http://schemas.openxmlformats.org/officeDocument/2006/relationships/image" Target="../media/image-30-4.svg"/><Relationship Id="rId5" Type="http://schemas.openxmlformats.org/officeDocument/2006/relationships/image" Target="../media/image-30-5.png"/><Relationship Id="rId6" Type="http://schemas.openxmlformats.org/officeDocument/2006/relationships/image" Target="../media/image-30-6.svg"/><Relationship Id="rId7" Type="http://schemas.openxmlformats.org/officeDocument/2006/relationships/image" Target="../media/image-30-7.png"/><Relationship Id="rId8" Type="http://schemas.openxmlformats.org/officeDocument/2006/relationships/image" Target="../media/image-30-8.svg"/><Relationship Id="rId9" Type="http://schemas.openxmlformats.org/officeDocument/2006/relationships/image" Target="../media/image-30-9.png"/><Relationship Id="rId10" Type="http://schemas.openxmlformats.org/officeDocument/2006/relationships/image" Target="../media/image-30-10.svg"/><Relationship Id="rId11" Type="http://schemas.openxmlformats.org/officeDocument/2006/relationships/image" Target="../media/image-30-11.png"/><Relationship Id="rId12" Type="http://schemas.openxmlformats.org/officeDocument/2006/relationships/image" Target="../media/image-30-12.svg"/><Relationship Id="rId13" Type="http://schemas.openxmlformats.org/officeDocument/2006/relationships/image" Target="../media/image-30-13.png"/><Relationship Id="rId14" Type="http://schemas.openxmlformats.org/officeDocument/2006/relationships/image" Target="../media/image-30-14.sv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1-1.png"/><Relationship Id="rId2" Type="http://schemas.openxmlformats.org/officeDocument/2006/relationships/image" Target="../media/image-31-2.svg"/><Relationship Id="rId3" Type="http://schemas.openxmlformats.org/officeDocument/2006/relationships/image" Target="../media/image-31-3.png"/><Relationship Id="rId4" Type="http://schemas.openxmlformats.org/officeDocument/2006/relationships/image" Target="../media/image-31-4.svg"/><Relationship Id="rId5" Type="http://schemas.openxmlformats.org/officeDocument/2006/relationships/image" Target="../media/image-31-5.png"/><Relationship Id="rId6" Type="http://schemas.openxmlformats.org/officeDocument/2006/relationships/image" Target="../media/image-31-6.svg"/><Relationship Id="rId7" Type="http://schemas.openxmlformats.org/officeDocument/2006/relationships/image" Target="../media/image-31-7.png"/><Relationship Id="rId8" Type="http://schemas.openxmlformats.org/officeDocument/2006/relationships/image" Target="../media/image-31-8.svg"/><Relationship Id="rId9" Type="http://schemas.openxmlformats.org/officeDocument/2006/relationships/image" Target="../media/image-31-9.png"/><Relationship Id="rId10" Type="http://schemas.openxmlformats.org/officeDocument/2006/relationships/image" Target="../media/image-31-10.svg"/><Relationship Id="rId11" Type="http://schemas.openxmlformats.org/officeDocument/2006/relationships/image" Target="../media/image-31-11.png"/><Relationship Id="rId12" Type="http://schemas.openxmlformats.org/officeDocument/2006/relationships/image" Target="../media/image-31-12.svg"/><Relationship Id="rId13" Type="http://schemas.openxmlformats.org/officeDocument/2006/relationships/image" Target="../media/image-31-13.png"/><Relationship Id="rId14" Type="http://schemas.openxmlformats.org/officeDocument/2006/relationships/image" Target="../media/image-31-14.svg"/><Relationship Id="rId15" Type="http://schemas.openxmlformats.org/officeDocument/2006/relationships/image" Target="../media/image-31-15.png"/><Relationship Id="rId16" Type="http://schemas.openxmlformats.org/officeDocument/2006/relationships/image" Target="../media/image-31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2-1.png"/><Relationship Id="rId2" Type="http://schemas.openxmlformats.org/officeDocument/2006/relationships/image" Target="../media/image-32-2.svg"/><Relationship Id="rId3" Type="http://schemas.openxmlformats.org/officeDocument/2006/relationships/image" Target="../media/image-32-3.png"/><Relationship Id="rId4" Type="http://schemas.openxmlformats.org/officeDocument/2006/relationships/image" Target="../media/image-32-4.svg"/><Relationship Id="rId5" Type="http://schemas.openxmlformats.org/officeDocument/2006/relationships/image" Target="../media/image-32-5.png"/><Relationship Id="rId6" Type="http://schemas.openxmlformats.org/officeDocument/2006/relationships/image" Target="../media/image-32-6.svg"/><Relationship Id="rId7" Type="http://schemas.openxmlformats.org/officeDocument/2006/relationships/image" Target="../media/image-32-7.png"/><Relationship Id="rId8" Type="http://schemas.openxmlformats.org/officeDocument/2006/relationships/image" Target="../media/image-32-8.svg"/><Relationship Id="rId9" Type="http://schemas.openxmlformats.org/officeDocument/2006/relationships/image" Target="../media/image-32-9.png"/><Relationship Id="rId10" Type="http://schemas.openxmlformats.org/officeDocument/2006/relationships/image" Target="../media/image-32-10.svg"/><Relationship Id="rId11" Type="http://schemas.openxmlformats.org/officeDocument/2006/relationships/image" Target="../media/image-32-11.png"/><Relationship Id="rId12" Type="http://schemas.openxmlformats.org/officeDocument/2006/relationships/image" Target="../media/image-32-12.svg"/><Relationship Id="rId13" Type="http://schemas.openxmlformats.org/officeDocument/2006/relationships/image" Target="../media/image-32-13.png"/><Relationship Id="rId14" Type="http://schemas.openxmlformats.org/officeDocument/2006/relationships/image" Target="../media/image-32-14.svg"/><Relationship Id="rId15" Type="http://schemas.openxmlformats.org/officeDocument/2006/relationships/image" Target="../media/image-32-15.png"/><Relationship Id="rId16" Type="http://schemas.openxmlformats.org/officeDocument/2006/relationships/image" Target="../media/image-32-16.svg"/><Relationship Id="rId17" Type="http://schemas.openxmlformats.org/officeDocument/2006/relationships/image" Target="../media/image-32-17.png"/><Relationship Id="rId18" Type="http://schemas.openxmlformats.org/officeDocument/2006/relationships/image" Target="../media/image-32-18.sv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3-1.png"/><Relationship Id="rId2" Type="http://schemas.openxmlformats.org/officeDocument/2006/relationships/image" Target="../media/image-33-2.svg"/><Relationship Id="rId3" Type="http://schemas.openxmlformats.org/officeDocument/2006/relationships/image" Target="../media/image-33-3.png"/><Relationship Id="rId4" Type="http://schemas.openxmlformats.org/officeDocument/2006/relationships/image" Target="../media/image-33-4.svg"/><Relationship Id="rId5" Type="http://schemas.openxmlformats.org/officeDocument/2006/relationships/image" Target="../media/image-33-5.png"/><Relationship Id="rId6" Type="http://schemas.openxmlformats.org/officeDocument/2006/relationships/image" Target="../media/image-33-6.svg"/><Relationship Id="rId7" Type="http://schemas.openxmlformats.org/officeDocument/2006/relationships/image" Target="../media/image-33-7.png"/><Relationship Id="rId8" Type="http://schemas.openxmlformats.org/officeDocument/2006/relationships/image" Target="../media/image-33-8.svg"/><Relationship Id="rId9" Type="http://schemas.openxmlformats.org/officeDocument/2006/relationships/image" Target="../media/image-33-9.png"/><Relationship Id="rId10" Type="http://schemas.openxmlformats.org/officeDocument/2006/relationships/image" Target="../media/image-33-10.svg"/><Relationship Id="rId11" Type="http://schemas.openxmlformats.org/officeDocument/2006/relationships/image" Target="../media/image-33-11.png"/><Relationship Id="rId12" Type="http://schemas.openxmlformats.org/officeDocument/2006/relationships/image" Target="../media/image-33-12.sv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4-1.png"/><Relationship Id="rId2" Type="http://schemas.openxmlformats.org/officeDocument/2006/relationships/image" Target="../media/image-34-2.svg"/><Relationship Id="rId3" Type="http://schemas.openxmlformats.org/officeDocument/2006/relationships/image" Target="../media/image-34-3.png"/><Relationship Id="rId4" Type="http://schemas.openxmlformats.org/officeDocument/2006/relationships/image" Target="../media/image-34-4.svg"/><Relationship Id="rId5" Type="http://schemas.openxmlformats.org/officeDocument/2006/relationships/image" Target="../media/image-34-5.png"/><Relationship Id="rId6" Type="http://schemas.openxmlformats.org/officeDocument/2006/relationships/image" Target="../media/image-34-6.svg"/><Relationship Id="rId7" Type="http://schemas.openxmlformats.org/officeDocument/2006/relationships/image" Target="../media/image-34-7.png"/><Relationship Id="rId8" Type="http://schemas.openxmlformats.org/officeDocument/2006/relationships/image" Target="../media/image-34-8.svg"/><Relationship Id="rId9" Type="http://schemas.openxmlformats.org/officeDocument/2006/relationships/image" Target="../media/image-34-9.png"/><Relationship Id="rId10" Type="http://schemas.openxmlformats.org/officeDocument/2006/relationships/image" Target="../media/image-34-10.svg"/><Relationship Id="rId11" Type="http://schemas.openxmlformats.org/officeDocument/2006/relationships/image" Target="../media/image-34-11.png"/><Relationship Id="rId12" Type="http://schemas.openxmlformats.org/officeDocument/2006/relationships/image" Target="../media/image-34-12.svg"/><Relationship Id="rId13" Type="http://schemas.openxmlformats.org/officeDocument/2006/relationships/image" Target="../media/image-34-13.png"/><Relationship Id="rId14" Type="http://schemas.openxmlformats.org/officeDocument/2006/relationships/image" Target="../media/image-34-14.svg"/><Relationship Id="rId15" Type="http://schemas.openxmlformats.org/officeDocument/2006/relationships/image" Target="../media/image-34-15.png"/><Relationship Id="rId16" Type="http://schemas.openxmlformats.org/officeDocument/2006/relationships/image" Target="../media/image-34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5-1.png"/><Relationship Id="rId2" Type="http://schemas.openxmlformats.org/officeDocument/2006/relationships/image" Target="../media/image-35-2.svg"/><Relationship Id="rId3" Type="http://schemas.openxmlformats.org/officeDocument/2006/relationships/image" Target="../media/image-35-3.png"/><Relationship Id="rId4" Type="http://schemas.openxmlformats.org/officeDocument/2006/relationships/image" Target="../media/image-35-4.svg"/><Relationship Id="rId5" Type="http://schemas.openxmlformats.org/officeDocument/2006/relationships/image" Target="../media/image-35-5.png"/><Relationship Id="rId6" Type="http://schemas.openxmlformats.org/officeDocument/2006/relationships/image" Target="../media/image-35-6.svg"/><Relationship Id="rId7" Type="http://schemas.openxmlformats.org/officeDocument/2006/relationships/image" Target="../media/image-35-7.png"/><Relationship Id="rId8" Type="http://schemas.openxmlformats.org/officeDocument/2006/relationships/image" Target="../media/image-35-8.svg"/><Relationship Id="rId9" Type="http://schemas.openxmlformats.org/officeDocument/2006/relationships/image" Target="../media/image-35-9.png"/><Relationship Id="rId10" Type="http://schemas.openxmlformats.org/officeDocument/2006/relationships/image" Target="../media/image-35-10.svg"/><Relationship Id="rId11" Type="http://schemas.openxmlformats.org/officeDocument/2006/relationships/image" Target="../media/image-35-11.png"/><Relationship Id="rId12" Type="http://schemas.openxmlformats.org/officeDocument/2006/relationships/image" Target="../media/image-35-12.svg"/><Relationship Id="rId13" Type="http://schemas.openxmlformats.org/officeDocument/2006/relationships/image" Target="../media/image-35-13.png"/><Relationship Id="rId14" Type="http://schemas.openxmlformats.org/officeDocument/2006/relationships/image" Target="../media/image-35-14.svg"/><Relationship Id="rId15" Type="http://schemas.openxmlformats.org/officeDocument/2006/relationships/image" Target="../media/image-35-15.png"/><Relationship Id="rId16" Type="http://schemas.openxmlformats.org/officeDocument/2006/relationships/image" Target="../media/image-35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6-1.png"/><Relationship Id="rId2" Type="http://schemas.openxmlformats.org/officeDocument/2006/relationships/image" Target="../media/image-36-2.svg"/><Relationship Id="rId3" Type="http://schemas.openxmlformats.org/officeDocument/2006/relationships/image" Target="../media/image-36-3.png"/><Relationship Id="rId4" Type="http://schemas.openxmlformats.org/officeDocument/2006/relationships/image" Target="../media/image-36-4.svg"/><Relationship Id="rId5" Type="http://schemas.openxmlformats.org/officeDocument/2006/relationships/image" Target="../media/image-36-5.png"/><Relationship Id="rId6" Type="http://schemas.openxmlformats.org/officeDocument/2006/relationships/image" Target="../media/image-36-6.svg"/><Relationship Id="rId7" Type="http://schemas.openxmlformats.org/officeDocument/2006/relationships/image" Target="../media/image-36-7.png"/><Relationship Id="rId8" Type="http://schemas.openxmlformats.org/officeDocument/2006/relationships/image" Target="../media/image-36-8.svg"/><Relationship Id="rId9" Type="http://schemas.openxmlformats.org/officeDocument/2006/relationships/image" Target="../media/image-36-9.png"/><Relationship Id="rId10" Type="http://schemas.openxmlformats.org/officeDocument/2006/relationships/image" Target="../media/image-36-10.svg"/><Relationship Id="rId11" Type="http://schemas.openxmlformats.org/officeDocument/2006/relationships/image" Target="../media/image-36-11.png"/><Relationship Id="rId12" Type="http://schemas.openxmlformats.org/officeDocument/2006/relationships/image" Target="../media/image-36-12.svg"/><Relationship Id="rId13" Type="http://schemas.openxmlformats.org/officeDocument/2006/relationships/image" Target="../media/image-36-13.png"/><Relationship Id="rId14" Type="http://schemas.openxmlformats.org/officeDocument/2006/relationships/image" Target="../media/image-36-14.svg"/><Relationship Id="rId15" Type="http://schemas.openxmlformats.org/officeDocument/2006/relationships/image" Target="../media/image-36-15.png"/><Relationship Id="rId16" Type="http://schemas.openxmlformats.org/officeDocument/2006/relationships/image" Target="../media/image-36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7-1.png"/><Relationship Id="rId2" Type="http://schemas.openxmlformats.org/officeDocument/2006/relationships/image" Target="../media/image-37-2.svg"/><Relationship Id="rId3" Type="http://schemas.openxmlformats.org/officeDocument/2006/relationships/image" Target="../media/image-37-3.png"/><Relationship Id="rId4" Type="http://schemas.openxmlformats.org/officeDocument/2006/relationships/image" Target="../media/image-37-4.svg"/><Relationship Id="rId5" Type="http://schemas.openxmlformats.org/officeDocument/2006/relationships/image" Target="../media/image-37-5.png"/><Relationship Id="rId6" Type="http://schemas.openxmlformats.org/officeDocument/2006/relationships/image" Target="../media/image-37-6.svg"/><Relationship Id="rId7" Type="http://schemas.openxmlformats.org/officeDocument/2006/relationships/image" Target="../media/image-37-7.png"/><Relationship Id="rId8" Type="http://schemas.openxmlformats.org/officeDocument/2006/relationships/image" Target="../media/image-37-8.svg"/><Relationship Id="rId9" Type="http://schemas.openxmlformats.org/officeDocument/2006/relationships/image" Target="../media/image-37-9.png"/><Relationship Id="rId10" Type="http://schemas.openxmlformats.org/officeDocument/2006/relationships/image" Target="../media/image-37-10.svg"/><Relationship Id="rId11" Type="http://schemas.openxmlformats.org/officeDocument/2006/relationships/image" Target="../media/image-37-11.png"/><Relationship Id="rId12" Type="http://schemas.openxmlformats.org/officeDocument/2006/relationships/image" Target="../media/image-37-12.svg"/><Relationship Id="rId13" Type="http://schemas.openxmlformats.org/officeDocument/2006/relationships/image" Target="../media/image-37-13.png"/><Relationship Id="rId14" Type="http://schemas.openxmlformats.org/officeDocument/2006/relationships/image" Target="../media/image-37-14.svg"/><Relationship Id="rId15" Type="http://schemas.openxmlformats.org/officeDocument/2006/relationships/image" Target="../media/image-37-15.png"/><Relationship Id="rId16" Type="http://schemas.openxmlformats.org/officeDocument/2006/relationships/image" Target="../media/image-37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8-1.png"/><Relationship Id="rId2" Type="http://schemas.openxmlformats.org/officeDocument/2006/relationships/image" Target="../media/image-38-2.svg"/><Relationship Id="rId3" Type="http://schemas.openxmlformats.org/officeDocument/2006/relationships/image" Target="../media/image-38-3.png"/><Relationship Id="rId4" Type="http://schemas.openxmlformats.org/officeDocument/2006/relationships/image" Target="../media/image-38-4.svg"/><Relationship Id="rId5" Type="http://schemas.openxmlformats.org/officeDocument/2006/relationships/image" Target="../media/image-38-5.png"/><Relationship Id="rId6" Type="http://schemas.openxmlformats.org/officeDocument/2006/relationships/image" Target="../media/image-38-6.svg"/><Relationship Id="rId7" Type="http://schemas.openxmlformats.org/officeDocument/2006/relationships/image" Target="../media/image-38-7.png"/><Relationship Id="rId8" Type="http://schemas.openxmlformats.org/officeDocument/2006/relationships/image" Target="../media/image-38-8.svg"/><Relationship Id="rId9" Type="http://schemas.openxmlformats.org/officeDocument/2006/relationships/image" Target="../media/image-38-9.png"/><Relationship Id="rId10" Type="http://schemas.openxmlformats.org/officeDocument/2006/relationships/image" Target="../media/image-38-10.svg"/><Relationship Id="rId11" Type="http://schemas.openxmlformats.org/officeDocument/2006/relationships/image" Target="../media/image-38-11.png"/><Relationship Id="rId12" Type="http://schemas.openxmlformats.org/officeDocument/2006/relationships/image" Target="../media/image-38-12.svg"/><Relationship Id="rId13" Type="http://schemas.openxmlformats.org/officeDocument/2006/relationships/image" Target="../media/image-38-13.png"/><Relationship Id="rId14" Type="http://schemas.openxmlformats.org/officeDocument/2006/relationships/image" Target="../media/image-38-14.svg"/><Relationship Id="rId15" Type="http://schemas.openxmlformats.org/officeDocument/2006/relationships/image" Target="../media/image-38-15.png"/><Relationship Id="rId16" Type="http://schemas.openxmlformats.org/officeDocument/2006/relationships/image" Target="../media/image-38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9-1.png"/><Relationship Id="rId2" Type="http://schemas.openxmlformats.org/officeDocument/2006/relationships/image" Target="../media/image-39-2.svg"/><Relationship Id="rId3" Type="http://schemas.openxmlformats.org/officeDocument/2006/relationships/image" Target="../media/image-39-3.png"/><Relationship Id="rId4" Type="http://schemas.openxmlformats.org/officeDocument/2006/relationships/image" Target="../media/image-39-4.svg"/><Relationship Id="rId5" Type="http://schemas.openxmlformats.org/officeDocument/2006/relationships/image" Target="../media/image-39-5.png"/><Relationship Id="rId6" Type="http://schemas.openxmlformats.org/officeDocument/2006/relationships/image" Target="../media/image-39-6.svg"/><Relationship Id="rId7" Type="http://schemas.openxmlformats.org/officeDocument/2006/relationships/image" Target="../media/image-39-7.png"/><Relationship Id="rId8" Type="http://schemas.openxmlformats.org/officeDocument/2006/relationships/image" Target="../media/image-39-8.svg"/><Relationship Id="rId9" Type="http://schemas.openxmlformats.org/officeDocument/2006/relationships/image" Target="../media/image-39-9.png"/><Relationship Id="rId10" Type="http://schemas.openxmlformats.org/officeDocument/2006/relationships/image" Target="../media/image-39-10.svg"/><Relationship Id="rId11" Type="http://schemas.openxmlformats.org/officeDocument/2006/relationships/image" Target="../media/image-39-11.png"/><Relationship Id="rId12" Type="http://schemas.openxmlformats.org/officeDocument/2006/relationships/image" Target="../media/image-39-12.svg"/><Relationship Id="rId13" Type="http://schemas.openxmlformats.org/officeDocument/2006/relationships/image" Target="../media/image-39-13.png"/><Relationship Id="rId14" Type="http://schemas.openxmlformats.org/officeDocument/2006/relationships/image" Target="../media/image-39-14.svg"/><Relationship Id="rId15" Type="http://schemas.openxmlformats.org/officeDocument/2006/relationships/image" Target="../media/image-39-15.png"/><Relationship Id="rId16" Type="http://schemas.openxmlformats.org/officeDocument/2006/relationships/image" Target="../media/image-39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image" Target="../media/image-4-3.png"/><Relationship Id="rId4" Type="http://schemas.openxmlformats.org/officeDocument/2006/relationships/image" Target="../media/image-4-4.svg"/><Relationship Id="rId5" Type="http://schemas.openxmlformats.org/officeDocument/2006/relationships/image" Target="../media/image-4-5.png"/><Relationship Id="rId6" Type="http://schemas.openxmlformats.org/officeDocument/2006/relationships/image" Target="../media/image-4-6.svg"/><Relationship Id="rId7" Type="http://schemas.openxmlformats.org/officeDocument/2006/relationships/image" Target="../media/image-4-7.png"/><Relationship Id="rId8" Type="http://schemas.openxmlformats.org/officeDocument/2006/relationships/image" Target="../media/image-4-8.svg"/><Relationship Id="rId9" Type="http://schemas.openxmlformats.org/officeDocument/2006/relationships/image" Target="../media/image-4-9.png"/><Relationship Id="rId10" Type="http://schemas.openxmlformats.org/officeDocument/2006/relationships/image" Target="../media/image-4-10.svg"/><Relationship Id="rId11" Type="http://schemas.openxmlformats.org/officeDocument/2006/relationships/image" Target="../media/image-4-11.png"/><Relationship Id="rId12" Type="http://schemas.openxmlformats.org/officeDocument/2006/relationships/image" Target="../media/image-4-12.svg"/><Relationship Id="rId13" Type="http://schemas.openxmlformats.org/officeDocument/2006/relationships/image" Target="../media/image-4-13.png"/><Relationship Id="rId14" Type="http://schemas.openxmlformats.org/officeDocument/2006/relationships/image" Target="../media/image-4-14.svg"/><Relationship Id="rId15" Type="http://schemas.openxmlformats.org/officeDocument/2006/relationships/image" Target="../media/image-4-15.png"/><Relationship Id="rId16" Type="http://schemas.openxmlformats.org/officeDocument/2006/relationships/image" Target="../media/image-4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0-1.png"/><Relationship Id="rId2" Type="http://schemas.openxmlformats.org/officeDocument/2006/relationships/image" Target="../media/image-40-2.svg"/><Relationship Id="rId3" Type="http://schemas.openxmlformats.org/officeDocument/2006/relationships/image" Target="../media/image-40-3.png"/><Relationship Id="rId4" Type="http://schemas.openxmlformats.org/officeDocument/2006/relationships/image" Target="../media/image-40-4.svg"/><Relationship Id="rId5" Type="http://schemas.openxmlformats.org/officeDocument/2006/relationships/image" Target="../media/image-40-5.png"/><Relationship Id="rId6" Type="http://schemas.openxmlformats.org/officeDocument/2006/relationships/image" Target="../media/image-40-6.svg"/><Relationship Id="rId7" Type="http://schemas.openxmlformats.org/officeDocument/2006/relationships/image" Target="../media/image-40-7.png"/><Relationship Id="rId8" Type="http://schemas.openxmlformats.org/officeDocument/2006/relationships/image" Target="../media/image-40-8.svg"/><Relationship Id="rId9" Type="http://schemas.openxmlformats.org/officeDocument/2006/relationships/image" Target="../media/image-40-9.png"/><Relationship Id="rId10" Type="http://schemas.openxmlformats.org/officeDocument/2006/relationships/image" Target="../media/image-40-10.svg"/><Relationship Id="rId11" Type="http://schemas.openxmlformats.org/officeDocument/2006/relationships/image" Target="../media/image-40-11.png"/><Relationship Id="rId12" Type="http://schemas.openxmlformats.org/officeDocument/2006/relationships/image" Target="../media/image-40-12.svg"/><Relationship Id="rId13" Type="http://schemas.openxmlformats.org/officeDocument/2006/relationships/image" Target="../media/image-40-13.png"/><Relationship Id="rId14" Type="http://schemas.openxmlformats.org/officeDocument/2006/relationships/image" Target="../media/image-40-14.svg"/><Relationship Id="rId15" Type="http://schemas.openxmlformats.org/officeDocument/2006/relationships/image" Target="../media/image-40-15.png"/><Relationship Id="rId16" Type="http://schemas.openxmlformats.org/officeDocument/2006/relationships/image" Target="../media/image-40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1-1.png"/><Relationship Id="rId2" Type="http://schemas.openxmlformats.org/officeDocument/2006/relationships/image" Target="../media/image-41-2.svg"/><Relationship Id="rId3" Type="http://schemas.openxmlformats.org/officeDocument/2006/relationships/image" Target="../media/image-41-3.png"/><Relationship Id="rId4" Type="http://schemas.openxmlformats.org/officeDocument/2006/relationships/image" Target="../media/image-41-4.svg"/><Relationship Id="rId5" Type="http://schemas.openxmlformats.org/officeDocument/2006/relationships/image" Target="../media/image-41-5.png"/><Relationship Id="rId6" Type="http://schemas.openxmlformats.org/officeDocument/2006/relationships/image" Target="../media/image-41-6.svg"/><Relationship Id="rId7" Type="http://schemas.openxmlformats.org/officeDocument/2006/relationships/image" Target="../media/image-41-7.png"/><Relationship Id="rId8" Type="http://schemas.openxmlformats.org/officeDocument/2006/relationships/image" Target="../media/image-41-8.svg"/><Relationship Id="rId9" Type="http://schemas.openxmlformats.org/officeDocument/2006/relationships/image" Target="../media/image-41-9.png"/><Relationship Id="rId10" Type="http://schemas.openxmlformats.org/officeDocument/2006/relationships/image" Target="../media/image-41-10.svg"/><Relationship Id="rId11" Type="http://schemas.openxmlformats.org/officeDocument/2006/relationships/image" Target="../media/image-41-11.png"/><Relationship Id="rId12" Type="http://schemas.openxmlformats.org/officeDocument/2006/relationships/image" Target="../media/image-41-12.svg"/><Relationship Id="rId13" Type="http://schemas.openxmlformats.org/officeDocument/2006/relationships/image" Target="../media/image-41-13.png"/><Relationship Id="rId14" Type="http://schemas.openxmlformats.org/officeDocument/2006/relationships/image" Target="../media/image-41-14.sv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svg"/><Relationship Id="rId3" Type="http://schemas.openxmlformats.org/officeDocument/2006/relationships/image" Target="../media/image-5-3.png"/><Relationship Id="rId4" Type="http://schemas.openxmlformats.org/officeDocument/2006/relationships/image" Target="../media/image-5-4.svg"/><Relationship Id="rId5" Type="http://schemas.openxmlformats.org/officeDocument/2006/relationships/image" Target="../media/image-5-5.png"/><Relationship Id="rId6" Type="http://schemas.openxmlformats.org/officeDocument/2006/relationships/image" Target="../media/image-5-6.svg"/><Relationship Id="rId7" Type="http://schemas.openxmlformats.org/officeDocument/2006/relationships/image" Target="../media/image-5-7.png"/><Relationship Id="rId8" Type="http://schemas.openxmlformats.org/officeDocument/2006/relationships/image" Target="../media/image-5-8.svg"/><Relationship Id="rId9" Type="http://schemas.openxmlformats.org/officeDocument/2006/relationships/image" Target="../media/image-5-9.png"/><Relationship Id="rId10" Type="http://schemas.openxmlformats.org/officeDocument/2006/relationships/image" Target="../media/image-5-10.svg"/><Relationship Id="rId11" Type="http://schemas.openxmlformats.org/officeDocument/2006/relationships/image" Target="../media/image-5-11.png"/><Relationship Id="rId12" Type="http://schemas.openxmlformats.org/officeDocument/2006/relationships/image" Target="../media/image-5-12.svg"/><Relationship Id="rId13" Type="http://schemas.openxmlformats.org/officeDocument/2006/relationships/image" Target="../media/image-5-13.png"/><Relationship Id="rId14" Type="http://schemas.openxmlformats.org/officeDocument/2006/relationships/image" Target="../media/image-5-14.svg"/><Relationship Id="rId15" Type="http://schemas.openxmlformats.org/officeDocument/2006/relationships/image" Target="../media/image-5-15.png"/><Relationship Id="rId16" Type="http://schemas.openxmlformats.org/officeDocument/2006/relationships/image" Target="../media/image-5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3" Type="http://schemas.openxmlformats.org/officeDocument/2006/relationships/image" Target="../media/image-6-3.png"/><Relationship Id="rId4" Type="http://schemas.openxmlformats.org/officeDocument/2006/relationships/image" Target="../media/image-6-4.svg"/><Relationship Id="rId5" Type="http://schemas.openxmlformats.org/officeDocument/2006/relationships/image" Target="../media/image-6-5.png"/><Relationship Id="rId6" Type="http://schemas.openxmlformats.org/officeDocument/2006/relationships/image" Target="../media/image-6-6.svg"/><Relationship Id="rId7" Type="http://schemas.openxmlformats.org/officeDocument/2006/relationships/image" Target="../media/image-6-7.png"/><Relationship Id="rId8" Type="http://schemas.openxmlformats.org/officeDocument/2006/relationships/image" Target="../media/image-6-8.svg"/><Relationship Id="rId9" Type="http://schemas.openxmlformats.org/officeDocument/2006/relationships/image" Target="../media/image-6-9.png"/><Relationship Id="rId10" Type="http://schemas.openxmlformats.org/officeDocument/2006/relationships/image" Target="../media/image-6-10.svg"/><Relationship Id="rId11" Type="http://schemas.openxmlformats.org/officeDocument/2006/relationships/image" Target="../media/image-6-11.png"/><Relationship Id="rId12" Type="http://schemas.openxmlformats.org/officeDocument/2006/relationships/image" Target="../media/image-6-12.svg"/><Relationship Id="rId13" Type="http://schemas.openxmlformats.org/officeDocument/2006/relationships/image" Target="../media/image-6-13.png"/><Relationship Id="rId14" Type="http://schemas.openxmlformats.org/officeDocument/2006/relationships/image" Target="../media/image-6-14.svg"/><Relationship Id="rId15" Type="http://schemas.openxmlformats.org/officeDocument/2006/relationships/image" Target="../media/image-6-15.png"/><Relationship Id="rId16" Type="http://schemas.openxmlformats.org/officeDocument/2006/relationships/image" Target="../media/image-6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svg"/><Relationship Id="rId3" Type="http://schemas.openxmlformats.org/officeDocument/2006/relationships/image" Target="../media/image-7-3.png"/><Relationship Id="rId4" Type="http://schemas.openxmlformats.org/officeDocument/2006/relationships/image" Target="../media/image-7-4.svg"/><Relationship Id="rId5" Type="http://schemas.openxmlformats.org/officeDocument/2006/relationships/image" Target="../media/image-7-5.png"/><Relationship Id="rId6" Type="http://schemas.openxmlformats.org/officeDocument/2006/relationships/image" Target="../media/image-7-6.svg"/><Relationship Id="rId7" Type="http://schemas.openxmlformats.org/officeDocument/2006/relationships/image" Target="../media/image-7-7.png"/><Relationship Id="rId8" Type="http://schemas.openxmlformats.org/officeDocument/2006/relationships/image" Target="../media/image-7-8.svg"/><Relationship Id="rId9" Type="http://schemas.openxmlformats.org/officeDocument/2006/relationships/image" Target="../media/image-7-9.png"/><Relationship Id="rId10" Type="http://schemas.openxmlformats.org/officeDocument/2006/relationships/image" Target="../media/image-7-10.svg"/><Relationship Id="rId11" Type="http://schemas.openxmlformats.org/officeDocument/2006/relationships/image" Target="../media/image-7-11.png"/><Relationship Id="rId12" Type="http://schemas.openxmlformats.org/officeDocument/2006/relationships/image" Target="../media/image-7-12.svg"/><Relationship Id="rId13" Type="http://schemas.openxmlformats.org/officeDocument/2006/relationships/image" Target="../media/image-7-13.png"/><Relationship Id="rId14" Type="http://schemas.openxmlformats.org/officeDocument/2006/relationships/image" Target="../media/image-7-14.svg"/><Relationship Id="rId15" Type="http://schemas.openxmlformats.org/officeDocument/2006/relationships/image" Target="../media/image-7-15.png"/><Relationship Id="rId16" Type="http://schemas.openxmlformats.org/officeDocument/2006/relationships/image" Target="../media/image-7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svg"/><Relationship Id="rId3" Type="http://schemas.openxmlformats.org/officeDocument/2006/relationships/image" Target="../media/image-8-3.png"/><Relationship Id="rId4" Type="http://schemas.openxmlformats.org/officeDocument/2006/relationships/image" Target="../media/image-8-4.svg"/><Relationship Id="rId5" Type="http://schemas.openxmlformats.org/officeDocument/2006/relationships/image" Target="../media/image-8-5.png"/><Relationship Id="rId6" Type="http://schemas.openxmlformats.org/officeDocument/2006/relationships/image" Target="../media/image-8-6.svg"/><Relationship Id="rId7" Type="http://schemas.openxmlformats.org/officeDocument/2006/relationships/image" Target="../media/image-8-7.png"/><Relationship Id="rId8" Type="http://schemas.openxmlformats.org/officeDocument/2006/relationships/image" Target="../media/image-8-8.svg"/><Relationship Id="rId9" Type="http://schemas.openxmlformats.org/officeDocument/2006/relationships/image" Target="../media/image-8-9.png"/><Relationship Id="rId10" Type="http://schemas.openxmlformats.org/officeDocument/2006/relationships/image" Target="../media/image-8-10.svg"/><Relationship Id="rId11" Type="http://schemas.openxmlformats.org/officeDocument/2006/relationships/image" Target="../media/image-8-11.png"/><Relationship Id="rId12" Type="http://schemas.openxmlformats.org/officeDocument/2006/relationships/image" Target="../media/image-8-12.svg"/><Relationship Id="rId13" Type="http://schemas.openxmlformats.org/officeDocument/2006/relationships/image" Target="../media/image-8-13.png"/><Relationship Id="rId14" Type="http://schemas.openxmlformats.org/officeDocument/2006/relationships/image" Target="../media/image-8-14.svg"/><Relationship Id="rId15" Type="http://schemas.openxmlformats.org/officeDocument/2006/relationships/image" Target="../media/image-8-15.png"/><Relationship Id="rId16" Type="http://schemas.openxmlformats.org/officeDocument/2006/relationships/image" Target="../media/image-8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svg"/><Relationship Id="rId3" Type="http://schemas.openxmlformats.org/officeDocument/2006/relationships/image" Target="../media/image-9-3.png"/><Relationship Id="rId4" Type="http://schemas.openxmlformats.org/officeDocument/2006/relationships/image" Target="../media/image-9-4.svg"/><Relationship Id="rId5" Type="http://schemas.openxmlformats.org/officeDocument/2006/relationships/image" Target="../media/image-9-5.png"/><Relationship Id="rId6" Type="http://schemas.openxmlformats.org/officeDocument/2006/relationships/image" Target="../media/image-9-6.svg"/><Relationship Id="rId7" Type="http://schemas.openxmlformats.org/officeDocument/2006/relationships/image" Target="../media/image-9-7.png"/><Relationship Id="rId8" Type="http://schemas.openxmlformats.org/officeDocument/2006/relationships/image" Target="../media/image-9-8.svg"/><Relationship Id="rId9" Type="http://schemas.openxmlformats.org/officeDocument/2006/relationships/image" Target="../media/image-9-9.png"/><Relationship Id="rId10" Type="http://schemas.openxmlformats.org/officeDocument/2006/relationships/image" Target="../media/image-9-10.svg"/><Relationship Id="rId11" Type="http://schemas.openxmlformats.org/officeDocument/2006/relationships/image" Target="../media/image-9-11.png"/><Relationship Id="rId12" Type="http://schemas.openxmlformats.org/officeDocument/2006/relationships/image" Target="../media/image-9-12.svg"/><Relationship Id="rId13" Type="http://schemas.openxmlformats.org/officeDocument/2006/relationships/image" Target="../media/image-9-13.png"/><Relationship Id="rId14" Type="http://schemas.openxmlformats.org/officeDocument/2006/relationships/image" Target="../media/image-9-14.svg"/><Relationship Id="rId15" Type="http://schemas.openxmlformats.org/officeDocument/2006/relationships/image" Target="../media/image-9-15.png"/><Relationship Id="rId16" Type="http://schemas.openxmlformats.org/officeDocument/2006/relationships/image" Target="../media/image-9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89904" y="354902"/>
            <a:ext cx="394106" cy="39450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4119943"/>
            <a:ext cx="416966" cy="41713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41464" y="3065526"/>
            <a:ext cx="1474927" cy="147464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82880" y="915543"/>
            <a:ext cx="926287" cy="868737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6072" y="-858964"/>
            <a:ext cx="1909267" cy="206871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67728" y="-457772"/>
            <a:ext cx="3697834" cy="318897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338328" y="3286697"/>
            <a:ext cx="4754880" cy="2788806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1514246" y="1769364"/>
            <a:ext cx="6126480" cy="16459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5939"/>
              </a:lnSpc>
              <a:buNone/>
            </a:pPr>
            <a:r>
              <a:rPr lang="en-US" sz="456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Hukum Bacaan</a:t>
            </a:r>
            <a:endParaRPr lang="en-US" sz="4568" dirty="0"/>
          </a:p>
          <a:p>
            <a:pPr algn="l" indent="0" marL="0">
              <a:lnSpc>
                <a:spcPts val="5939"/>
              </a:lnSpc>
              <a:buNone/>
            </a:pPr>
            <a:r>
              <a:rPr lang="en-US" sz="456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Nun Sukun / Tanwin</a:t>
            </a:r>
            <a:endParaRPr lang="en-US" sz="4568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055864" y="1976133"/>
            <a:ext cx="248717" cy="2484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5221" y="4025303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4150" y="-303981"/>
            <a:ext cx="1444752" cy="144480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981600">
            <a:off x="6949440" y="4037648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34924" y="-1135685"/>
            <a:ext cx="2884018" cy="248739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483800">
            <a:off x="-1005840" y="3430715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03174" y="1552308"/>
            <a:ext cx="54864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ث</a:t>
            </a:r>
            <a:endParaRPr lang="en-US" sz="5330" dirty="0"/>
          </a:p>
        </p:txBody>
      </p:sp>
      <p:sp>
        <p:nvSpPr>
          <p:cNvPr id="9" name="Text 1"/>
          <p:cNvSpPr/>
          <p:nvPr/>
        </p:nvSpPr>
        <p:spPr>
          <a:xfrm>
            <a:off x="703174" y="2922537"/>
            <a:ext cx="10972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مَنْثُوْرًا</a:t>
            </a:r>
            <a:endParaRPr lang="en-US" sz="3807" dirty="0"/>
          </a:p>
        </p:txBody>
      </p:sp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4" y="2488425"/>
            <a:ext cx="1063447" cy="434111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56946" y="205740"/>
            <a:ext cx="4572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Ikhfa'</a:t>
            </a:r>
            <a:endParaRPr lang="en-US" sz="973" dirty="0"/>
          </a:p>
        </p:txBody>
      </p:sp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055864" y="1976133"/>
            <a:ext cx="248717" cy="2484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5221" y="4025303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4150" y="-303981"/>
            <a:ext cx="1444752" cy="144480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981600">
            <a:off x="6949440" y="4037648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34924" y="-1135685"/>
            <a:ext cx="2884018" cy="248739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483800">
            <a:off x="-1005840" y="3430715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03174" y="1552308"/>
            <a:ext cx="45720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ج</a:t>
            </a:r>
            <a:endParaRPr lang="en-US" sz="5330" dirty="0"/>
          </a:p>
        </p:txBody>
      </p:sp>
      <p:sp>
        <p:nvSpPr>
          <p:cNvPr id="9" name="Text 1"/>
          <p:cNvSpPr/>
          <p:nvPr/>
        </p:nvSpPr>
        <p:spPr>
          <a:xfrm>
            <a:off x="703174" y="2922537"/>
            <a:ext cx="12801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فَأَنْجَيْنَاهُ</a:t>
            </a:r>
            <a:endParaRPr lang="en-US" sz="3807" dirty="0"/>
          </a:p>
        </p:txBody>
      </p:sp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4" y="2488425"/>
            <a:ext cx="1262786" cy="434111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56946" y="205740"/>
            <a:ext cx="4572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Ikhfa'</a:t>
            </a:r>
            <a:endParaRPr lang="en-US" sz="973" dirty="0"/>
          </a:p>
        </p:txBody>
      </p:sp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055864" y="1976133"/>
            <a:ext cx="248717" cy="2484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5221" y="4025303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4150" y="-303981"/>
            <a:ext cx="1444752" cy="144480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981600">
            <a:off x="6949440" y="4037648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34924" y="-1135685"/>
            <a:ext cx="2884018" cy="248739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483800">
            <a:off x="-1005840" y="3430715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03174" y="1552308"/>
            <a:ext cx="36576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ز</a:t>
            </a:r>
            <a:endParaRPr lang="en-US" sz="5330" dirty="0"/>
          </a:p>
        </p:txBody>
      </p:sp>
      <p:sp>
        <p:nvSpPr>
          <p:cNvPr id="9" name="Text 1"/>
          <p:cNvSpPr/>
          <p:nvPr/>
        </p:nvSpPr>
        <p:spPr>
          <a:xfrm>
            <a:off x="703174" y="2922537"/>
            <a:ext cx="7315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أُنْزِلَ</a:t>
            </a:r>
            <a:endParaRPr lang="en-US" sz="3807" dirty="0"/>
          </a:p>
        </p:txBody>
      </p:sp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4" y="2488425"/>
            <a:ext cx="708660" cy="434111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56946" y="205740"/>
            <a:ext cx="4572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Ikhfa'</a:t>
            </a:r>
            <a:endParaRPr lang="en-US" sz="973" dirty="0"/>
          </a:p>
        </p:txBody>
      </p:sp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055864" y="1976133"/>
            <a:ext cx="248717" cy="2484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5221" y="4025303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4150" y="-303981"/>
            <a:ext cx="1444752" cy="144480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981600">
            <a:off x="6949440" y="4037648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34924" y="-1135685"/>
            <a:ext cx="2884018" cy="248739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483800">
            <a:off x="-1005840" y="3430715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03174" y="1552308"/>
            <a:ext cx="73152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س</a:t>
            </a:r>
            <a:endParaRPr lang="en-US" sz="5330" dirty="0"/>
          </a:p>
        </p:txBody>
      </p:sp>
      <p:sp>
        <p:nvSpPr>
          <p:cNvPr id="9" name="Text 1"/>
          <p:cNvSpPr/>
          <p:nvPr/>
        </p:nvSpPr>
        <p:spPr>
          <a:xfrm>
            <a:off x="703174" y="2922537"/>
            <a:ext cx="100584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نُنْسِهَا</a:t>
            </a:r>
            <a:endParaRPr lang="en-US" sz="3807" dirty="0"/>
          </a:p>
        </p:txBody>
      </p:sp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4" y="2488425"/>
            <a:ext cx="949147" cy="434111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56946" y="205740"/>
            <a:ext cx="4572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Ikhfa'</a:t>
            </a:r>
            <a:endParaRPr lang="en-US" sz="973" dirty="0"/>
          </a:p>
        </p:txBody>
      </p:sp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055864" y="1976133"/>
            <a:ext cx="248717" cy="2484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5221" y="4025303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4150" y="-303981"/>
            <a:ext cx="1444752" cy="144480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981600">
            <a:off x="6949440" y="4037648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34924" y="-1135685"/>
            <a:ext cx="2884018" cy="248739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483800">
            <a:off x="-1005840" y="3430715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03174" y="1552308"/>
            <a:ext cx="73152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ش</a:t>
            </a:r>
            <a:endParaRPr lang="en-US" sz="5330" dirty="0"/>
          </a:p>
        </p:txBody>
      </p:sp>
      <p:sp>
        <p:nvSpPr>
          <p:cNvPr id="9" name="Text 1"/>
          <p:cNvSpPr/>
          <p:nvPr/>
        </p:nvSpPr>
        <p:spPr>
          <a:xfrm>
            <a:off x="703174" y="2922537"/>
            <a:ext cx="15544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مِنْ شَيْءٍ</a:t>
            </a:r>
            <a:endParaRPr lang="en-US" sz="3807" dirty="0"/>
          </a:p>
        </p:txBody>
      </p:sp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4" y="2488425"/>
            <a:ext cx="1497787" cy="434111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56946" y="205740"/>
            <a:ext cx="4572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Ikhfa'</a:t>
            </a:r>
            <a:endParaRPr lang="en-US" sz="973" dirty="0"/>
          </a:p>
        </p:txBody>
      </p:sp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055864" y="1976133"/>
            <a:ext cx="248717" cy="2484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5221" y="4025303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4150" y="-303981"/>
            <a:ext cx="1444752" cy="144480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981600">
            <a:off x="6949440" y="4037648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34924" y="-1135685"/>
            <a:ext cx="2884018" cy="248739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483800">
            <a:off x="-1005840" y="3430715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03174" y="1552308"/>
            <a:ext cx="82296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ص</a:t>
            </a:r>
            <a:endParaRPr lang="en-US" sz="5330" dirty="0"/>
          </a:p>
        </p:txBody>
      </p:sp>
      <p:sp>
        <p:nvSpPr>
          <p:cNvPr id="9" name="Text 1"/>
          <p:cNvSpPr/>
          <p:nvPr/>
        </p:nvSpPr>
        <p:spPr>
          <a:xfrm>
            <a:off x="703174" y="2922537"/>
            <a:ext cx="192024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مِنْ صَلْصَالٍ</a:t>
            </a:r>
            <a:endParaRPr lang="en-US" sz="3807" dirty="0"/>
          </a:p>
        </p:txBody>
      </p:sp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4" y="2488425"/>
            <a:ext cx="1914754" cy="434111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56946" y="205740"/>
            <a:ext cx="4572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Ikhfa'</a:t>
            </a:r>
            <a:endParaRPr lang="en-US" sz="973" dirty="0"/>
          </a:p>
        </p:txBody>
      </p:sp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055864" y="1976133"/>
            <a:ext cx="248717" cy="2484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5221" y="4025303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4150" y="-303981"/>
            <a:ext cx="1444752" cy="144480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981600">
            <a:off x="6949440" y="4037648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34924" y="-1135685"/>
            <a:ext cx="2884018" cy="248739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483800">
            <a:off x="-1005840" y="3430715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03174" y="1552308"/>
            <a:ext cx="82296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ض</a:t>
            </a:r>
            <a:endParaRPr lang="en-US" sz="5330" dirty="0"/>
          </a:p>
        </p:txBody>
      </p:sp>
      <p:sp>
        <p:nvSpPr>
          <p:cNvPr id="9" name="Text 1"/>
          <p:cNvSpPr/>
          <p:nvPr/>
        </p:nvSpPr>
        <p:spPr>
          <a:xfrm>
            <a:off x="703174" y="2922537"/>
            <a:ext cx="12801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مِنْ ضُرٍّ</a:t>
            </a:r>
            <a:endParaRPr lang="en-US" sz="3807" dirty="0"/>
          </a:p>
        </p:txBody>
      </p:sp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4" y="2488425"/>
            <a:ext cx="1262786" cy="434111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56946" y="205740"/>
            <a:ext cx="4572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Ikhfa'</a:t>
            </a:r>
            <a:endParaRPr lang="en-US" sz="973" dirty="0"/>
          </a:p>
        </p:txBody>
      </p:sp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055864" y="1976133"/>
            <a:ext cx="248717" cy="2484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5221" y="4025303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4150" y="-303981"/>
            <a:ext cx="1444752" cy="144480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981600">
            <a:off x="6949440" y="4037648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34924" y="-1135685"/>
            <a:ext cx="2884018" cy="248739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483800">
            <a:off x="-1005840" y="3430715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03174" y="1552308"/>
            <a:ext cx="45720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ظ</a:t>
            </a:r>
            <a:endParaRPr lang="en-US" sz="5330" dirty="0"/>
          </a:p>
        </p:txBody>
      </p:sp>
      <p:sp>
        <p:nvSpPr>
          <p:cNvPr id="9" name="Text 1"/>
          <p:cNvSpPr/>
          <p:nvPr/>
        </p:nvSpPr>
        <p:spPr>
          <a:xfrm>
            <a:off x="703174" y="2922537"/>
            <a:ext cx="13716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تَنْظُرُوْنَ</a:t>
            </a:r>
            <a:endParaRPr lang="en-US" sz="3807" dirty="0"/>
          </a:p>
        </p:txBody>
      </p:sp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4" y="2488425"/>
            <a:ext cx="1285646" cy="434111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56946" y="205740"/>
            <a:ext cx="4572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Ikhfa'</a:t>
            </a:r>
            <a:endParaRPr lang="en-US" sz="973" dirty="0"/>
          </a:p>
        </p:txBody>
      </p:sp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055864" y="1976133"/>
            <a:ext cx="248717" cy="2484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5221" y="4025303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4150" y="-303981"/>
            <a:ext cx="1444752" cy="144480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981600">
            <a:off x="6949440" y="4037648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34924" y="-1135685"/>
            <a:ext cx="2884018" cy="248739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483800">
            <a:off x="-1005840" y="3430715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03174" y="1552308"/>
            <a:ext cx="27432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ذ</a:t>
            </a:r>
            <a:endParaRPr lang="en-US" sz="5330" dirty="0"/>
          </a:p>
        </p:txBody>
      </p:sp>
      <p:sp>
        <p:nvSpPr>
          <p:cNvPr id="9" name="Text 1"/>
          <p:cNvSpPr/>
          <p:nvPr/>
        </p:nvSpPr>
        <p:spPr>
          <a:xfrm>
            <a:off x="703174" y="2922537"/>
            <a:ext cx="12801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مِنْ ذَلِكَ</a:t>
            </a:r>
            <a:endParaRPr lang="en-US" sz="3807" dirty="0"/>
          </a:p>
        </p:txBody>
      </p:sp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4" y="2488425"/>
            <a:ext cx="1223467" cy="434111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56946" y="205740"/>
            <a:ext cx="4572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Ikhfa'</a:t>
            </a:r>
            <a:endParaRPr lang="en-US" sz="973" dirty="0"/>
          </a:p>
        </p:txBody>
      </p:sp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055864" y="1976133"/>
            <a:ext cx="248717" cy="2484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5221" y="4025303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4150" y="-303981"/>
            <a:ext cx="1444752" cy="144480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981600">
            <a:off x="6949440" y="4037648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34924" y="-1135685"/>
            <a:ext cx="2884018" cy="248739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483800">
            <a:off x="-1005840" y="3430715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03174" y="1552308"/>
            <a:ext cx="54864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ف</a:t>
            </a:r>
            <a:endParaRPr lang="en-US" sz="5330" dirty="0"/>
          </a:p>
        </p:txBody>
      </p:sp>
      <p:sp>
        <p:nvSpPr>
          <p:cNvPr id="9" name="Text 1"/>
          <p:cNvSpPr/>
          <p:nvPr/>
        </p:nvSpPr>
        <p:spPr>
          <a:xfrm>
            <a:off x="703174" y="2922537"/>
            <a:ext cx="11887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أَنْفُسِهِمْ</a:t>
            </a:r>
            <a:endParaRPr lang="en-US" sz="3807" dirty="0"/>
          </a:p>
        </p:txBody>
      </p:sp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4" y="2488425"/>
            <a:ext cx="1148486" cy="434111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56946" y="205740"/>
            <a:ext cx="4572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Ikhfa'</a:t>
            </a:r>
            <a:endParaRPr lang="en-US" sz="973" dirty="0"/>
          </a:p>
        </p:txBody>
      </p:sp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16752" y="174879"/>
            <a:ext cx="394106" cy="39450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3557" y="4473302"/>
            <a:ext cx="358445" cy="35901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62088" y="3240405"/>
            <a:ext cx="1474927" cy="147464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1495200">
            <a:off x="-402336" y="1517333"/>
            <a:ext cx="926287" cy="868737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-1140000">
            <a:off x="210312" y="-1435036"/>
            <a:ext cx="1909267" cy="206871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23176" y="-1152144"/>
            <a:ext cx="3697834" cy="318897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493776" y="3672459"/>
            <a:ext cx="4754880" cy="2788806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1769364" y="1563624"/>
            <a:ext cx="2194560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3731"/>
              </a:lnSpc>
              <a:buNone/>
            </a:pPr>
            <a:r>
              <a:rPr lang="en-US" sz="266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Hukum Bacaan</a:t>
            </a:r>
            <a:endParaRPr lang="en-US" sz="2665" dirty="0"/>
          </a:p>
          <a:p>
            <a:pPr algn="ctr" indent="0" marL="0">
              <a:lnSpc>
                <a:spcPts val="3731"/>
              </a:lnSpc>
              <a:buNone/>
            </a:pPr>
            <a:r>
              <a:rPr lang="en-US" sz="266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Nun Sukun / Tanwin</a:t>
            </a:r>
            <a:endParaRPr lang="en-US" sz="2665" dirty="0"/>
          </a:p>
        </p:txBody>
      </p:sp>
      <p:sp>
        <p:nvSpPr>
          <p:cNvPr id="10" name="Text 1"/>
          <p:cNvSpPr/>
          <p:nvPr/>
        </p:nvSpPr>
        <p:spPr>
          <a:xfrm>
            <a:off x="4932274" y="642938"/>
            <a:ext cx="91440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Ikhfa'</a:t>
            </a:r>
            <a:endParaRPr lang="en-US" sz="2284" dirty="0"/>
          </a:p>
        </p:txBody>
      </p:sp>
      <p:sp>
        <p:nvSpPr>
          <p:cNvPr id="11" name="Text 2"/>
          <p:cNvSpPr/>
          <p:nvPr/>
        </p:nvSpPr>
        <p:spPr>
          <a:xfrm>
            <a:off x="4932274" y="1784795"/>
            <a:ext cx="11887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Idghom</a:t>
            </a:r>
            <a:endParaRPr lang="en-US" sz="2284" dirty="0"/>
          </a:p>
        </p:txBody>
      </p:sp>
      <p:sp>
        <p:nvSpPr>
          <p:cNvPr id="12" name="Text 3"/>
          <p:cNvSpPr/>
          <p:nvPr/>
        </p:nvSpPr>
        <p:spPr>
          <a:xfrm>
            <a:off x="4932274" y="2926651"/>
            <a:ext cx="82296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Iqlab</a:t>
            </a:r>
            <a:endParaRPr lang="en-US" sz="2284" dirty="0"/>
          </a:p>
        </p:txBody>
      </p:sp>
      <p:sp>
        <p:nvSpPr>
          <p:cNvPr id="13" name="Text 4"/>
          <p:cNvSpPr/>
          <p:nvPr/>
        </p:nvSpPr>
        <p:spPr>
          <a:xfrm>
            <a:off x="4932274" y="4068508"/>
            <a:ext cx="173736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Idhar Halqi</a:t>
            </a:r>
            <a:endParaRPr lang="en-US" sz="2284" dirty="0"/>
          </a:p>
        </p:txBody>
      </p:sp>
      <p:pic>
        <p:nvPicPr>
          <p:cNvPr id="14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27018" y="721119"/>
            <a:ext cx="544982" cy="1931899"/>
          </a:xfrm>
          <a:prstGeom prst="rect">
            <a:avLst/>
          </a:prstGeom>
        </p:spPr>
      </p:pic>
      <p:pic>
        <p:nvPicPr>
          <p:cNvPr id="15" name="Image 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27018" y="2490483"/>
            <a:ext cx="544982" cy="192881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04027" y="-197510"/>
            <a:ext cx="398678" cy="39810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3317" y="4585945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582" y="3800018"/>
            <a:ext cx="869594" cy="86976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5398200">
            <a:off x="4913071" y="4468673"/>
            <a:ext cx="1268273" cy="119020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-25200">
            <a:off x="6766560" y="-879539"/>
            <a:ext cx="1909267" cy="206871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40880" y="2777490"/>
            <a:ext cx="3697834" cy="318897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7252800">
            <a:off x="-1719072" y="-560641"/>
            <a:ext cx="4754880" cy="2788806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131820" y="2070259"/>
            <a:ext cx="292608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Idghom</a:t>
            </a:r>
            <a:endParaRPr lang="en-US" sz="571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086661" y="4843120"/>
            <a:ext cx="267005" cy="26694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394" y="4139489"/>
            <a:ext cx="869594" cy="86976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5398200">
            <a:off x="5479999" y="4628121"/>
            <a:ext cx="1268273" cy="119020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25200">
            <a:off x="8174736" y="-879539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10144" y="3441002"/>
            <a:ext cx="3697834" cy="318897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252800">
            <a:off x="-571500" y="-2000821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2003450" y="2247710"/>
            <a:ext cx="17373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797"/>
              </a:lnSpc>
              <a:buNone/>
            </a:pPr>
            <a:r>
              <a:rPr lang="en-US" sz="3426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Idghom</a:t>
            </a:r>
            <a:endParaRPr lang="en-US" sz="3426" dirty="0"/>
          </a:p>
        </p:txBody>
      </p:sp>
      <p:sp>
        <p:nvSpPr>
          <p:cNvPr id="9" name="Text 1"/>
          <p:cNvSpPr/>
          <p:nvPr/>
        </p:nvSpPr>
        <p:spPr>
          <a:xfrm>
            <a:off x="4932274" y="1640777"/>
            <a:ext cx="201168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bila ghunnah</a:t>
            </a:r>
            <a:endParaRPr lang="en-US" sz="2284" dirty="0"/>
          </a:p>
        </p:txBody>
      </p:sp>
      <p:sp>
        <p:nvSpPr>
          <p:cNvPr id="10" name="Text 2"/>
          <p:cNvSpPr/>
          <p:nvPr/>
        </p:nvSpPr>
        <p:spPr>
          <a:xfrm>
            <a:off x="4932274" y="3070670"/>
            <a:ext cx="16459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bighunnah</a:t>
            </a:r>
            <a:endParaRPr lang="en-US" sz="2284" dirty="0"/>
          </a:p>
        </p:txBody>
      </p:sp>
      <p:pic>
        <p:nvPicPr>
          <p:cNvPr id="11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27018" y="1678838"/>
            <a:ext cx="544982" cy="931488"/>
          </a:xfrm>
          <a:prstGeom prst="rect">
            <a:avLst/>
          </a:prstGeom>
        </p:spPr>
      </p:pic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27018" y="2528545"/>
            <a:ext cx="544982" cy="9309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04027" y="-197510"/>
            <a:ext cx="398678" cy="39810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6253" y="4261904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0202" y="2390699"/>
            <a:ext cx="869594" cy="86976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5398200">
            <a:off x="8607247" y="4777283"/>
            <a:ext cx="1268273" cy="119020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704000">
            <a:off x="7434072" y="-1141857"/>
            <a:ext cx="1909267" cy="206871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960000">
            <a:off x="-1033272" y="3600450"/>
            <a:ext cx="3697834" cy="318897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8406600">
            <a:off x="-1719072" y="-858964"/>
            <a:ext cx="4754880" cy="2788806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1063447" y="642938"/>
            <a:ext cx="36576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5444"/>
              </a:lnSpc>
              <a:buNone/>
            </a:pPr>
            <a:r>
              <a:rPr lang="en-US" sz="41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bila ghunnah</a:t>
            </a:r>
            <a:endParaRPr lang="en-US" sz="4188" dirty="0"/>
          </a:p>
        </p:txBody>
      </p:sp>
      <p:sp>
        <p:nvSpPr>
          <p:cNvPr id="10" name="Text 1"/>
          <p:cNvSpPr/>
          <p:nvPr/>
        </p:nvSpPr>
        <p:spPr>
          <a:xfrm>
            <a:off x="1406347" y="1789938"/>
            <a:ext cx="12801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Lam ( ل )</a:t>
            </a:r>
            <a:endParaRPr lang="en-US" sz="2115" dirty="0"/>
          </a:p>
        </p:txBody>
      </p:sp>
      <p:sp>
        <p:nvSpPr>
          <p:cNvPr id="11" name="Text 2"/>
          <p:cNvSpPr/>
          <p:nvPr/>
        </p:nvSpPr>
        <p:spPr>
          <a:xfrm>
            <a:off x="1406347" y="2498712"/>
            <a:ext cx="10972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Ro' ( ر )</a:t>
            </a:r>
            <a:endParaRPr lang="en-US" sz="2115" dirty="0"/>
          </a:p>
        </p:txBody>
      </p:sp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3447" y="1789938"/>
            <a:ext cx="85954" cy="400164"/>
          </a:xfrm>
          <a:prstGeom prst="rect">
            <a:avLst/>
          </a:prstGeom>
        </p:spPr>
      </p:pic>
      <p:pic>
        <p:nvPicPr>
          <p:cNvPr id="13" name="Image 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3447" y="2498712"/>
            <a:ext cx="85954" cy="400164"/>
          </a:xfrm>
          <a:prstGeom prst="rect">
            <a:avLst/>
          </a:prstGeom>
        </p:spPr>
      </p:pic>
      <p:sp>
        <p:nvSpPr>
          <p:cNvPr id="14" name="Text 3"/>
          <p:cNvSpPr/>
          <p:nvPr/>
        </p:nvSpPr>
        <p:spPr>
          <a:xfrm>
            <a:off x="256946" y="20574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Idghom</a:t>
            </a:r>
            <a:endParaRPr lang="en-US" sz="973" dirty="0"/>
          </a:p>
        </p:txBody>
      </p:sp>
      <p:pic>
        <p:nvPicPr>
          <p:cNvPr id="15" name="Image 9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04027" y="-197510"/>
            <a:ext cx="398678" cy="39810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6253" y="4261904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0202" y="2390699"/>
            <a:ext cx="869594" cy="86976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5398200">
            <a:off x="8607247" y="4777283"/>
            <a:ext cx="1268273" cy="119020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704000">
            <a:off x="7434072" y="-1141857"/>
            <a:ext cx="1909267" cy="206871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960000">
            <a:off x="-1033272" y="3600450"/>
            <a:ext cx="3697834" cy="318897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8406600">
            <a:off x="-1719072" y="-858964"/>
            <a:ext cx="4754880" cy="2788806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703174" y="1552308"/>
            <a:ext cx="310896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Lam ( ل )</a:t>
            </a:r>
            <a:endParaRPr lang="en-US" sz="5330" dirty="0"/>
          </a:p>
        </p:txBody>
      </p:sp>
      <p:sp>
        <p:nvSpPr>
          <p:cNvPr id="10" name="Text 1"/>
          <p:cNvSpPr/>
          <p:nvPr/>
        </p:nvSpPr>
        <p:spPr>
          <a:xfrm>
            <a:off x="703174" y="2922537"/>
            <a:ext cx="13716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مِنْ لَّدُنْكَ</a:t>
            </a:r>
            <a:endParaRPr lang="en-US" sz="3807" dirty="0"/>
          </a:p>
        </p:txBody>
      </p:sp>
      <p:pic>
        <p:nvPicPr>
          <p:cNvPr id="11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3174" y="2488425"/>
            <a:ext cx="3080614" cy="434111"/>
          </a:xfrm>
          <a:prstGeom prst="rect">
            <a:avLst/>
          </a:prstGeom>
        </p:spPr>
      </p:pic>
      <p:sp>
        <p:nvSpPr>
          <p:cNvPr id="12" name="Text 2"/>
          <p:cNvSpPr/>
          <p:nvPr/>
        </p:nvSpPr>
        <p:spPr>
          <a:xfrm>
            <a:off x="256946" y="20574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Idghom</a:t>
            </a:r>
            <a:endParaRPr lang="en-US" sz="973" dirty="0"/>
          </a:p>
        </p:txBody>
      </p:sp>
      <p:pic>
        <p:nvPicPr>
          <p:cNvPr id="13" name="Image 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04027" y="-197510"/>
            <a:ext cx="398678" cy="39810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6253" y="4261904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0202" y="2390699"/>
            <a:ext cx="869594" cy="86976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5398200">
            <a:off x="8607247" y="4777283"/>
            <a:ext cx="1268273" cy="119020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704000">
            <a:off x="7434072" y="-1141857"/>
            <a:ext cx="1909267" cy="206871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960000">
            <a:off x="-1033272" y="3600450"/>
            <a:ext cx="3697834" cy="318897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8406600">
            <a:off x="-1719072" y="-858964"/>
            <a:ext cx="4754880" cy="2788806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703174" y="1552308"/>
            <a:ext cx="265176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Ro' ( ر )</a:t>
            </a:r>
            <a:endParaRPr lang="en-US" sz="5330" dirty="0"/>
          </a:p>
        </p:txBody>
      </p:sp>
      <p:sp>
        <p:nvSpPr>
          <p:cNvPr id="10" name="Text 1"/>
          <p:cNvSpPr/>
          <p:nvPr/>
        </p:nvSpPr>
        <p:spPr>
          <a:xfrm>
            <a:off x="703174" y="2922537"/>
            <a:ext cx="11887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خَيْرٌ لَّكَ</a:t>
            </a:r>
            <a:endParaRPr lang="en-US" sz="3807" dirty="0"/>
          </a:p>
        </p:txBody>
      </p:sp>
      <p:pic>
        <p:nvPicPr>
          <p:cNvPr id="11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3174" y="2488425"/>
            <a:ext cx="2617927" cy="434111"/>
          </a:xfrm>
          <a:prstGeom prst="rect">
            <a:avLst/>
          </a:prstGeom>
        </p:spPr>
      </p:pic>
      <p:sp>
        <p:nvSpPr>
          <p:cNvPr id="12" name="Text 2"/>
          <p:cNvSpPr/>
          <p:nvPr/>
        </p:nvSpPr>
        <p:spPr>
          <a:xfrm>
            <a:off x="256946" y="20574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Idghom</a:t>
            </a:r>
            <a:endParaRPr lang="en-US" sz="973" dirty="0"/>
          </a:p>
        </p:txBody>
      </p:sp>
      <p:pic>
        <p:nvPicPr>
          <p:cNvPr id="13" name="Image 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04027" y="-197510"/>
            <a:ext cx="398678" cy="39810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6253" y="4261904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0202" y="2390699"/>
            <a:ext cx="869594" cy="86976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5398200">
            <a:off x="8607247" y="4777283"/>
            <a:ext cx="1268273" cy="119020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704000">
            <a:off x="7434072" y="-1141857"/>
            <a:ext cx="1909267" cy="206871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960000">
            <a:off x="-1033272" y="3600450"/>
            <a:ext cx="3697834" cy="318897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8406600">
            <a:off x="-1719072" y="-858964"/>
            <a:ext cx="4754880" cy="2788806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1063447" y="642938"/>
            <a:ext cx="292608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5444"/>
              </a:lnSpc>
              <a:buNone/>
            </a:pPr>
            <a:r>
              <a:rPr lang="en-US" sz="41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bighunnah</a:t>
            </a:r>
            <a:endParaRPr lang="en-US" sz="4188" dirty="0"/>
          </a:p>
        </p:txBody>
      </p:sp>
      <p:sp>
        <p:nvSpPr>
          <p:cNvPr id="10" name="Text 1"/>
          <p:cNvSpPr/>
          <p:nvPr/>
        </p:nvSpPr>
        <p:spPr>
          <a:xfrm>
            <a:off x="1406347" y="1789938"/>
            <a:ext cx="10972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Ya' (  ي )</a:t>
            </a:r>
            <a:endParaRPr lang="en-US" sz="2115" dirty="0"/>
          </a:p>
        </p:txBody>
      </p:sp>
      <p:sp>
        <p:nvSpPr>
          <p:cNvPr id="11" name="Text 2"/>
          <p:cNvSpPr/>
          <p:nvPr/>
        </p:nvSpPr>
        <p:spPr>
          <a:xfrm>
            <a:off x="1406347" y="2498712"/>
            <a:ext cx="12801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Nun ( ن )</a:t>
            </a:r>
            <a:endParaRPr lang="en-US" sz="2115" dirty="0"/>
          </a:p>
        </p:txBody>
      </p:sp>
      <p:sp>
        <p:nvSpPr>
          <p:cNvPr id="12" name="Text 3"/>
          <p:cNvSpPr/>
          <p:nvPr/>
        </p:nvSpPr>
        <p:spPr>
          <a:xfrm>
            <a:off x="1406347" y="3207487"/>
            <a:ext cx="11887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Mim ( م )</a:t>
            </a:r>
            <a:endParaRPr lang="en-US" sz="2115" dirty="0"/>
          </a:p>
        </p:txBody>
      </p:sp>
      <p:sp>
        <p:nvSpPr>
          <p:cNvPr id="13" name="Text 4"/>
          <p:cNvSpPr/>
          <p:nvPr/>
        </p:nvSpPr>
        <p:spPr>
          <a:xfrm>
            <a:off x="1406347" y="3915747"/>
            <a:ext cx="15544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Wawu ( و )</a:t>
            </a:r>
            <a:endParaRPr lang="en-US" sz="2115" dirty="0"/>
          </a:p>
        </p:txBody>
      </p:sp>
      <p:pic>
        <p:nvPicPr>
          <p:cNvPr id="14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3447" y="1789938"/>
            <a:ext cx="85954" cy="400164"/>
          </a:xfrm>
          <a:prstGeom prst="rect">
            <a:avLst/>
          </a:prstGeom>
        </p:spPr>
      </p:pic>
      <p:pic>
        <p:nvPicPr>
          <p:cNvPr id="15" name="Image 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3447" y="2498712"/>
            <a:ext cx="85954" cy="400164"/>
          </a:xfrm>
          <a:prstGeom prst="rect">
            <a:avLst/>
          </a:prstGeom>
        </p:spPr>
      </p:pic>
      <p:pic>
        <p:nvPicPr>
          <p:cNvPr id="16" name="Image 9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63447" y="3207487"/>
            <a:ext cx="85954" cy="400164"/>
          </a:xfrm>
          <a:prstGeom prst="rect">
            <a:avLst/>
          </a:prstGeom>
        </p:spPr>
      </p:pic>
      <p:pic>
        <p:nvPicPr>
          <p:cNvPr id="17" name="Image 10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3447" y="3915747"/>
            <a:ext cx="85954" cy="400164"/>
          </a:xfrm>
          <a:prstGeom prst="rect">
            <a:avLst/>
          </a:prstGeom>
        </p:spPr>
      </p:pic>
      <p:sp>
        <p:nvSpPr>
          <p:cNvPr id="18" name="Text 5"/>
          <p:cNvSpPr/>
          <p:nvPr/>
        </p:nvSpPr>
        <p:spPr>
          <a:xfrm>
            <a:off x="256946" y="20574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Idghom</a:t>
            </a:r>
            <a:endParaRPr lang="en-US" sz="973" dirty="0"/>
          </a:p>
        </p:txBody>
      </p:sp>
      <p:pic>
        <p:nvPicPr>
          <p:cNvPr id="19" name="Image 11" descr="preencoded.pn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04027" y="-197510"/>
            <a:ext cx="398678" cy="39810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6253" y="4261904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0202" y="2390699"/>
            <a:ext cx="869594" cy="86976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5398200">
            <a:off x="8607247" y="4777283"/>
            <a:ext cx="1268273" cy="119020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704000">
            <a:off x="7434072" y="-1141857"/>
            <a:ext cx="1909267" cy="206871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960000">
            <a:off x="-1033272" y="3600450"/>
            <a:ext cx="3697834" cy="318897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8406600">
            <a:off x="-1719072" y="-858964"/>
            <a:ext cx="4754880" cy="2788806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703174" y="1552308"/>
            <a:ext cx="283464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Ya' (  ي )</a:t>
            </a:r>
            <a:endParaRPr lang="en-US" sz="5330" dirty="0"/>
          </a:p>
        </p:txBody>
      </p:sp>
      <p:sp>
        <p:nvSpPr>
          <p:cNvPr id="10" name="Text 1"/>
          <p:cNvSpPr/>
          <p:nvPr/>
        </p:nvSpPr>
        <p:spPr>
          <a:xfrm>
            <a:off x="703174" y="2922537"/>
            <a:ext cx="16459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فَمَنْ يَّعْمَلْ</a:t>
            </a:r>
            <a:endParaRPr lang="en-US" sz="3807" dirty="0"/>
          </a:p>
        </p:txBody>
      </p:sp>
      <p:pic>
        <p:nvPicPr>
          <p:cNvPr id="11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3174" y="2488425"/>
            <a:ext cx="2748686" cy="434111"/>
          </a:xfrm>
          <a:prstGeom prst="rect">
            <a:avLst/>
          </a:prstGeom>
        </p:spPr>
      </p:pic>
      <p:sp>
        <p:nvSpPr>
          <p:cNvPr id="12" name="Text 2"/>
          <p:cNvSpPr/>
          <p:nvPr/>
        </p:nvSpPr>
        <p:spPr>
          <a:xfrm>
            <a:off x="256946" y="20574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Idghom</a:t>
            </a:r>
            <a:endParaRPr lang="en-US" sz="973" dirty="0"/>
          </a:p>
        </p:txBody>
      </p:sp>
      <p:pic>
        <p:nvPicPr>
          <p:cNvPr id="13" name="Image 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04027" y="-197510"/>
            <a:ext cx="398678" cy="39810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6253" y="4261904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0202" y="2390699"/>
            <a:ext cx="869594" cy="86976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5398200">
            <a:off x="8607247" y="4777283"/>
            <a:ext cx="1268273" cy="119020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704000">
            <a:off x="7434072" y="-1141857"/>
            <a:ext cx="1909267" cy="206871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960000">
            <a:off x="-1033272" y="3600450"/>
            <a:ext cx="3697834" cy="318897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8406600">
            <a:off x="-1719072" y="-858964"/>
            <a:ext cx="4754880" cy="2788806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703174" y="1552308"/>
            <a:ext cx="310896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Nun ( ن )</a:t>
            </a:r>
            <a:endParaRPr lang="en-US" sz="5330" dirty="0"/>
          </a:p>
        </p:txBody>
      </p:sp>
      <p:sp>
        <p:nvSpPr>
          <p:cNvPr id="10" name="Text 1"/>
          <p:cNvSpPr/>
          <p:nvPr/>
        </p:nvSpPr>
        <p:spPr>
          <a:xfrm>
            <a:off x="703174" y="2922537"/>
            <a:ext cx="13716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اَنْ نَفَعَتِ</a:t>
            </a:r>
            <a:endParaRPr lang="en-US" sz="3807" dirty="0"/>
          </a:p>
        </p:txBody>
      </p:sp>
      <p:pic>
        <p:nvPicPr>
          <p:cNvPr id="11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3174" y="2488425"/>
            <a:ext cx="3023006" cy="434111"/>
          </a:xfrm>
          <a:prstGeom prst="rect">
            <a:avLst/>
          </a:prstGeom>
        </p:spPr>
      </p:pic>
      <p:sp>
        <p:nvSpPr>
          <p:cNvPr id="12" name="Text 2"/>
          <p:cNvSpPr/>
          <p:nvPr/>
        </p:nvSpPr>
        <p:spPr>
          <a:xfrm>
            <a:off x="256946" y="20574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Idghom</a:t>
            </a:r>
            <a:endParaRPr lang="en-US" sz="973" dirty="0"/>
          </a:p>
        </p:txBody>
      </p:sp>
      <p:pic>
        <p:nvPicPr>
          <p:cNvPr id="13" name="Image 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04027" y="-197510"/>
            <a:ext cx="398678" cy="39810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6253" y="4261904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0202" y="2390699"/>
            <a:ext cx="869594" cy="86976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5398200">
            <a:off x="8607247" y="4777283"/>
            <a:ext cx="1268273" cy="119020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704000">
            <a:off x="7434072" y="-1141857"/>
            <a:ext cx="1909267" cy="206871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960000">
            <a:off x="-1033272" y="3600450"/>
            <a:ext cx="3697834" cy="318897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8406600">
            <a:off x="-1719072" y="-858964"/>
            <a:ext cx="4754880" cy="2788806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703174" y="1552308"/>
            <a:ext cx="301752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Mim ( م )</a:t>
            </a:r>
            <a:endParaRPr lang="en-US" sz="5330" dirty="0"/>
          </a:p>
        </p:txBody>
      </p:sp>
      <p:sp>
        <p:nvSpPr>
          <p:cNvPr id="10" name="Text 1"/>
          <p:cNvSpPr/>
          <p:nvPr/>
        </p:nvSpPr>
        <p:spPr>
          <a:xfrm>
            <a:off x="703174" y="2922537"/>
            <a:ext cx="12801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مِنْ مَّاءٍ</a:t>
            </a:r>
            <a:endParaRPr lang="en-US" sz="3807" dirty="0"/>
          </a:p>
        </p:txBody>
      </p:sp>
      <p:pic>
        <p:nvPicPr>
          <p:cNvPr id="11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3174" y="2488425"/>
            <a:ext cx="2994660" cy="434111"/>
          </a:xfrm>
          <a:prstGeom prst="rect">
            <a:avLst/>
          </a:prstGeom>
        </p:spPr>
      </p:pic>
      <p:sp>
        <p:nvSpPr>
          <p:cNvPr id="12" name="Text 2"/>
          <p:cNvSpPr/>
          <p:nvPr/>
        </p:nvSpPr>
        <p:spPr>
          <a:xfrm>
            <a:off x="256946" y="20574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Idghom</a:t>
            </a:r>
            <a:endParaRPr lang="en-US" sz="973" dirty="0"/>
          </a:p>
        </p:txBody>
      </p:sp>
      <p:pic>
        <p:nvPicPr>
          <p:cNvPr id="13" name="Image 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04027" y="-197510"/>
            <a:ext cx="398678" cy="39810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6253" y="4261904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0202" y="2390699"/>
            <a:ext cx="869594" cy="86976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5398200">
            <a:off x="8607247" y="4777283"/>
            <a:ext cx="1268273" cy="119020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704000">
            <a:off x="7434072" y="-1141857"/>
            <a:ext cx="1909267" cy="206871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960000">
            <a:off x="-1033272" y="3600450"/>
            <a:ext cx="3697834" cy="318897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8406600">
            <a:off x="-1719072" y="-858964"/>
            <a:ext cx="4754880" cy="2788806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703174" y="1552308"/>
            <a:ext cx="384048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Wawu ( و )</a:t>
            </a:r>
            <a:endParaRPr lang="en-US" sz="5330" dirty="0"/>
          </a:p>
        </p:txBody>
      </p:sp>
      <p:sp>
        <p:nvSpPr>
          <p:cNvPr id="10" name="Text 1"/>
          <p:cNvSpPr/>
          <p:nvPr/>
        </p:nvSpPr>
        <p:spPr>
          <a:xfrm>
            <a:off x="703174" y="2922537"/>
            <a:ext cx="13716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مِنْ وَّلِيٍّ</a:t>
            </a:r>
            <a:endParaRPr lang="en-US" sz="3807" dirty="0"/>
          </a:p>
        </p:txBody>
      </p:sp>
      <p:pic>
        <p:nvPicPr>
          <p:cNvPr id="11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3174" y="2488425"/>
            <a:ext cx="3794760" cy="434111"/>
          </a:xfrm>
          <a:prstGeom prst="rect">
            <a:avLst/>
          </a:prstGeom>
        </p:spPr>
      </p:pic>
      <p:sp>
        <p:nvSpPr>
          <p:cNvPr id="12" name="Text 2"/>
          <p:cNvSpPr/>
          <p:nvPr/>
        </p:nvSpPr>
        <p:spPr>
          <a:xfrm>
            <a:off x="256946" y="20574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Idghom</a:t>
            </a:r>
            <a:endParaRPr lang="en-US" sz="973" dirty="0"/>
          </a:p>
        </p:txBody>
      </p:sp>
      <p:pic>
        <p:nvPicPr>
          <p:cNvPr id="13" name="Image 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936992" y="705688"/>
            <a:ext cx="248717" cy="2484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3317" y="4585945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4206" y="2244109"/>
            <a:ext cx="1769364" cy="1769364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981600">
            <a:off x="210312" y="-1141857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92908" y="-1073963"/>
            <a:ext cx="2884018" cy="248739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438400">
            <a:off x="-1719072" y="3199257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474720" y="2070259"/>
            <a:ext cx="219456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Ikhfa'</a:t>
            </a:r>
            <a:endParaRPr lang="en-US" sz="571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0171" y="892912"/>
            <a:ext cx="398678" cy="39810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0477" y="4004729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7315" y="3912146"/>
            <a:ext cx="1489558" cy="148904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1495200">
            <a:off x="1200607" y="-515379"/>
            <a:ext cx="1268273" cy="119020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-2578200">
            <a:off x="-859536" y="-102870"/>
            <a:ext cx="1909267" cy="206871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83680" y="3929634"/>
            <a:ext cx="3697834" cy="318897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611000">
            <a:off x="4577486" y="-1363542"/>
            <a:ext cx="5896051" cy="3458489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594506" y="2070259"/>
            <a:ext cx="201168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Iqlab</a:t>
            </a:r>
            <a:endParaRPr lang="en-US" sz="571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170371" y="440284"/>
            <a:ext cx="398678" cy="39810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8917" y="4395635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83387" y="3922433"/>
            <a:ext cx="1489558" cy="148904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1495200">
            <a:off x="1200607" y="-741693"/>
            <a:ext cx="1268273" cy="119020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-706800">
            <a:off x="-1033272" y="-684085"/>
            <a:ext cx="1909267" cy="206871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96328" y="3682746"/>
            <a:ext cx="3697834" cy="318897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2309600">
            <a:off x="5144414" y="-1363542"/>
            <a:ext cx="5896051" cy="3458489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703174" y="1552308"/>
            <a:ext cx="182880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Iqlab</a:t>
            </a:r>
            <a:endParaRPr lang="en-US" sz="5330" dirty="0"/>
          </a:p>
        </p:txBody>
      </p:sp>
      <p:sp>
        <p:nvSpPr>
          <p:cNvPr id="10" name="Text 1"/>
          <p:cNvSpPr/>
          <p:nvPr/>
        </p:nvSpPr>
        <p:spPr>
          <a:xfrm>
            <a:off x="703174" y="2922537"/>
            <a:ext cx="17373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Ba' (ب)</a:t>
            </a:r>
            <a:endParaRPr lang="en-US" sz="3807" dirty="0"/>
          </a:p>
        </p:txBody>
      </p:sp>
      <p:pic>
        <p:nvPicPr>
          <p:cNvPr id="11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3174" y="2488425"/>
            <a:ext cx="1828800" cy="43411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22315" y="208826"/>
            <a:ext cx="398678" cy="39810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7909" y="4580801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2221" y="4210469"/>
            <a:ext cx="1489558" cy="148904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1495200">
            <a:off x="-262433" y="2138667"/>
            <a:ext cx="1268273" cy="119020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35000">
            <a:off x="576072" y="-1131570"/>
            <a:ext cx="1909267" cy="206871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38544" y="-858964"/>
            <a:ext cx="3697834" cy="318897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611000">
            <a:off x="6863486" y="3378765"/>
            <a:ext cx="5896051" cy="3458489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703174" y="1552308"/>
            <a:ext cx="237744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Ba' (ب)</a:t>
            </a:r>
            <a:endParaRPr lang="en-US" sz="5330" dirty="0"/>
          </a:p>
        </p:txBody>
      </p:sp>
      <p:sp>
        <p:nvSpPr>
          <p:cNvPr id="10" name="Text 1"/>
          <p:cNvSpPr/>
          <p:nvPr/>
        </p:nvSpPr>
        <p:spPr>
          <a:xfrm>
            <a:off x="703174" y="2922537"/>
            <a:ext cx="21945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سَمِيْعًا بَصِيْرًا</a:t>
            </a:r>
            <a:endParaRPr lang="en-US" sz="3807" dirty="0"/>
          </a:p>
        </p:txBody>
      </p:sp>
      <p:pic>
        <p:nvPicPr>
          <p:cNvPr id="11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3174" y="2488425"/>
            <a:ext cx="2337206" cy="434111"/>
          </a:xfrm>
          <a:prstGeom prst="rect">
            <a:avLst/>
          </a:prstGeom>
        </p:spPr>
      </p:pic>
      <p:sp>
        <p:nvSpPr>
          <p:cNvPr id="12" name="Text 2"/>
          <p:cNvSpPr/>
          <p:nvPr/>
        </p:nvSpPr>
        <p:spPr>
          <a:xfrm>
            <a:off x="256946" y="20574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Iqlab</a:t>
            </a:r>
            <a:endParaRPr lang="en-US" sz="973" dirty="0"/>
          </a:p>
        </p:txBody>
      </p:sp>
      <p:pic>
        <p:nvPicPr>
          <p:cNvPr id="13" name="Image 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316468" y="873881"/>
            <a:ext cx="221285" cy="22065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7488" y="3996500"/>
            <a:ext cx="416966" cy="41713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407400">
            <a:off x="-283464" y="-565785"/>
            <a:ext cx="1474927" cy="147464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03000">
            <a:off x="6574536" y="-344614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9943800">
            <a:off x="-1373429" y="4190409"/>
            <a:ext cx="2329891" cy="2009051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-3763800">
            <a:off x="5212080" y="2376297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2457907" y="2070259"/>
            <a:ext cx="429768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Idhar Halqi</a:t>
            </a:r>
            <a:endParaRPr lang="en-US" sz="571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09076" y="1429379"/>
            <a:ext cx="221285" cy="22065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0" y="4629150"/>
            <a:ext cx="416966" cy="41713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401600">
            <a:off x="-571500" y="-972121"/>
            <a:ext cx="1474927" cy="147464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180000">
            <a:off x="6858000" y="-1167574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7016400">
            <a:off x="-1373429" y="4190409"/>
            <a:ext cx="2329891" cy="2009051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-3763800">
            <a:off x="6574536" y="2859786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2252167" y="1923669"/>
            <a:ext cx="128016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797"/>
              </a:lnSpc>
              <a:buNone/>
            </a:pPr>
            <a:r>
              <a:rPr lang="en-US" sz="3426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Idhar Halqi</a:t>
            </a:r>
            <a:endParaRPr lang="en-US" sz="3426" dirty="0"/>
          </a:p>
        </p:txBody>
      </p:sp>
      <p:sp>
        <p:nvSpPr>
          <p:cNvPr id="9" name="Text 1"/>
          <p:cNvSpPr/>
          <p:nvPr/>
        </p:nvSpPr>
        <p:spPr>
          <a:xfrm>
            <a:off x="4932274" y="642938"/>
            <a:ext cx="201168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Hamzah ( ء )</a:t>
            </a:r>
            <a:endParaRPr lang="en-US" sz="2284" dirty="0"/>
          </a:p>
        </p:txBody>
      </p:sp>
      <p:sp>
        <p:nvSpPr>
          <p:cNvPr id="10" name="Text 2"/>
          <p:cNvSpPr/>
          <p:nvPr/>
        </p:nvSpPr>
        <p:spPr>
          <a:xfrm>
            <a:off x="4932274" y="1499330"/>
            <a:ext cx="11887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Ha' ( ه )</a:t>
            </a:r>
            <a:endParaRPr lang="en-US" sz="2284" dirty="0"/>
          </a:p>
        </p:txBody>
      </p:sp>
      <p:sp>
        <p:nvSpPr>
          <p:cNvPr id="11" name="Text 3"/>
          <p:cNvSpPr/>
          <p:nvPr/>
        </p:nvSpPr>
        <p:spPr>
          <a:xfrm>
            <a:off x="4932274" y="2355723"/>
            <a:ext cx="11887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 ( ح )</a:t>
            </a:r>
            <a:endParaRPr lang="en-US" sz="2284" dirty="0"/>
          </a:p>
        </p:txBody>
      </p:sp>
      <p:sp>
        <p:nvSpPr>
          <p:cNvPr id="12" name="Text 4"/>
          <p:cNvSpPr/>
          <p:nvPr/>
        </p:nvSpPr>
        <p:spPr>
          <a:xfrm>
            <a:off x="4932274" y="3212116"/>
            <a:ext cx="128016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'ain ( ع )</a:t>
            </a:r>
            <a:endParaRPr lang="en-US" sz="2284" dirty="0"/>
          </a:p>
        </p:txBody>
      </p:sp>
      <p:sp>
        <p:nvSpPr>
          <p:cNvPr id="13" name="Text 5"/>
          <p:cNvSpPr/>
          <p:nvPr/>
        </p:nvSpPr>
        <p:spPr>
          <a:xfrm>
            <a:off x="4932274" y="4068508"/>
            <a:ext cx="137160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Kha' ( خ )</a:t>
            </a:r>
            <a:endParaRPr lang="en-US" sz="2284" dirty="0"/>
          </a:p>
        </p:txBody>
      </p:sp>
      <p:sp>
        <p:nvSpPr>
          <p:cNvPr id="14" name="Text 6"/>
          <p:cNvSpPr/>
          <p:nvPr/>
        </p:nvSpPr>
        <p:spPr>
          <a:xfrm>
            <a:off x="4932274" y="4924901"/>
            <a:ext cx="16459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Ghoin ( غ )</a:t>
            </a:r>
            <a:endParaRPr lang="en-US" sz="2284" dirty="0"/>
          </a:p>
        </p:txBody>
      </p:sp>
      <p:pic>
        <p:nvPicPr>
          <p:cNvPr id="15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27018" y="721119"/>
            <a:ext cx="544982" cy="1931899"/>
          </a:xfrm>
          <a:prstGeom prst="rect">
            <a:avLst/>
          </a:prstGeom>
        </p:spPr>
      </p:pic>
      <p:pic>
        <p:nvPicPr>
          <p:cNvPr id="16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27018" y="2490483"/>
            <a:ext cx="544982" cy="192881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115300" y="1732845"/>
            <a:ext cx="221285" cy="22065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9200" y="3996500"/>
            <a:ext cx="416966" cy="41713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3998400">
            <a:off x="2124151" y="-389363"/>
            <a:ext cx="884225" cy="884682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00000">
            <a:off x="6574536" y="-858964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9943800">
            <a:off x="-1259129" y="1392345"/>
            <a:ext cx="2329891" cy="2009051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-2568600">
            <a:off x="4572000" y="4001643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03174" y="1552308"/>
            <a:ext cx="457200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Hamzah ( ء )</a:t>
            </a:r>
            <a:endParaRPr lang="en-US" sz="5330" dirty="0"/>
          </a:p>
        </p:txBody>
      </p:sp>
      <p:sp>
        <p:nvSpPr>
          <p:cNvPr id="9" name="Text 1"/>
          <p:cNvSpPr/>
          <p:nvPr/>
        </p:nvSpPr>
        <p:spPr>
          <a:xfrm>
            <a:off x="703174" y="2922537"/>
            <a:ext cx="12801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مَنْ أمَنَ</a:t>
            </a:r>
            <a:endParaRPr lang="en-US" sz="3807" dirty="0"/>
          </a:p>
        </p:txBody>
      </p:sp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4" y="2488425"/>
            <a:ext cx="4486046" cy="434111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Idhar Halqi</a:t>
            </a:r>
            <a:endParaRPr lang="en-US" sz="973" dirty="0"/>
          </a:p>
        </p:txBody>
      </p:sp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115300" y="1732845"/>
            <a:ext cx="221285" cy="22065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9200" y="3996500"/>
            <a:ext cx="416966" cy="41713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3998400">
            <a:off x="2124151" y="-389363"/>
            <a:ext cx="884225" cy="884682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00000">
            <a:off x="6574536" y="-858964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9943800">
            <a:off x="-1259129" y="1392345"/>
            <a:ext cx="2329891" cy="2009051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-2568600">
            <a:off x="4572000" y="4001643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03174" y="1552308"/>
            <a:ext cx="265176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Ha' ( ه )</a:t>
            </a:r>
            <a:endParaRPr lang="en-US" sz="5330" dirty="0"/>
          </a:p>
        </p:txBody>
      </p:sp>
      <p:sp>
        <p:nvSpPr>
          <p:cNvPr id="9" name="Text 1"/>
          <p:cNvSpPr/>
          <p:nvPr/>
        </p:nvSpPr>
        <p:spPr>
          <a:xfrm>
            <a:off x="703174" y="2922537"/>
            <a:ext cx="11887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مَنْ هُوَ</a:t>
            </a:r>
            <a:endParaRPr lang="en-US" sz="3807" dirty="0"/>
          </a:p>
        </p:txBody>
      </p:sp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4" y="2488425"/>
            <a:ext cx="2595067" cy="434111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Idhar Halqi</a:t>
            </a:r>
            <a:endParaRPr lang="en-US" sz="973" dirty="0"/>
          </a:p>
        </p:txBody>
      </p:sp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115300" y="1732845"/>
            <a:ext cx="221285" cy="22065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9200" y="3996500"/>
            <a:ext cx="416966" cy="41713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3998400">
            <a:off x="2124151" y="-389363"/>
            <a:ext cx="884225" cy="884682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00000">
            <a:off x="6574536" y="-858964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9943800">
            <a:off x="-1259129" y="1392345"/>
            <a:ext cx="2329891" cy="2009051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-2568600">
            <a:off x="4572000" y="4001643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03174" y="1552308"/>
            <a:ext cx="265176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 ( ح )</a:t>
            </a:r>
            <a:endParaRPr lang="en-US" sz="5330" dirty="0"/>
          </a:p>
        </p:txBody>
      </p:sp>
      <p:sp>
        <p:nvSpPr>
          <p:cNvPr id="9" name="Text 1"/>
          <p:cNvSpPr/>
          <p:nvPr/>
        </p:nvSpPr>
        <p:spPr>
          <a:xfrm>
            <a:off x="703174" y="2922537"/>
            <a:ext cx="146304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مِنْ حَدِيْدٍ</a:t>
            </a:r>
            <a:endParaRPr lang="en-US" sz="3807" dirty="0"/>
          </a:p>
        </p:txBody>
      </p:sp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4" y="2488425"/>
            <a:ext cx="2606040" cy="434111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Idhar Halqi</a:t>
            </a:r>
            <a:endParaRPr lang="en-US" sz="973" dirty="0"/>
          </a:p>
        </p:txBody>
      </p:sp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115300" y="1732845"/>
            <a:ext cx="221285" cy="22065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9200" y="3996500"/>
            <a:ext cx="416966" cy="41713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3998400">
            <a:off x="2124151" y="-389363"/>
            <a:ext cx="884225" cy="884682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00000">
            <a:off x="6574536" y="-858964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9943800">
            <a:off x="-1259129" y="1392345"/>
            <a:ext cx="2329891" cy="2009051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-2568600">
            <a:off x="4572000" y="4001643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03174" y="1552308"/>
            <a:ext cx="292608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'ain ( ع )</a:t>
            </a:r>
            <a:endParaRPr lang="en-US" sz="5330" dirty="0"/>
          </a:p>
        </p:txBody>
      </p:sp>
      <p:sp>
        <p:nvSpPr>
          <p:cNvPr id="9" name="Text 1"/>
          <p:cNvSpPr/>
          <p:nvPr/>
        </p:nvSpPr>
        <p:spPr>
          <a:xfrm>
            <a:off x="703174" y="2922537"/>
            <a:ext cx="13716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مِنْ عَلَقٍ</a:t>
            </a:r>
            <a:endParaRPr lang="en-US" sz="3807" dirty="0"/>
          </a:p>
        </p:txBody>
      </p:sp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4" y="2488425"/>
            <a:ext cx="2874874" cy="434111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Idhar Halqi</a:t>
            </a:r>
            <a:endParaRPr lang="en-US" sz="973" dirty="0"/>
          </a:p>
        </p:txBody>
      </p:sp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115300" y="1732845"/>
            <a:ext cx="221285" cy="22065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9200" y="3996500"/>
            <a:ext cx="416966" cy="41713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3998400">
            <a:off x="2124151" y="-389363"/>
            <a:ext cx="884225" cy="884682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00000">
            <a:off x="6574536" y="-858964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9943800">
            <a:off x="-1259129" y="1392345"/>
            <a:ext cx="2329891" cy="2009051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-2568600">
            <a:off x="4572000" y="4001643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03174" y="1552308"/>
            <a:ext cx="320040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Kha' ( خ )</a:t>
            </a:r>
            <a:endParaRPr lang="en-US" sz="5330" dirty="0"/>
          </a:p>
        </p:txBody>
      </p:sp>
      <p:sp>
        <p:nvSpPr>
          <p:cNvPr id="9" name="Text 1"/>
          <p:cNvSpPr/>
          <p:nvPr/>
        </p:nvSpPr>
        <p:spPr>
          <a:xfrm>
            <a:off x="703174" y="2922537"/>
            <a:ext cx="146304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مَنْ خَفَّتْ</a:t>
            </a:r>
            <a:endParaRPr lang="en-US" sz="3807" dirty="0"/>
          </a:p>
        </p:txBody>
      </p:sp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4" y="2488425"/>
            <a:ext cx="3194914" cy="434111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Idhar Halqi</a:t>
            </a:r>
            <a:endParaRPr lang="en-US" sz="973" dirty="0"/>
          </a:p>
        </p:txBody>
      </p:sp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77072" y="505092"/>
            <a:ext cx="248717" cy="2484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7677" y="5043716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79054" y="3674002"/>
            <a:ext cx="987552" cy="98806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981600">
            <a:off x="-457200" y="-1028700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89604" y="-1706613"/>
            <a:ext cx="2884018" cy="248739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483800">
            <a:off x="-2743200" y="2741485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2206447" y="2247710"/>
            <a:ext cx="13716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797"/>
              </a:lnSpc>
              <a:buNone/>
            </a:pPr>
            <a:r>
              <a:rPr lang="en-US" sz="3426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Ikhfa'</a:t>
            </a:r>
            <a:endParaRPr lang="en-US" sz="3426" dirty="0"/>
          </a:p>
        </p:txBody>
      </p:sp>
      <p:sp>
        <p:nvSpPr>
          <p:cNvPr id="9" name="Text 1"/>
          <p:cNvSpPr/>
          <p:nvPr/>
        </p:nvSpPr>
        <p:spPr>
          <a:xfrm>
            <a:off x="4932274" y="642938"/>
            <a:ext cx="2743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ت</a:t>
            </a:r>
            <a:endParaRPr lang="en-US" sz="2284" dirty="0"/>
          </a:p>
        </p:txBody>
      </p:sp>
      <p:sp>
        <p:nvSpPr>
          <p:cNvPr id="10" name="Text 2"/>
          <p:cNvSpPr/>
          <p:nvPr/>
        </p:nvSpPr>
        <p:spPr>
          <a:xfrm>
            <a:off x="4932274" y="1499330"/>
            <a:ext cx="18288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د</a:t>
            </a:r>
            <a:endParaRPr lang="en-US" sz="2284" dirty="0"/>
          </a:p>
        </p:txBody>
      </p:sp>
      <p:sp>
        <p:nvSpPr>
          <p:cNvPr id="11" name="Text 3"/>
          <p:cNvSpPr/>
          <p:nvPr/>
        </p:nvSpPr>
        <p:spPr>
          <a:xfrm>
            <a:off x="4932274" y="2355723"/>
            <a:ext cx="18288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ط</a:t>
            </a:r>
            <a:endParaRPr lang="en-US" sz="2284" dirty="0"/>
          </a:p>
        </p:txBody>
      </p:sp>
      <p:sp>
        <p:nvSpPr>
          <p:cNvPr id="12" name="Text 4"/>
          <p:cNvSpPr/>
          <p:nvPr/>
        </p:nvSpPr>
        <p:spPr>
          <a:xfrm>
            <a:off x="4932274" y="3212116"/>
            <a:ext cx="2743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ق</a:t>
            </a:r>
            <a:endParaRPr lang="en-US" sz="2284" dirty="0"/>
          </a:p>
        </p:txBody>
      </p:sp>
      <p:sp>
        <p:nvSpPr>
          <p:cNvPr id="13" name="Text 5"/>
          <p:cNvSpPr/>
          <p:nvPr/>
        </p:nvSpPr>
        <p:spPr>
          <a:xfrm>
            <a:off x="4932274" y="4068508"/>
            <a:ext cx="18288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ك</a:t>
            </a:r>
            <a:endParaRPr lang="en-US" sz="2284" dirty="0"/>
          </a:p>
        </p:txBody>
      </p:sp>
      <p:sp>
        <p:nvSpPr>
          <p:cNvPr id="14" name="Text 6"/>
          <p:cNvSpPr/>
          <p:nvPr/>
        </p:nvSpPr>
        <p:spPr>
          <a:xfrm>
            <a:off x="4932274" y="4924901"/>
            <a:ext cx="2743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ث</a:t>
            </a:r>
            <a:endParaRPr lang="en-US" sz="2284" dirty="0"/>
          </a:p>
        </p:txBody>
      </p:sp>
      <p:sp>
        <p:nvSpPr>
          <p:cNvPr id="15" name="Text 7"/>
          <p:cNvSpPr/>
          <p:nvPr/>
        </p:nvSpPr>
        <p:spPr>
          <a:xfrm>
            <a:off x="4932274" y="5781294"/>
            <a:ext cx="18288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ج</a:t>
            </a:r>
            <a:endParaRPr lang="en-US" sz="2284" dirty="0"/>
          </a:p>
        </p:txBody>
      </p:sp>
      <p:sp>
        <p:nvSpPr>
          <p:cNvPr id="16" name="Text 8"/>
          <p:cNvSpPr/>
          <p:nvPr/>
        </p:nvSpPr>
        <p:spPr>
          <a:xfrm>
            <a:off x="4932274" y="6637687"/>
            <a:ext cx="18288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ز</a:t>
            </a:r>
            <a:endParaRPr lang="en-US" sz="2284" dirty="0"/>
          </a:p>
        </p:txBody>
      </p:sp>
      <p:sp>
        <p:nvSpPr>
          <p:cNvPr id="17" name="Text 9"/>
          <p:cNvSpPr/>
          <p:nvPr/>
        </p:nvSpPr>
        <p:spPr>
          <a:xfrm>
            <a:off x="4932274" y="7494079"/>
            <a:ext cx="36576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س</a:t>
            </a:r>
            <a:endParaRPr lang="en-US" sz="2284" dirty="0"/>
          </a:p>
        </p:txBody>
      </p:sp>
      <p:sp>
        <p:nvSpPr>
          <p:cNvPr id="18" name="Text 10"/>
          <p:cNvSpPr/>
          <p:nvPr/>
        </p:nvSpPr>
        <p:spPr>
          <a:xfrm>
            <a:off x="4932274" y="8350472"/>
            <a:ext cx="36576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ش</a:t>
            </a:r>
            <a:endParaRPr lang="en-US" sz="2284" dirty="0"/>
          </a:p>
        </p:txBody>
      </p:sp>
      <p:sp>
        <p:nvSpPr>
          <p:cNvPr id="19" name="Text 11"/>
          <p:cNvSpPr/>
          <p:nvPr/>
        </p:nvSpPr>
        <p:spPr>
          <a:xfrm>
            <a:off x="4932274" y="9206865"/>
            <a:ext cx="36576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ص</a:t>
            </a:r>
            <a:endParaRPr lang="en-US" sz="2284" dirty="0"/>
          </a:p>
        </p:txBody>
      </p:sp>
      <p:sp>
        <p:nvSpPr>
          <p:cNvPr id="20" name="Text 12"/>
          <p:cNvSpPr/>
          <p:nvPr/>
        </p:nvSpPr>
        <p:spPr>
          <a:xfrm>
            <a:off x="4932274" y="10063258"/>
            <a:ext cx="36576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ض</a:t>
            </a:r>
            <a:endParaRPr lang="en-US" sz="2284" dirty="0"/>
          </a:p>
        </p:txBody>
      </p:sp>
      <p:sp>
        <p:nvSpPr>
          <p:cNvPr id="21" name="Text 13"/>
          <p:cNvSpPr/>
          <p:nvPr/>
        </p:nvSpPr>
        <p:spPr>
          <a:xfrm>
            <a:off x="4932274" y="10919651"/>
            <a:ext cx="18288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ظ</a:t>
            </a:r>
            <a:endParaRPr lang="en-US" sz="2284" dirty="0"/>
          </a:p>
        </p:txBody>
      </p:sp>
      <p:sp>
        <p:nvSpPr>
          <p:cNvPr id="22" name="Text 14"/>
          <p:cNvSpPr/>
          <p:nvPr/>
        </p:nvSpPr>
        <p:spPr>
          <a:xfrm>
            <a:off x="4932274" y="11776043"/>
            <a:ext cx="18288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ذ</a:t>
            </a:r>
            <a:endParaRPr lang="en-US" sz="2284" dirty="0"/>
          </a:p>
        </p:txBody>
      </p:sp>
      <p:sp>
        <p:nvSpPr>
          <p:cNvPr id="23" name="Text 15"/>
          <p:cNvSpPr/>
          <p:nvPr/>
        </p:nvSpPr>
        <p:spPr>
          <a:xfrm>
            <a:off x="4932274" y="12632436"/>
            <a:ext cx="2743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198"/>
              </a:lnSpc>
              <a:buNone/>
            </a:pPr>
            <a:r>
              <a:rPr lang="en-US" sz="2284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ف</a:t>
            </a:r>
            <a:endParaRPr lang="en-US" sz="2284" dirty="0"/>
          </a:p>
        </p:txBody>
      </p:sp>
      <p:pic>
        <p:nvPicPr>
          <p:cNvPr id="24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27018" y="721119"/>
            <a:ext cx="544982" cy="1931899"/>
          </a:xfrm>
          <a:prstGeom prst="rect">
            <a:avLst/>
          </a:prstGeom>
        </p:spPr>
      </p:pic>
      <p:pic>
        <p:nvPicPr>
          <p:cNvPr id="25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27018" y="2490483"/>
            <a:ext cx="544982" cy="192881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115300" y="1732845"/>
            <a:ext cx="221285" cy="22065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9200" y="3996500"/>
            <a:ext cx="416966" cy="41713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3998400">
            <a:off x="2124151" y="-389363"/>
            <a:ext cx="884225" cy="884682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00000">
            <a:off x="6574536" y="-858964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9943800">
            <a:off x="-1259129" y="1392345"/>
            <a:ext cx="2329891" cy="2009051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-2568600">
            <a:off x="4572000" y="4001643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03174" y="1552308"/>
            <a:ext cx="365760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Ghoin ( غ )</a:t>
            </a:r>
            <a:endParaRPr lang="en-US" sz="5330" dirty="0"/>
          </a:p>
        </p:txBody>
      </p:sp>
      <p:sp>
        <p:nvSpPr>
          <p:cNvPr id="9" name="Text 1"/>
          <p:cNvSpPr/>
          <p:nvPr/>
        </p:nvSpPr>
        <p:spPr>
          <a:xfrm>
            <a:off x="703174" y="2922537"/>
            <a:ext cx="146304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أَجْرٌ غَيْرُ</a:t>
            </a:r>
            <a:endParaRPr lang="en-US" sz="3807" dirty="0"/>
          </a:p>
        </p:txBody>
      </p:sp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4" y="2488425"/>
            <a:ext cx="3657600" cy="434111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Idhar Halqi</a:t>
            </a:r>
            <a:endParaRPr lang="en-US" sz="973" dirty="0"/>
          </a:p>
        </p:txBody>
      </p:sp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89904" y="354902"/>
            <a:ext cx="394106" cy="39450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4119943"/>
            <a:ext cx="416966" cy="41713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41464" y="3065526"/>
            <a:ext cx="1474927" cy="147464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82880" y="915543"/>
            <a:ext cx="926287" cy="868737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6072" y="-858964"/>
            <a:ext cx="1909267" cy="206871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67728" y="-457772"/>
            <a:ext cx="3697834" cy="318897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338328" y="3286697"/>
            <a:ext cx="4754880" cy="2788806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2600554" y="2070259"/>
            <a:ext cx="402336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</a:t>
            </a:r>
            <a:endParaRPr lang="en-US" sz="571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055864" y="1976133"/>
            <a:ext cx="248717" cy="2484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5221" y="4025303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4150" y="-303981"/>
            <a:ext cx="1444752" cy="144480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981600">
            <a:off x="6949440" y="4037648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34924" y="-1135685"/>
            <a:ext cx="2884018" cy="248739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483800">
            <a:off x="-1005840" y="3430715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03174" y="1552308"/>
            <a:ext cx="54864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ت</a:t>
            </a:r>
            <a:endParaRPr lang="en-US" sz="5330" dirty="0"/>
          </a:p>
        </p:txBody>
      </p:sp>
      <p:sp>
        <p:nvSpPr>
          <p:cNvPr id="9" name="Text 1"/>
          <p:cNvSpPr/>
          <p:nvPr/>
        </p:nvSpPr>
        <p:spPr>
          <a:xfrm>
            <a:off x="703174" y="2922537"/>
            <a:ext cx="15544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مِنْ تِلْقَائِ</a:t>
            </a:r>
            <a:endParaRPr lang="en-US" sz="3807" dirty="0"/>
          </a:p>
        </p:txBody>
      </p:sp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4" y="2488425"/>
            <a:ext cx="1526134" cy="434111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56946" y="205740"/>
            <a:ext cx="4572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Ikhfa'</a:t>
            </a:r>
            <a:endParaRPr lang="en-US" sz="973" dirty="0"/>
          </a:p>
        </p:txBody>
      </p:sp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055864" y="1976133"/>
            <a:ext cx="248717" cy="2484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5221" y="4025303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4150" y="-303981"/>
            <a:ext cx="1444752" cy="144480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981600">
            <a:off x="6949440" y="4037648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34924" y="-1135685"/>
            <a:ext cx="2884018" cy="248739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483800">
            <a:off x="-1005840" y="3430715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03174" y="1552308"/>
            <a:ext cx="27432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د</a:t>
            </a:r>
            <a:endParaRPr lang="en-US" sz="5330" dirty="0"/>
          </a:p>
        </p:txBody>
      </p:sp>
      <p:sp>
        <p:nvSpPr>
          <p:cNvPr id="9" name="Text 1"/>
          <p:cNvSpPr/>
          <p:nvPr/>
        </p:nvSpPr>
        <p:spPr>
          <a:xfrm>
            <a:off x="703174" y="2922537"/>
            <a:ext cx="192024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صَعِيْدًا طَيِّبًا</a:t>
            </a:r>
            <a:endParaRPr lang="en-US" sz="3807" dirty="0"/>
          </a:p>
        </p:txBody>
      </p:sp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4" y="2488425"/>
            <a:ext cx="1834286" cy="434111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56946" y="205740"/>
            <a:ext cx="4572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Ikhfa'</a:t>
            </a:r>
            <a:endParaRPr lang="en-US" sz="973" dirty="0"/>
          </a:p>
        </p:txBody>
      </p:sp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055864" y="1976133"/>
            <a:ext cx="248717" cy="2484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5221" y="4025303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4150" y="-303981"/>
            <a:ext cx="1444752" cy="144480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981600">
            <a:off x="6949440" y="4037648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34924" y="-1135685"/>
            <a:ext cx="2884018" cy="248739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483800">
            <a:off x="-1005840" y="3430715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03174" y="1552308"/>
            <a:ext cx="45720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ط</a:t>
            </a:r>
            <a:endParaRPr lang="en-US" sz="5330" dirty="0"/>
          </a:p>
        </p:txBody>
      </p:sp>
      <p:sp>
        <p:nvSpPr>
          <p:cNvPr id="9" name="Text 1"/>
          <p:cNvSpPr/>
          <p:nvPr/>
        </p:nvSpPr>
        <p:spPr>
          <a:xfrm>
            <a:off x="703174" y="2922537"/>
            <a:ext cx="146304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مِنْ دُوْنِهِ</a:t>
            </a:r>
            <a:endParaRPr lang="en-US" sz="3807" dirty="0"/>
          </a:p>
        </p:txBody>
      </p:sp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4" y="2488425"/>
            <a:ext cx="1406347" cy="434111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56946" y="205740"/>
            <a:ext cx="4572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Ikhfa'</a:t>
            </a:r>
            <a:endParaRPr lang="en-US" sz="973" dirty="0"/>
          </a:p>
        </p:txBody>
      </p:sp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055864" y="1976133"/>
            <a:ext cx="248717" cy="2484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5221" y="4025303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4150" y="-303981"/>
            <a:ext cx="1444752" cy="144480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981600">
            <a:off x="6949440" y="4037648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34924" y="-1135685"/>
            <a:ext cx="2884018" cy="248739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483800">
            <a:off x="-1005840" y="3430715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03174" y="1552308"/>
            <a:ext cx="45720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ق</a:t>
            </a:r>
            <a:endParaRPr lang="en-US" sz="5330" dirty="0"/>
          </a:p>
        </p:txBody>
      </p:sp>
      <p:sp>
        <p:nvSpPr>
          <p:cNvPr id="9" name="Text 1"/>
          <p:cNvSpPr/>
          <p:nvPr/>
        </p:nvSpPr>
        <p:spPr>
          <a:xfrm>
            <a:off x="703174" y="2922537"/>
            <a:ext cx="12801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مِنْ قَلْبِهِ</a:t>
            </a:r>
            <a:endParaRPr lang="en-US" sz="3807" dirty="0"/>
          </a:p>
        </p:txBody>
      </p:sp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4" y="2488425"/>
            <a:ext cx="1274674" cy="434111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56946" y="205740"/>
            <a:ext cx="4572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Ikhfa'</a:t>
            </a:r>
            <a:endParaRPr lang="en-US" sz="973" dirty="0"/>
          </a:p>
        </p:txBody>
      </p:sp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055864" y="1976133"/>
            <a:ext cx="248717" cy="2484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5221" y="4025303"/>
            <a:ext cx="267005" cy="2669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4150" y="-303981"/>
            <a:ext cx="1444752" cy="144480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981600">
            <a:off x="6949440" y="4037648"/>
            <a:ext cx="1909267" cy="20687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34924" y="-1135685"/>
            <a:ext cx="2884018" cy="248739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483800">
            <a:off x="-1005840" y="3430715"/>
            <a:ext cx="4754880" cy="27888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03174" y="1552308"/>
            <a:ext cx="45720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ك</a:t>
            </a:r>
            <a:endParaRPr lang="en-US" sz="5330" dirty="0"/>
          </a:p>
        </p:txBody>
      </p:sp>
      <p:sp>
        <p:nvSpPr>
          <p:cNvPr id="9" name="Text 1"/>
          <p:cNvSpPr/>
          <p:nvPr/>
        </p:nvSpPr>
        <p:spPr>
          <a:xfrm>
            <a:off x="703174" y="2922537"/>
            <a:ext cx="17373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قَوْلًا كَرِيْمًا</a:t>
            </a:r>
            <a:endParaRPr lang="en-US" sz="3807" dirty="0"/>
          </a:p>
        </p:txBody>
      </p:sp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4" y="2488425"/>
            <a:ext cx="1674266" cy="434111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56946" y="205740"/>
            <a:ext cx="4572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Ikhfa'</a:t>
            </a:r>
            <a:endParaRPr lang="en-US" sz="973" dirty="0"/>
          </a:p>
        </p:txBody>
      </p:sp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2022-10-27T15:52:42Z</dcterms:created>
  <dcterms:modified xsi:type="dcterms:W3CDTF">2022-10-27T15:52:42Z</dcterms:modified>
</cp:coreProperties>
</file>