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79" r:id="rId5"/>
    <p:sldId id="286" r:id="rId6"/>
    <p:sldId id="277" r:id="rId7"/>
    <p:sldId id="256" r:id="rId8"/>
    <p:sldId id="268" r:id="rId9"/>
    <p:sldId id="264" r:id="rId10"/>
    <p:sldId id="291" r:id="rId11"/>
    <p:sldId id="262" r:id="rId12"/>
    <p:sldId id="292" r:id="rId13"/>
    <p:sldId id="276" r:id="rId14"/>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04" autoAdjust="0"/>
  </p:normalViewPr>
  <p:slideViewPr>
    <p:cSldViewPr snapToGrid="0">
      <p:cViewPr varScale="1">
        <p:scale>
          <a:sx n="111" d="100"/>
          <a:sy n="111" d="100"/>
        </p:scale>
        <p:origin x="594" y="96"/>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2" d="100"/>
          <a:sy n="82" d="100"/>
        </p:scale>
        <p:origin x="39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37BC8C06-0D5D-4355-B674-A5B9486B6B96}" type="datetime1">
              <a:rPr lang="pt-BR" smtClean="0"/>
              <a:t>20/02/2025</a:t>
            </a:fld>
            <a:endParaRPr lang="pt-BR" dirty="0"/>
          </a:p>
        </p:txBody>
      </p:sp>
      <p:sp>
        <p:nvSpPr>
          <p:cNvPr id="4" name="Espaço Reservado para Rodapé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5" name="Espaço Reservado para o Número do Slide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BBEB6193-5AA7-489B-8575-00593FC261DE}" type="slidenum">
              <a:rPr lang="pt-BR" smtClean="0"/>
              <a:t>‹nº›</a:t>
            </a:fld>
            <a:endParaRPr lang="pt-BR"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F7B5DEC5-C999-4B3A-9232-229CEE854E71}" type="datetime1">
              <a:rPr lang="pt-BR" smtClean="0"/>
              <a:pPr/>
              <a:t>20/02/2025</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noProof="0"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10895658-EA1F-4910-80AB-4DA76E167475}" type="slidenum">
              <a:rPr lang="pt-BR" noProof="0" smtClean="0"/>
              <a:t>‹nº›</a:t>
            </a:fld>
            <a:endParaRPr lang="pt-BR" noProof="0"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10895658-EA1F-4910-80AB-4DA76E167475}" type="slidenum">
              <a:rPr lang="pt-BR" smtClean="0"/>
              <a:t>1</a:t>
            </a:fld>
            <a:endParaRPr lang="pt-BR" dirty="0"/>
          </a:p>
        </p:txBody>
      </p:sp>
    </p:spTree>
    <p:extLst>
      <p:ext uri="{BB962C8B-B14F-4D97-AF65-F5344CB8AC3E}">
        <p14:creationId xmlns:p14="http://schemas.microsoft.com/office/powerpoint/2010/main" val="164829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10895658-EA1F-4910-80AB-4DA76E167475}" type="slidenum">
              <a:rPr lang="pt-BR" smtClean="0"/>
              <a:t>2</a:t>
            </a:fld>
            <a:endParaRPr lang="pt-BR" dirty="0"/>
          </a:p>
        </p:txBody>
      </p:sp>
    </p:spTree>
    <p:extLst>
      <p:ext uri="{BB962C8B-B14F-4D97-AF65-F5344CB8AC3E}">
        <p14:creationId xmlns:p14="http://schemas.microsoft.com/office/powerpoint/2010/main" val="290966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10895658-EA1F-4910-80AB-4DA76E167475}" type="slidenum">
              <a:rPr lang="pt-BR" smtClean="0"/>
              <a:t>3</a:t>
            </a:fld>
            <a:endParaRPr lang="pt-BR" dirty="0"/>
          </a:p>
        </p:txBody>
      </p:sp>
    </p:spTree>
    <p:extLst>
      <p:ext uri="{BB962C8B-B14F-4D97-AF65-F5344CB8AC3E}">
        <p14:creationId xmlns:p14="http://schemas.microsoft.com/office/powerpoint/2010/main" val="3217716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10895658-EA1F-4910-80AB-4DA76E167475}" type="slidenum">
              <a:rPr lang="pt-BR" smtClean="0"/>
              <a:t>4</a:t>
            </a:fld>
            <a:endParaRPr lang="pt-BR" dirty="0"/>
          </a:p>
        </p:txBody>
      </p:sp>
    </p:spTree>
    <p:extLst>
      <p:ext uri="{BB962C8B-B14F-4D97-AF65-F5344CB8AC3E}">
        <p14:creationId xmlns:p14="http://schemas.microsoft.com/office/powerpoint/2010/main" val="245686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10895658-EA1F-4910-80AB-4DA76E167475}" type="slidenum">
              <a:rPr lang="pt-BR" smtClean="0"/>
              <a:t>5</a:t>
            </a:fld>
            <a:endParaRPr lang="pt-BR" dirty="0"/>
          </a:p>
        </p:txBody>
      </p:sp>
    </p:spTree>
    <p:extLst>
      <p:ext uri="{BB962C8B-B14F-4D97-AF65-F5344CB8AC3E}">
        <p14:creationId xmlns:p14="http://schemas.microsoft.com/office/powerpoint/2010/main" val="510226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10895658-EA1F-4910-80AB-4DA76E167475}" type="slidenum">
              <a:rPr lang="pt-BR" smtClean="0"/>
              <a:t>6</a:t>
            </a:fld>
            <a:endParaRPr lang="pt-BR" dirty="0"/>
          </a:p>
        </p:txBody>
      </p:sp>
    </p:spTree>
    <p:extLst>
      <p:ext uri="{BB962C8B-B14F-4D97-AF65-F5344CB8AC3E}">
        <p14:creationId xmlns:p14="http://schemas.microsoft.com/office/powerpoint/2010/main" val="2769560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10895658-EA1F-4910-80AB-4DA76E167475}" type="slidenum">
              <a:rPr lang="pt-BR" smtClean="0"/>
              <a:t>7</a:t>
            </a:fld>
            <a:endParaRPr lang="pt-BR" dirty="0"/>
          </a:p>
        </p:txBody>
      </p:sp>
    </p:spTree>
    <p:extLst>
      <p:ext uri="{BB962C8B-B14F-4D97-AF65-F5344CB8AC3E}">
        <p14:creationId xmlns:p14="http://schemas.microsoft.com/office/powerpoint/2010/main" val="110103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10895658-EA1F-4910-80AB-4DA76E167475}" type="slidenum">
              <a:rPr lang="pt-BR" smtClean="0"/>
              <a:t>8</a:t>
            </a:fld>
            <a:endParaRPr lang="pt-BR" dirty="0"/>
          </a:p>
        </p:txBody>
      </p:sp>
    </p:spTree>
    <p:extLst>
      <p:ext uri="{BB962C8B-B14F-4D97-AF65-F5344CB8AC3E}">
        <p14:creationId xmlns:p14="http://schemas.microsoft.com/office/powerpoint/2010/main" val="1306333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10895658-EA1F-4910-80AB-4DA76E167475}" type="slidenum">
              <a:rPr lang="pt-BR" smtClean="0"/>
              <a:t>10</a:t>
            </a:fld>
            <a:endParaRPr lang="pt-BR"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mente Título">
    <p:bg>
      <p:bgPr>
        <a:solidFill>
          <a:schemeClr val="accent2"/>
        </a:soli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grpSp>
          <p:nvGrpSpPr>
            <p:cNvPr id="116" name="Grupo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upo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upo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upo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upo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upo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upo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upo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297" name="Gráfico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áfico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Conector Reto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rtlCol="0" anchor="ctr"/>
          <a:lstStyle>
            <a:lvl1pPr algn="l">
              <a:defRPr lang="pt-BR" sz="6000" cap="all" baseline="0">
                <a:solidFill>
                  <a:schemeClr val="tx2"/>
                </a:solidFill>
              </a:defRPr>
            </a:lvl1pPr>
          </a:lstStyle>
          <a:p>
            <a:pPr rtl="0"/>
            <a:r>
              <a:rPr lang="pt-BR"/>
              <a:t>Clique para adicionar um título</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údo + Tabela">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rtlCol="0" anchor="t" anchorCtr="0"/>
          <a:lstStyle>
            <a:lvl1pPr>
              <a:defRPr lang="pt-BR" cap="all" baseline="0">
                <a:solidFill>
                  <a:schemeClr val="accent1"/>
                </a:solidFill>
              </a:defRPr>
            </a:lvl1pPr>
          </a:lstStyle>
          <a:p>
            <a:pPr rtl="0"/>
            <a:r>
              <a:rPr lang="pt-BR"/>
              <a:t>CLIQUE PARA ADICIONAR TÍTULO</a:t>
            </a:r>
          </a:p>
        </p:txBody>
      </p:sp>
      <p:sp>
        <p:nvSpPr>
          <p:cNvPr id="7" name="Retângulo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5" name="Espaço Reservado para Texto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pt-BR" sz="1800" smtClean="0"/>
            </a:lvl1pPr>
            <a:lvl2pPr>
              <a:spcBef>
                <a:spcPts val="0"/>
              </a:spcBef>
              <a:spcAft>
                <a:spcPts val="1200"/>
              </a:spcAft>
              <a:defRPr lang="pt-BR" sz="1800" smtClean="0"/>
            </a:lvl2pPr>
            <a:lvl3pPr>
              <a:spcBef>
                <a:spcPts val="0"/>
              </a:spcBef>
              <a:spcAft>
                <a:spcPts val="1200"/>
              </a:spcAft>
              <a:defRPr lang="pt-BR" sz="1800" smtClean="0"/>
            </a:lvl3pPr>
            <a:lvl4pPr>
              <a:spcBef>
                <a:spcPts val="0"/>
              </a:spcBef>
              <a:spcAft>
                <a:spcPts val="1200"/>
              </a:spcAft>
              <a:defRPr lang="pt-BR" sz="1800" smtClean="0"/>
            </a:lvl4pPr>
            <a:lvl5pPr>
              <a:spcBef>
                <a:spcPts val="0"/>
              </a:spcBef>
              <a:spcAft>
                <a:spcPts val="1200"/>
              </a:spcAft>
              <a:defRPr lang="pt-BR" sz="1800"/>
            </a:lvl5pPr>
          </a:lstStyle>
          <a:p>
            <a:pPr lvl="0" rtl="0"/>
            <a:r>
              <a:rPr lang="pt-BR"/>
              <a:t>Clique para adicionar o texto </a:t>
            </a:r>
          </a:p>
          <a:p>
            <a:pPr marL="685800" lvl="1" indent="-228600" rtl="0"/>
            <a:r>
              <a:rPr lang="pt-BR"/>
              <a:t>Segundo nível</a:t>
            </a:r>
          </a:p>
          <a:p>
            <a:pPr marL="1143000" lvl="2" indent="-228600" rtl="0"/>
            <a:r>
              <a:rPr lang="pt-BR"/>
              <a:t>Terceiro nível</a:t>
            </a:r>
          </a:p>
          <a:p>
            <a:pPr marL="1600200" lvl="3" indent="-228600" rtl="0"/>
            <a:r>
              <a:rPr lang="pt-BR"/>
              <a:t>Quarto nível</a:t>
            </a:r>
          </a:p>
          <a:p>
            <a:pPr marL="2057400" lvl="4" indent="-228600" rtl="0"/>
            <a:r>
              <a:rPr lang="pt-BR"/>
              <a:t>Quinto nível</a:t>
            </a:r>
          </a:p>
        </p:txBody>
      </p:sp>
      <p:sp>
        <p:nvSpPr>
          <p:cNvPr id="8" name="Espaço Reservado para Tabela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rtlCol="0"/>
          <a:lstStyle>
            <a:lvl1pPr>
              <a:defRPr lang="pt-BR"/>
            </a:lvl1pPr>
          </a:lstStyle>
          <a:p>
            <a:pPr rtl="0"/>
            <a:r>
              <a:rPr lang="pt-BR"/>
              <a:t>Clique no ícone para inserir a tabela</a:t>
            </a:r>
          </a:p>
        </p:txBody>
      </p:sp>
      <p:sp>
        <p:nvSpPr>
          <p:cNvPr id="3" name="Espaço Reservado para Data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rtlCol="0"/>
          <a:lstStyle>
            <a:lvl1pPr>
              <a:defRPr lang="pt-BR">
                <a:solidFill>
                  <a:schemeClr val="tx1"/>
                </a:solidFill>
              </a:defRPr>
            </a:lvl1pPr>
          </a:lstStyle>
          <a:p>
            <a:pPr rtl="0"/>
            <a:fld id="{271FF10F-F25D-4B63-ACCB-630393AA2720}" type="datetime1">
              <a:rPr lang="pt-BR" smtClean="0"/>
              <a:t>20/02/2025</a:t>
            </a:fld>
            <a:endParaRPr lang="pt-BR" dirty="0"/>
          </a:p>
        </p:txBody>
      </p:sp>
      <p:sp>
        <p:nvSpPr>
          <p:cNvPr id="4" name="Espaço Reservado para Rodapé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rtlCol="0"/>
          <a:lstStyle>
            <a:lvl1pPr>
              <a:defRPr lang="pt-BR">
                <a:solidFill>
                  <a:schemeClr val="tx1"/>
                </a:solidFill>
              </a:defRPr>
            </a:lvl1pPr>
          </a:lstStyle>
          <a:p>
            <a:pPr rtl="0"/>
            <a:r>
              <a:rPr lang="pt-BR"/>
              <a:t>Título da apresentação</a:t>
            </a:r>
            <a:endParaRPr lang="pt-BR" dirty="0"/>
          </a:p>
        </p:txBody>
      </p:sp>
      <p:sp>
        <p:nvSpPr>
          <p:cNvPr id="6" name="Espaço Reservado para o Número do Slide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rtlCol="0"/>
          <a:lstStyle>
            <a:lvl1pPr>
              <a:defRPr lang="pt-BR">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is Conteúdos 3">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rtlCol="0" anchor="t" anchorCtr="0"/>
          <a:lstStyle>
            <a:lvl1pPr>
              <a:defRPr lang="pt-BR" cap="all" baseline="0">
                <a:solidFill>
                  <a:schemeClr val="tx2"/>
                </a:solidFill>
              </a:defRPr>
            </a:lvl1pPr>
          </a:lstStyle>
          <a:p>
            <a:pPr rtl="0"/>
            <a:r>
              <a:rPr lang="pt-BR"/>
              <a:t>CLIQUE PARA ADICIONAR O TÍTULO</a:t>
            </a:r>
          </a:p>
        </p:txBody>
      </p:sp>
      <p:grpSp>
        <p:nvGrpSpPr>
          <p:cNvPr id="10" name="Grupo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pic>
          <p:nvPicPr>
            <p:cNvPr id="48" name="Gráfico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Elemento gráfico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Espaço Reservado para Conteúdo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rtlCol="0">
            <a:normAutofit/>
          </a:bodyPr>
          <a:lstStyle>
            <a:lvl1pPr marL="0" indent="0">
              <a:lnSpc>
                <a:spcPct val="100000"/>
              </a:lnSpc>
              <a:spcBef>
                <a:spcPts val="0"/>
              </a:spcBef>
              <a:spcAft>
                <a:spcPts val="600"/>
              </a:spcAft>
              <a:buFont typeface="Arial" panose="020B0604020202020204" pitchFamily="34" charset="0"/>
              <a:buNone/>
              <a:defRPr lang="pt-BR" sz="1800">
                <a:solidFill>
                  <a:schemeClr val="bg1"/>
                </a:solidFill>
              </a:defRPr>
            </a:lvl1pPr>
            <a:lvl2pPr marL="457200">
              <a:lnSpc>
                <a:spcPct val="100000"/>
              </a:lnSpc>
              <a:spcAft>
                <a:spcPts val="600"/>
              </a:spcAft>
              <a:defRPr lang="pt-BR" sz="1800">
                <a:solidFill>
                  <a:schemeClr val="bg1"/>
                </a:solidFill>
              </a:defRPr>
            </a:lvl2pPr>
            <a:lvl3pPr marL="914400">
              <a:lnSpc>
                <a:spcPct val="100000"/>
              </a:lnSpc>
              <a:spcAft>
                <a:spcPts val="600"/>
              </a:spcAft>
              <a:defRPr lang="pt-BR" sz="1800">
                <a:solidFill>
                  <a:schemeClr val="bg1"/>
                </a:solidFill>
              </a:defRPr>
            </a:lvl3pPr>
            <a:lvl4pPr marL="1371600">
              <a:lnSpc>
                <a:spcPct val="100000"/>
              </a:lnSpc>
              <a:spcAft>
                <a:spcPts val="600"/>
              </a:spcAft>
              <a:defRPr lang="pt-BR" sz="1800">
                <a:solidFill>
                  <a:schemeClr val="bg1"/>
                </a:solidFill>
              </a:defRPr>
            </a:lvl4pPr>
            <a:lvl5pPr marL="1828800">
              <a:lnSpc>
                <a:spcPct val="100000"/>
              </a:lnSpc>
              <a:spcAft>
                <a:spcPts val="600"/>
              </a:spcAft>
              <a:defRPr lang="pt-BR" sz="1800">
                <a:solidFill>
                  <a:schemeClr val="bg1"/>
                </a:solidFill>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4" name="Espaço Reservado para Texto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rtlCol="0">
            <a:normAutofit/>
          </a:bodyPr>
          <a:lstStyle>
            <a:lvl1pPr marL="342900" indent="-342900">
              <a:spcAft>
                <a:spcPts val="600"/>
              </a:spcAft>
              <a:buFont typeface="+mj-lt"/>
              <a:buAutoNum type="arabicPeriod"/>
              <a:defRPr lang="pt-BR" sz="1800">
                <a:solidFill>
                  <a:schemeClr val="bg1"/>
                </a:solidFill>
              </a:defRPr>
            </a:lvl1pPr>
            <a:lvl2pPr marL="800100" indent="-342900">
              <a:spcAft>
                <a:spcPts val="600"/>
              </a:spcAft>
              <a:buFont typeface="+mj-lt"/>
              <a:buAutoNum type="alphaLcPeriod"/>
              <a:defRPr lang="pt-BR" sz="1800">
                <a:solidFill>
                  <a:schemeClr val="bg1"/>
                </a:solidFill>
              </a:defRPr>
            </a:lvl2pPr>
            <a:lvl3pPr marL="1257300" indent="-342900">
              <a:spcAft>
                <a:spcPts val="600"/>
              </a:spcAft>
              <a:buFont typeface="+mj-lt"/>
              <a:buAutoNum type="arabicParenR"/>
              <a:defRPr lang="pt-BR" sz="1800">
                <a:solidFill>
                  <a:schemeClr val="bg1"/>
                </a:solidFill>
              </a:defRPr>
            </a:lvl3pPr>
            <a:lvl4pPr marL="1714500" indent="-342900">
              <a:spcAft>
                <a:spcPts val="600"/>
              </a:spcAft>
              <a:buFont typeface="+mj-lt"/>
              <a:buAutoNum type="alphaLcParenR"/>
              <a:defRPr lang="pt-BR" sz="1800">
                <a:solidFill>
                  <a:schemeClr val="bg1"/>
                </a:solidFill>
              </a:defRPr>
            </a:lvl4pPr>
            <a:lvl5pPr marL="2171700" indent="-342900">
              <a:spcAft>
                <a:spcPts val="600"/>
              </a:spcAft>
              <a:buFont typeface="+mj-lt"/>
              <a:buAutoNum type="romanLcPeriod"/>
              <a:defRPr lang="pt-BR" sz="1800">
                <a:solidFill>
                  <a:schemeClr val="bg1"/>
                </a:solidFill>
              </a:defRPr>
            </a:lvl5pPr>
          </a:lstStyle>
          <a:p>
            <a:pPr lvl="0" rtl="0"/>
            <a:r>
              <a:rPr lang="pt-BR"/>
              <a:t>Clique para adicionar o texto </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3" name="Espaço Reservado para Data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rtlCol="0"/>
          <a:lstStyle>
            <a:lvl1pPr>
              <a:defRPr lang="pt-BR">
                <a:solidFill>
                  <a:schemeClr val="bg1"/>
                </a:solidFill>
              </a:defRPr>
            </a:lvl1pPr>
          </a:lstStyle>
          <a:p>
            <a:pPr rtl="0"/>
            <a:fld id="{A2063158-7BA3-4247-94BC-DA1EE3A46640}" type="datetime1">
              <a:rPr lang="pt-BR" smtClean="0"/>
              <a:t>20/02/2025</a:t>
            </a:fld>
            <a:endParaRPr lang="pt-BR" dirty="0"/>
          </a:p>
        </p:txBody>
      </p:sp>
      <p:sp>
        <p:nvSpPr>
          <p:cNvPr id="64" name="Espaço Reservado para Rodapé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rtlCol="0"/>
          <a:lstStyle>
            <a:lvl1pPr>
              <a:defRPr lang="pt-BR">
                <a:solidFill>
                  <a:schemeClr val="bg1"/>
                </a:solidFill>
              </a:defRPr>
            </a:lvl1pPr>
          </a:lstStyle>
          <a:p>
            <a:pPr rtl="0"/>
            <a:r>
              <a:rPr lang="pt-BR"/>
              <a:t>Título da apresentação</a:t>
            </a:r>
            <a:endParaRPr lang="pt-BR" dirty="0"/>
          </a:p>
        </p:txBody>
      </p:sp>
      <p:sp>
        <p:nvSpPr>
          <p:cNvPr id="65" name="Espaço Reservado para o Número do Slide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rtlCol="0"/>
          <a:lstStyle>
            <a:lvl1pPr>
              <a:defRPr lang="pt-BR">
                <a:solidFill>
                  <a:schemeClr val="bg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a">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rtlCol="0" anchor="t" anchorCtr="0"/>
          <a:lstStyle>
            <a:lvl1pPr>
              <a:defRPr lang="pt-BR" cap="all" baseline="0">
                <a:solidFill>
                  <a:schemeClr val="accent1"/>
                </a:solidFill>
              </a:defRPr>
            </a:lvl1pPr>
          </a:lstStyle>
          <a:p>
            <a:pPr rtl="0"/>
            <a:r>
              <a:rPr lang="pt-BR"/>
              <a:t>CLIQUE PARA ADICIONAR TÍTULO</a:t>
            </a:r>
          </a:p>
        </p:txBody>
      </p:sp>
      <p:sp>
        <p:nvSpPr>
          <p:cNvPr id="5" name="Espaço reservado para a Tabela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rtlCol="0"/>
          <a:lstStyle>
            <a:lvl1pPr>
              <a:defRPr lang="pt-B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lang="pt-BR"/>
            </a:pPr>
            <a:r>
              <a:rPr lang="pt-BR"/>
              <a:t>Clique no ícone para inserir a tabela</a:t>
            </a:r>
          </a:p>
          <a:p>
            <a:pPr rtl="0"/>
            <a:endParaRPr lang="pt-BR" dirty="0"/>
          </a:p>
        </p:txBody>
      </p:sp>
      <p:sp>
        <p:nvSpPr>
          <p:cNvPr id="7" name="Retângulo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3" name="Espaço Reservado para Data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rtlCol="0"/>
          <a:lstStyle>
            <a:lvl1pPr>
              <a:defRPr lang="pt-BR">
                <a:solidFill>
                  <a:schemeClr val="tx1"/>
                </a:solidFill>
              </a:defRPr>
            </a:lvl1pPr>
          </a:lstStyle>
          <a:p>
            <a:pPr rtl="0"/>
            <a:fld id="{15AF5D45-B96F-41AC-A41B-EA7F09E9A734}" type="datetime1">
              <a:rPr lang="pt-BR" smtClean="0"/>
              <a:t>20/02/2025</a:t>
            </a:fld>
            <a:endParaRPr lang="pt-BR" dirty="0"/>
          </a:p>
        </p:txBody>
      </p:sp>
      <p:sp>
        <p:nvSpPr>
          <p:cNvPr id="4" name="Espaço Reservado para Rodapé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rtlCol="0"/>
          <a:lstStyle>
            <a:lvl1pPr>
              <a:defRPr lang="pt-BR">
                <a:solidFill>
                  <a:schemeClr val="tx1"/>
                </a:solidFill>
              </a:defRPr>
            </a:lvl1pPr>
          </a:lstStyle>
          <a:p>
            <a:pPr rtl="0"/>
            <a:r>
              <a:rPr lang="pt-BR"/>
              <a:t>Título da apresentação</a:t>
            </a:r>
            <a:endParaRPr lang="pt-BR" dirty="0"/>
          </a:p>
        </p:txBody>
      </p:sp>
      <p:sp>
        <p:nvSpPr>
          <p:cNvPr id="6" name="Espaço Reservado para o Número do Slide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rtlCol="0"/>
          <a:lstStyle>
            <a:lvl1pPr>
              <a:defRPr lang="pt-BR">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údo 2">
    <p:bg>
      <p:bgPr>
        <a:solidFill>
          <a:schemeClr val="accent2"/>
        </a:solidFill>
        <a:effectLst/>
      </p:bgPr>
    </p:bg>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grpSp>
          <p:nvGrpSpPr>
            <p:cNvPr id="116" name="Grupo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upo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upo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upo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upo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upo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upo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upo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297" name="Gráfico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áfico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Conector Reto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rtlCol="0" anchor="b">
            <a:normAutofit/>
          </a:bodyPr>
          <a:lstStyle>
            <a:lvl1pPr algn="l">
              <a:defRPr lang="pt-BR" sz="4400" cap="all" baseline="0">
                <a:solidFill>
                  <a:schemeClr val="tx2"/>
                </a:solidFill>
              </a:defRPr>
            </a:lvl1pPr>
          </a:lstStyle>
          <a:p>
            <a:pPr rtl="0"/>
            <a:r>
              <a:rPr lang="pt-BR"/>
              <a:t>Clique para adicionar um título</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rtlCol="0">
            <a:normAutofit/>
          </a:bodyPr>
          <a:lstStyle>
            <a:lvl1pPr marL="0" indent="0" algn="l">
              <a:lnSpc>
                <a:spcPct val="150000"/>
              </a:lnSpc>
              <a:spcBef>
                <a:spcPts val="0"/>
              </a:spcBef>
              <a:buNone/>
              <a:defRPr lang="pt-BR" sz="1800">
                <a:solidFill>
                  <a:schemeClr val="tx2"/>
                </a:solidFill>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údo 3">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rtlCol="0" anchor="b" anchorCtr="0"/>
          <a:lstStyle>
            <a:lvl1pPr>
              <a:defRPr lang="pt-BR" cap="all" baseline="0">
                <a:solidFill>
                  <a:schemeClr val="accent1"/>
                </a:solidFill>
              </a:defRPr>
            </a:lvl1pPr>
          </a:lstStyle>
          <a:p>
            <a:pPr rtl="0"/>
            <a:r>
              <a:rPr lang="pt-BR"/>
              <a:t>CLIQUE PARA ADICIONAR O TÍTULO</a:t>
            </a:r>
          </a:p>
        </p:txBody>
      </p:sp>
      <p:sp>
        <p:nvSpPr>
          <p:cNvPr id="7" name="Espaço Reservado para Conteúdo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rtlCol="0">
            <a:normAutofit/>
          </a:bodyPr>
          <a:lstStyle>
            <a:lvl1pPr marL="0" indent="0">
              <a:lnSpc>
                <a:spcPct val="150000"/>
              </a:lnSpc>
              <a:spcBef>
                <a:spcPts val="0"/>
              </a:spcBef>
              <a:spcAft>
                <a:spcPts val="0"/>
              </a:spcAft>
              <a:buFont typeface="Arial" panose="020B0604020202020204" pitchFamily="34" charset="0"/>
              <a:buNone/>
              <a:defRPr lang="pt-BR" sz="2400"/>
            </a:lvl1pPr>
            <a:lvl2pPr marL="457200">
              <a:lnSpc>
                <a:spcPts val="2000"/>
              </a:lnSpc>
              <a:defRPr lang="pt-BR" sz="1800"/>
            </a:lvl2pPr>
            <a:lvl3pPr marL="914400">
              <a:lnSpc>
                <a:spcPts val="2000"/>
              </a:lnSpc>
              <a:defRPr lang="pt-BR" sz="1800"/>
            </a:lvl3pPr>
            <a:lvl4pPr marL="1371600">
              <a:lnSpc>
                <a:spcPts val="2000"/>
              </a:lnSpc>
              <a:defRPr lang="pt-BR" sz="1800"/>
            </a:lvl4pPr>
            <a:lvl5pPr marL="1828800">
              <a:lnSpc>
                <a:spcPts val="2000"/>
              </a:lnSpc>
              <a:defRPr lang="pt-BR" sz="18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grpSp>
        <p:nvGrpSpPr>
          <p:cNvPr id="3" name="Grupo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20" name="Imagem 19" descr="Um padrão distribuído em preto e branco&#10;&#10;Descrição gerada automaticamente com baixa confiança">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áfico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14" name="Gráfico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upo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upo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upo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upo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upo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upo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upo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upo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cxnSp>
          <p:nvCxnSpPr>
            <p:cNvPr id="66" name="Conector Reto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grpSp>
      <p:sp>
        <p:nvSpPr>
          <p:cNvPr id="4" name="Espaço Reservado para Rodapé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rtlCol="0"/>
          <a:lstStyle>
            <a:lvl1pPr>
              <a:defRPr lang="pt-BR">
                <a:solidFill>
                  <a:schemeClr val="tx1"/>
                </a:solidFill>
              </a:defRPr>
            </a:lvl1pPr>
          </a:lstStyle>
          <a:p>
            <a:pPr rtl="0"/>
            <a:r>
              <a:rPr lang="pt-BR"/>
              <a:t>Título da apresentação</a:t>
            </a:r>
            <a:endParaRPr lang="pt-BR" dirty="0"/>
          </a:p>
        </p:txBody>
      </p:sp>
      <p:sp>
        <p:nvSpPr>
          <p:cNvPr id="5" name="Espaço Reservado para o Número do Slide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rtlCol="0"/>
          <a:lstStyle>
            <a:lvl1pPr>
              <a:defRPr lang="pt-BR">
                <a:solidFill>
                  <a:schemeClr val="tx1"/>
                </a:solidFill>
              </a:defRPr>
            </a:lvl1pPr>
          </a:lstStyle>
          <a:p>
            <a:pPr rtl="0"/>
            <a:fld id="{B5CEABB6-07DC-46E8-9B57-56EC44A396E5}" type="slidenum">
              <a:rPr lang="pt-BR" smtClean="0"/>
              <a:pPr rtl="0"/>
              <a:t>‹nº›</a:t>
            </a:fld>
            <a:endParaRPr lang="pt-BR" dirty="0"/>
          </a:p>
        </p:txBody>
      </p:sp>
      <p:sp>
        <p:nvSpPr>
          <p:cNvPr id="6" name="Espaço Reservado para Data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rtlCol="0"/>
          <a:lstStyle>
            <a:lvl1pPr>
              <a:defRPr lang="pt-BR">
                <a:solidFill>
                  <a:schemeClr val="tx1"/>
                </a:solidFill>
              </a:defRPr>
            </a:lvl1pPr>
          </a:lstStyle>
          <a:p>
            <a:pPr rtl="0"/>
            <a:fld id="{4707782D-E7CF-430F-957E-0883D3A7A2C5}" type="datetime1">
              <a:rPr lang="pt-BR" smtClean="0"/>
              <a:t>20/02/2025</a:t>
            </a:fld>
            <a:endParaRPr lang="pt-BR"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 Imagem">
    <p:bg>
      <p:bgPr>
        <a:solidFill>
          <a:schemeClr val="accent3"/>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rtlCol="0" anchor="ctr">
            <a:normAutofit/>
          </a:bodyPr>
          <a:lstStyle>
            <a:lvl1pPr algn="l">
              <a:defRPr lang="pt-BR" sz="4800" cap="all" baseline="0">
                <a:solidFill>
                  <a:schemeClr val="tx2"/>
                </a:solidFill>
              </a:defRPr>
            </a:lvl1pPr>
          </a:lstStyle>
          <a:p>
            <a:pPr rtl="0"/>
            <a:r>
              <a:rPr lang="pt-BR"/>
              <a:t>Clique para adicionar um título</a:t>
            </a:r>
          </a:p>
        </p:txBody>
      </p:sp>
      <p:sp>
        <p:nvSpPr>
          <p:cNvPr id="63" name="Espaço Reservado para Imagem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rtlCol="0">
            <a:noAutofit/>
          </a:bodyPr>
          <a:lstStyle>
            <a:lvl1pPr algn="ctr">
              <a:defRPr lang="pt-BR" sz="2000">
                <a:solidFill>
                  <a:schemeClr val="bg1"/>
                </a:solidFill>
              </a:defRPr>
            </a:lvl1pPr>
          </a:lstStyle>
          <a:p>
            <a:pPr rtl="0"/>
            <a:r>
              <a:rPr lang="pt-BR"/>
              <a:t>Clique no ícone para inserir imagem</a:t>
            </a:r>
          </a:p>
        </p:txBody>
      </p:sp>
      <p:grpSp>
        <p:nvGrpSpPr>
          <p:cNvPr id="4" name="Grupo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13" name="Gráfico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11" name="Imagem 10" descr="Um padrão preto e branco listrado&#10;&#10;Descrição gerada automaticamente com baixa confiança">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 Subtítulo + Imagem ">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rtlCol="0" anchor="b">
            <a:normAutofit/>
          </a:bodyPr>
          <a:lstStyle>
            <a:lvl1pPr algn="l">
              <a:defRPr lang="pt-BR" sz="4800" cap="all" baseline="0">
                <a:solidFill>
                  <a:schemeClr val="tx2"/>
                </a:solidFill>
              </a:defRPr>
            </a:lvl1pPr>
          </a:lstStyle>
          <a:p>
            <a:pPr rtl="0"/>
            <a:r>
              <a:rPr lang="pt-BR"/>
              <a:t>Clique para adicionar um título</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rtlCol="0">
            <a:normAutofit/>
          </a:bodyPr>
          <a:lstStyle>
            <a:lvl1pPr marL="0" indent="0" algn="l">
              <a:lnSpc>
                <a:spcPct val="150000"/>
              </a:lnSpc>
              <a:spcBef>
                <a:spcPts val="0"/>
              </a:spcBef>
              <a:buNone/>
              <a:defRPr lang="pt-BR" sz="2400">
                <a:solidFill>
                  <a:schemeClr val="tx2"/>
                </a:solidFill>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grpSp>
        <p:nvGrpSpPr>
          <p:cNvPr id="4" name="Grupo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13" name="Gráfico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upo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upo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upo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upo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upo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upo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upo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upo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grpSp>
      <p:sp>
        <p:nvSpPr>
          <p:cNvPr id="63" name="Espaço Reservado para Imagem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rtlCol="0">
            <a:noAutofit/>
          </a:bodyPr>
          <a:lstStyle>
            <a:lvl1pPr marL="0" indent="0" algn="ctr">
              <a:buNone/>
              <a:defRPr lang="pt-BR" sz="2000">
                <a:solidFill>
                  <a:schemeClr val="bg1"/>
                </a:solidFill>
              </a:defRPr>
            </a:lvl1pPr>
          </a:lstStyle>
          <a:p>
            <a:pPr rtl="0"/>
            <a:r>
              <a:rPr lang="pt-BR"/>
              <a:t>Clique no ícone para inserir imagem</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údo 1">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rtlCol="0" anchor="t" anchorCtr="0"/>
          <a:lstStyle>
            <a:lvl1pPr>
              <a:defRPr lang="pt-BR" cap="all" baseline="0">
                <a:solidFill>
                  <a:schemeClr val="tx2"/>
                </a:solidFill>
              </a:defRPr>
            </a:lvl1pPr>
          </a:lstStyle>
          <a:p>
            <a:pPr rtl="0"/>
            <a:r>
              <a:rPr lang="pt-BR"/>
              <a:t>CLIQUE PARA ADICIONAR O TÍTULO</a:t>
            </a:r>
          </a:p>
        </p:txBody>
      </p:sp>
      <p:grpSp>
        <p:nvGrpSpPr>
          <p:cNvPr id="3" name="Grupo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8" name="Gráfico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35" name="Imagem 34" descr="Um padrão distribuído em preto e branco&#10;&#10;Descrição gerada automaticamente com baixa confiança">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Elemento gráfico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38" name="Gráfico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upo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u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cxnSp>
          <p:nvCxnSpPr>
            <p:cNvPr id="63" name="Conector Reto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grpSp>
      <p:sp>
        <p:nvSpPr>
          <p:cNvPr id="67" name="Espaço Reservado para Data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rtlCol="0"/>
          <a:lstStyle>
            <a:lvl1pPr>
              <a:defRPr lang="pt-BR">
                <a:solidFill>
                  <a:schemeClr val="bg1"/>
                </a:solidFill>
              </a:defRPr>
            </a:lvl1pPr>
          </a:lstStyle>
          <a:p>
            <a:pPr rtl="0"/>
            <a:fld id="{1651ADEE-A958-458D-9A8F-FFAE44502D6E}" type="datetime1">
              <a:rPr lang="pt-BR" smtClean="0"/>
              <a:t>20/02/2025</a:t>
            </a:fld>
            <a:endParaRPr lang="pt-BR" dirty="0"/>
          </a:p>
        </p:txBody>
      </p:sp>
      <p:sp>
        <p:nvSpPr>
          <p:cNvPr id="68" name="Espaço Reservado para Rodapé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rtlCol="0"/>
          <a:lstStyle>
            <a:lvl1pPr>
              <a:defRPr lang="pt-BR">
                <a:solidFill>
                  <a:schemeClr val="bg1"/>
                </a:solidFill>
              </a:defRPr>
            </a:lvl1pPr>
          </a:lstStyle>
          <a:p>
            <a:pPr rtl="0"/>
            <a:r>
              <a:rPr lang="pt-BR"/>
              <a:t>Título da apresentação</a:t>
            </a:r>
            <a:endParaRPr lang="pt-BR" dirty="0"/>
          </a:p>
        </p:txBody>
      </p:sp>
      <p:sp>
        <p:nvSpPr>
          <p:cNvPr id="69" name="Espaço Reservado para o Número do Slide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rtlCol="0"/>
          <a:lstStyle>
            <a:lvl1pPr>
              <a:defRPr lang="pt-BR">
                <a:solidFill>
                  <a:schemeClr val="bg1"/>
                </a:solidFill>
              </a:defRPr>
            </a:lvl1pPr>
          </a:lstStyle>
          <a:p>
            <a:pPr rtl="0"/>
            <a:fld id="{B5CEABB6-07DC-46E8-9B57-56EC44A396E5}" type="slidenum">
              <a:rPr lang="pt-BR" smtClean="0"/>
              <a:pPr rtl="0"/>
              <a:t>‹nº›</a:t>
            </a:fld>
            <a:endParaRPr lang="pt-BR" dirty="0"/>
          </a:p>
        </p:txBody>
      </p:sp>
      <p:sp>
        <p:nvSpPr>
          <p:cNvPr id="4" name="Espaço Reservado para Conteúdo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rtlCol="0">
            <a:normAutofit/>
          </a:bodyPr>
          <a:lstStyle>
            <a:lvl1pPr marL="0" indent="0">
              <a:lnSpc>
                <a:spcPts val="2000"/>
              </a:lnSpc>
              <a:buFont typeface="Arial" panose="020B0604020202020204" pitchFamily="34" charset="0"/>
              <a:buNone/>
              <a:defRPr lang="pt-BR" sz="1800">
                <a:solidFill>
                  <a:schemeClr val="bg1"/>
                </a:solidFill>
              </a:defRPr>
            </a:lvl1pPr>
            <a:lvl2pPr marL="457200">
              <a:lnSpc>
                <a:spcPts val="2000"/>
              </a:lnSpc>
              <a:defRPr lang="pt-BR" sz="1800">
                <a:solidFill>
                  <a:schemeClr val="bg1"/>
                </a:solidFill>
              </a:defRPr>
            </a:lvl2pPr>
            <a:lvl3pPr marL="914400">
              <a:lnSpc>
                <a:spcPts val="2000"/>
              </a:lnSpc>
              <a:defRPr lang="pt-BR" sz="1800">
                <a:solidFill>
                  <a:schemeClr val="bg1"/>
                </a:solidFill>
              </a:defRPr>
            </a:lvl3pPr>
            <a:lvl4pPr marL="1371600">
              <a:lnSpc>
                <a:spcPts val="2000"/>
              </a:lnSpc>
              <a:defRPr lang="pt-BR" sz="1800">
                <a:solidFill>
                  <a:schemeClr val="bg1"/>
                </a:solidFill>
              </a:defRPr>
            </a:lvl4pPr>
            <a:lvl5pPr marL="1828800">
              <a:lnSpc>
                <a:spcPts val="2000"/>
              </a:lnSpc>
              <a:defRPr lang="pt-BR" sz="1800">
                <a:solidFill>
                  <a:schemeClr val="bg1"/>
                </a:solidFill>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 Subtítulo">
    <p:bg>
      <p:bgPr>
        <a:solidFill>
          <a:schemeClr val="accent3"/>
        </a:solidFill>
        <a:effectLst/>
      </p:bgPr>
    </p:bg>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28" name="Gráfico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11" name="Gráfico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áfico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73" name="Gráfico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Imagem 34" descr="Um padrão distribuído em preto e branco&#10;&#10;Descrição gerada automaticamente com baixa confiança">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upo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upo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upo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upo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upo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upo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upo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upo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r>
                  <a:rPr lang="pt-BR"/>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cxnSp>
          <p:nvCxnSpPr>
            <p:cNvPr id="77" name="Conector Reto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rtlCol="0" anchor="b">
            <a:normAutofit/>
          </a:bodyPr>
          <a:lstStyle>
            <a:lvl1pPr algn="l">
              <a:defRPr lang="pt-BR" sz="4800" cap="all" baseline="0">
                <a:solidFill>
                  <a:schemeClr val="tx2"/>
                </a:solidFill>
              </a:defRPr>
            </a:lvl1pPr>
          </a:lstStyle>
          <a:p>
            <a:pPr rtl="0"/>
            <a:r>
              <a:rPr lang="pt-BR"/>
              <a:t>Clique para ADICIONAR TÍTULO</a:t>
            </a:r>
          </a:p>
        </p:txBody>
      </p:sp>
      <p:sp>
        <p:nvSpPr>
          <p:cNvPr id="3" name="Subtítulo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rtlCol="0">
            <a:normAutofit/>
          </a:bodyPr>
          <a:lstStyle>
            <a:lvl1pPr marL="0" indent="0" algn="l">
              <a:lnSpc>
                <a:spcPct val="150000"/>
              </a:lnSpc>
              <a:spcBef>
                <a:spcPts val="0"/>
              </a:spcBef>
              <a:buNone/>
              <a:defRPr lang="pt-BR" sz="2400">
                <a:solidFill>
                  <a:schemeClr val="tx2"/>
                </a:solidFill>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
        <p:nvSpPr>
          <p:cNvPr id="192" name="Espaço Reservado para Data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rtlCol="0"/>
          <a:lstStyle>
            <a:lvl1pPr>
              <a:defRPr lang="pt-BR">
                <a:solidFill>
                  <a:schemeClr val="bg1"/>
                </a:solidFill>
              </a:defRPr>
            </a:lvl1pPr>
          </a:lstStyle>
          <a:p>
            <a:pPr rtl="0"/>
            <a:fld id="{466EF2EF-7F8E-47B6-AF5D-84AAE7AF8643}" type="datetime1">
              <a:rPr lang="pt-BR" smtClean="0"/>
              <a:t>20/02/2025</a:t>
            </a:fld>
            <a:endParaRPr lang="pt-BR" dirty="0"/>
          </a:p>
        </p:txBody>
      </p:sp>
      <p:sp>
        <p:nvSpPr>
          <p:cNvPr id="193" name="Espaço Reservado para Rodapé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rtlCol="0"/>
          <a:lstStyle>
            <a:lvl1pPr>
              <a:defRPr lang="pt-BR">
                <a:solidFill>
                  <a:schemeClr val="bg1"/>
                </a:solidFill>
              </a:defRPr>
            </a:lvl1pPr>
          </a:lstStyle>
          <a:p>
            <a:pPr rtl="0"/>
            <a:r>
              <a:rPr lang="pt-BR"/>
              <a:t>Título da apresentação</a:t>
            </a:r>
            <a:endParaRPr lang="pt-BR" dirty="0"/>
          </a:p>
        </p:txBody>
      </p:sp>
      <p:sp>
        <p:nvSpPr>
          <p:cNvPr id="194" name="Espaço Reservado para o Número do Slide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rtlCol="0"/>
          <a:lstStyle>
            <a:lvl1pPr>
              <a:defRPr lang="pt-BR">
                <a:solidFill>
                  <a:schemeClr val="bg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is Conteúdos 1">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rtlCol="0" anchor="t" anchorCtr="0"/>
          <a:lstStyle>
            <a:lvl1pPr>
              <a:defRPr lang="pt-BR" cap="all" baseline="0">
                <a:solidFill>
                  <a:schemeClr val="accent1"/>
                </a:solidFill>
              </a:defRPr>
            </a:lvl1pPr>
          </a:lstStyle>
          <a:p>
            <a:pPr rtl="0"/>
            <a:r>
              <a:rPr lang="pt-BR"/>
              <a:t>CLIQUE PARA ADICIONAR O TÍTULO</a:t>
            </a:r>
          </a:p>
        </p:txBody>
      </p:sp>
      <p:grpSp>
        <p:nvGrpSpPr>
          <p:cNvPr id="5" name="Grupo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12" name="Imagem 11" descr="Um padrão distribuído em preto e branco&#10;&#10;Descrição gerada automaticamente com baixa confiança">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26" name="Gráfico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pic>
          <p:nvPicPr>
            <p:cNvPr id="31" name="Gráfico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Espaço Reservado para Data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rtlCol="0"/>
          <a:lstStyle>
            <a:lvl1pPr>
              <a:defRPr lang="pt-BR">
                <a:solidFill>
                  <a:schemeClr val="tx1">
                    <a:lumMod val="75000"/>
                    <a:lumOff val="25000"/>
                  </a:schemeClr>
                </a:solidFill>
              </a:defRPr>
            </a:lvl1pPr>
          </a:lstStyle>
          <a:p>
            <a:pPr rtl="0"/>
            <a:fld id="{58D76353-A8A1-4ADE-8B01-F69E078C3735}" type="datetime1">
              <a:rPr lang="pt-BR" smtClean="0"/>
              <a:t>20/02/2025</a:t>
            </a:fld>
            <a:endParaRPr lang="pt-BR" dirty="0"/>
          </a:p>
        </p:txBody>
      </p:sp>
      <p:sp>
        <p:nvSpPr>
          <p:cNvPr id="33" name="Espaço Reservado para Rodapé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rtlCol="0"/>
          <a:lstStyle>
            <a:lvl1pPr>
              <a:defRPr lang="pt-BR">
                <a:solidFill>
                  <a:schemeClr val="tx1">
                    <a:lumMod val="75000"/>
                    <a:lumOff val="25000"/>
                  </a:schemeClr>
                </a:solidFill>
              </a:defRPr>
            </a:lvl1pPr>
          </a:lstStyle>
          <a:p>
            <a:pPr rtl="0"/>
            <a:r>
              <a:rPr lang="pt-BR"/>
              <a:t>Título da apresentação</a:t>
            </a:r>
            <a:endParaRPr lang="pt-BR" dirty="0"/>
          </a:p>
        </p:txBody>
      </p:sp>
      <p:sp>
        <p:nvSpPr>
          <p:cNvPr id="34" name="Espaço Reservado para o Número do Slide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rtlCol="0"/>
          <a:lstStyle>
            <a:lvl1pPr>
              <a:defRPr lang="pt-BR">
                <a:solidFill>
                  <a:schemeClr val="bg1"/>
                </a:solidFill>
              </a:defRPr>
            </a:lvl1pPr>
          </a:lstStyle>
          <a:p>
            <a:pPr rtl="0"/>
            <a:fld id="{B5CEABB6-07DC-46E8-9B57-56EC44A396E5}" type="slidenum">
              <a:rPr lang="pt-BR" smtClean="0"/>
              <a:pPr rtl="0"/>
              <a:t>‹nº›</a:t>
            </a:fld>
            <a:endParaRPr lang="pt-BR" dirty="0"/>
          </a:p>
        </p:txBody>
      </p:sp>
      <p:sp>
        <p:nvSpPr>
          <p:cNvPr id="6" name="Espaço Reservado para Conteúdo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rtlCol="0">
            <a:normAutofit/>
          </a:bodyPr>
          <a:lstStyle>
            <a:lvl1pPr marL="0" indent="0">
              <a:lnSpc>
                <a:spcPts val="2000"/>
              </a:lnSpc>
              <a:buFont typeface="Arial" panose="020B0604020202020204" pitchFamily="34" charset="0"/>
              <a:buNone/>
              <a:defRPr lang="pt-BR" sz="1800"/>
            </a:lvl1pPr>
            <a:lvl2pPr marL="457200">
              <a:lnSpc>
                <a:spcPts val="2000"/>
              </a:lnSpc>
              <a:defRPr lang="pt-BR" sz="1800"/>
            </a:lvl2pPr>
            <a:lvl3pPr marL="914400">
              <a:lnSpc>
                <a:spcPts val="2000"/>
              </a:lnSpc>
              <a:defRPr lang="pt-BR" sz="1800"/>
            </a:lvl3pPr>
            <a:lvl4pPr marL="1371600">
              <a:lnSpc>
                <a:spcPts val="2000"/>
              </a:lnSpc>
              <a:defRPr lang="pt-BR" sz="1800"/>
            </a:lvl4pPr>
            <a:lvl5pPr marL="1828800">
              <a:lnSpc>
                <a:spcPts val="2000"/>
              </a:lnSpc>
              <a:defRPr lang="pt-BR" sz="18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7" name="Espaço Reservado para Conteúdo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rtlCol="0">
            <a:normAutofit/>
          </a:bodyPr>
          <a:lstStyle>
            <a:lvl1pPr marL="0" indent="0">
              <a:lnSpc>
                <a:spcPts val="2000"/>
              </a:lnSpc>
              <a:buFont typeface="Arial" panose="020B0604020202020204" pitchFamily="34" charset="0"/>
              <a:buNone/>
              <a:defRPr lang="pt-BR" sz="1800"/>
            </a:lvl1pPr>
            <a:lvl2pPr marL="457200">
              <a:lnSpc>
                <a:spcPts val="2000"/>
              </a:lnSpc>
              <a:defRPr lang="pt-BR" sz="1800"/>
            </a:lvl2pPr>
            <a:lvl3pPr marL="914400">
              <a:lnSpc>
                <a:spcPts val="2000"/>
              </a:lnSpc>
              <a:defRPr lang="pt-BR" sz="1800"/>
            </a:lvl3pPr>
            <a:lvl4pPr marL="1371600">
              <a:lnSpc>
                <a:spcPts val="2000"/>
              </a:lnSpc>
              <a:defRPr lang="pt-BR" sz="1800"/>
            </a:lvl4pPr>
            <a:lvl5pPr marL="1828800">
              <a:lnSpc>
                <a:spcPts val="2000"/>
              </a:lnSpc>
              <a:defRPr lang="pt-BR" sz="18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is conteúdos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áfico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tângulo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9" name="Gráfico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tângulo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12" name="Gráfico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áfico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upo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grpSp>
      <p:sp>
        <p:nvSpPr>
          <p:cNvPr id="101" name="Forma livre: Forma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163" name="Forma livre: Forma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sp>
        <p:nvSpPr>
          <p:cNvPr id="4" name="Título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rtlCol="0" anchor="t" anchorCtr="0"/>
          <a:lstStyle>
            <a:lvl1pPr>
              <a:defRPr lang="pt-BR" cap="all" baseline="0">
                <a:solidFill>
                  <a:schemeClr val="accent1"/>
                </a:solidFill>
              </a:defRPr>
            </a:lvl1pPr>
          </a:lstStyle>
          <a:p>
            <a:pPr rtl="0"/>
            <a:r>
              <a:rPr lang="pt-BR"/>
              <a:t>CLIQUE PARA ADICIONAR TÍTULO</a:t>
            </a:r>
          </a:p>
        </p:txBody>
      </p:sp>
      <p:sp>
        <p:nvSpPr>
          <p:cNvPr id="10" name="Espaço Reservado para Conteúdo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rtlCol="0">
            <a:normAutofit/>
          </a:bodyPr>
          <a:lstStyle>
            <a:lvl1pPr marL="285750" indent="-285750">
              <a:lnSpc>
                <a:spcPts val="2000"/>
              </a:lnSpc>
              <a:buFont typeface="Arial" panose="020B0604020202020204" pitchFamily="34" charset="0"/>
              <a:buChar char="•"/>
              <a:defRPr lang="pt-BR" sz="1800"/>
            </a:lvl1pPr>
            <a:lvl2pPr>
              <a:lnSpc>
                <a:spcPts val="2000"/>
              </a:lnSpc>
              <a:defRPr lang="pt-BR" sz="1800"/>
            </a:lvl2pPr>
            <a:lvl3pPr>
              <a:lnSpc>
                <a:spcPts val="2000"/>
              </a:lnSpc>
              <a:defRPr lang="pt-BR" sz="1800"/>
            </a:lvl3pPr>
            <a:lvl4pPr>
              <a:lnSpc>
                <a:spcPts val="2000"/>
              </a:lnSpc>
              <a:defRPr lang="pt-BR" sz="1800"/>
            </a:lvl4pPr>
            <a:lvl5pPr>
              <a:lnSpc>
                <a:spcPts val="2000"/>
              </a:lnSpc>
              <a:defRPr lang="pt-BR" sz="1800"/>
            </a:lvl5pPr>
          </a:lstStyle>
          <a:p>
            <a:pPr lvl="0" rtl="0"/>
            <a:r>
              <a:rPr lang="pt-BR"/>
              <a:t>Clique para adicionar conteúdo</a:t>
            </a:r>
          </a:p>
          <a:p>
            <a:pPr lvl="1" rtl="0"/>
            <a:r>
              <a:rPr lang="pt-BR"/>
              <a:t>Segundo nível</a:t>
            </a:r>
          </a:p>
          <a:p>
            <a:pPr lvl="2" rtl="0"/>
            <a:r>
              <a:rPr lang="pt-BR"/>
              <a:t>Terceiro nível</a:t>
            </a:r>
          </a:p>
        </p:txBody>
      </p:sp>
      <p:sp>
        <p:nvSpPr>
          <p:cNvPr id="6" name="Espaço Reservado para Conteúdo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rtlCol="0">
            <a:normAutofit/>
          </a:bodyPr>
          <a:lstStyle>
            <a:lvl1pPr marL="0" indent="0">
              <a:lnSpc>
                <a:spcPts val="2000"/>
              </a:lnSpc>
              <a:buNone/>
              <a:defRPr lang="pt-BR" sz="1800"/>
            </a:lvl1pPr>
            <a:lvl2pPr marL="457200">
              <a:lnSpc>
                <a:spcPts val="2000"/>
              </a:lnSpc>
              <a:defRPr lang="pt-BR" sz="1800"/>
            </a:lvl2pPr>
            <a:lvl3pPr marL="914400">
              <a:lnSpc>
                <a:spcPts val="2000"/>
              </a:lnSpc>
              <a:defRPr lang="pt-BR" sz="1800"/>
            </a:lvl3pPr>
            <a:lvl4pPr marL="1371600">
              <a:lnSpc>
                <a:spcPts val="2000"/>
              </a:lnSpc>
              <a:defRPr lang="pt-BR" sz="1800"/>
            </a:lvl4pPr>
            <a:lvl5pPr marL="1828800">
              <a:lnSpc>
                <a:spcPts val="2000"/>
              </a:lnSpc>
              <a:defRPr lang="pt-BR" sz="180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209" name="Espaço Reservado para Data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rtlCol="0"/>
          <a:lstStyle>
            <a:lvl1pPr>
              <a:defRPr lang="pt-BR">
                <a:solidFill>
                  <a:schemeClr val="tx1">
                    <a:lumMod val="75000"/>
                    <a:lumOff val="25000"/>
                  </a:schemeClr>
                </a:solidFill>
              </a:defRPr>
            </a:lvl1pPr>
          </a:lstStyle>
          <a:p>
            <a:pPr rtl="0"/>
            <a:fld id="{E434115E-6706-428D-9520-CDBBE88AF0C4}" type="datetime1">
              <a:rPr lang="pt-BR" smtClean="0"/>
              <a:t>20/02/2025</a:t>
            </a:fld>
            <a:endParaRPr lang="pt-BR" dirty="0"/>
          </a:p>
        </p:txBody>
      </p:sp>
      <p:sp>
        <p:nvSpPr>
          <p:cNvPr id="210" name="Espaço Reservado para Rodapé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rtlCol="0"/>
          <a:lstStyle>
            <a:lvl1pPr>
              <a:defRPr lang="pt-BR">
                <a:solidFill>
                  <a:schemeClr val="tx1">
                    <a:lumMod val="75000"/>
                    <a:lumOff val="25000"/>
                  </a:schemeClr>
                </a:solidFill>
              </a:defRPr>
            </a:lvl1pPr>
          </a:lstStyle>
          <a:p>
            <a:pPr rtl="0"/>
            <a:r>
              <a:rPr lang="pt-BR"/>
              <a:t>Título da apresentação</a:t>
            </a:r>
            <a:endParaRPr lang="pt-BR" dirty="0"/>
          </a:p>
        </p:txBody>
      </p:sp>
      <p:sp>
        <p:nvSpPr>
          <p:cNvPr id="211" name="Espaço Reservado para o Número do Slide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rtlCol="0"/>
          <a:lstStyle>
            <a:lvl1pPr>
              <a:defRPr lang="pt-BR">
                <a:solidFill>
                  <a:schemeClr val="tx1">
                    <a:lumMod val="75000"/>
                    <a:lumOff val="25000"/>
                  </a:schemeClr>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údo + Imagem">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rtlCol="0" anchor="t" anchorCtr="0"/>
          <a:lstStyle>
            <a:lvl1pPr>
              <a:defRPr lang="pt-BR" cap="all" baseline="0">
                <a:solidFill>
                  <a:schemeClr val="tx2"/>
                </a:solidFill>
              </a:defRPr>
            </a:lvl1pPr>
          </a:lstStyle>
          <a:p>
            <a:pPr rtl="0"/>
            <a:r>
              <a:rPr lang="pt-BR"/>
              <a:t>CLIQUE PARA ADICIONAR TÍTULO</a:t>
            </a:r>
          </a:p>
        </p:txBody>
      </p:sp>
      <p:sp>
        <p:nvSpPr>
          <p:cNvPr id="27" name="Espaço Reservado para Imagem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rtlCol="0">
            <a:noAutofit/>
          </a:bodyPr>
          <a:lstStyle>
            <a:lvl1pPr marL="0" indent="0" algn="l">
              <a:buNone/>
              <a:defRPr lang="pt-BR" sz="2000">
                <a:solidFill>
                  <a:schemeClr val="bg1"/>
                </a:solidFill>
              </a:defRPr>
            </a:lvl1pPr>
          </a:lstStyle>
          <a:p>
            <a:pPr rtl="0"/>
            <a:r>
              <a:rPr lang="pt-BR"/>
              <a:t>Clique no ícone para inserir imagem</a:t>
            </a:r>
          </a:p>
        </p:txBody>
      </p:sp>
      <p:sp>
        <p:nvSpPr>
          <p:cNvPr id="34" name="Retângulo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35" name="Imagem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Espaço Reservado para Conteúdo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rtlCol="0">
            <a:normAutofit/>
          </a:bodyPr>
          <a:lstStyle>
            <a:lvl1pPr marL="285750" indent="-285750">
              <a:lnSpc>
                <a:spcPts val="2000"/>
              </a:lnSpc>
              <a:buFont typeface="Arial" panose="020B0604020202020204" pitchFamily="34" charset="0"/>
              <a:buChar char="•"/>
              <a:defRPr lang="pt-BR" sz="1800">
                <a:solidFill>
                  <a:schemeClr val="tx2"/>
                </a:solidFill>
              </a:defRPr>
            </a:lvl1pPr>
            <a:lvl2pPr marL="685800">
              <a:lnSpc>
                <a:spcPts val="2000"/>
              </a:lnSpc>
              <a:defRPr lang="pt-BR" sz="1800">
                <a:solidFill>
                  <a:schemeClr val="tx2"/>
                </a:solidFill>
              </a:defRPr>
            </a:lvl2pPr>
            <a:lvl3pPr marL="1143000">
              <a:lnSpc>
                <a:spcPts val="2000"/>
              </a:lnSpc>
              <a:defRPr lang="pt-BR" sz="1800">
                <a:solidFill>
                  <a:schemeClr val="tx2"/>
                </a:solidFill>
              </a:defRPr>
            </a:lvl3pPr>
            <a:lvl4pPr marL="1600200">
              <a:lnSpc>
                <a:spcPts val="2000"/>
              </a:lnSpc>
              <a:defRPr lang="pt-BR" sz="1800">
                <a:solidFill>
                  <a:schemeClr val="tx2"/>
                </a:solidFill>
              </a:defRPr>
            </a:lvl4pPr>
            <a:lvl5pPr marL="2057400">
              <a:lnSpc>
                <a:spcPts val="2000"/>
              </a:lnSpc>
              <a:defRPr lang="pt-BR" sz="1800">
                <a:solidFill>
                  <a:schemeClr val="tx2"/>
                </a:solidFill>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9" name="Espaço Reservado para Data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rtlCol="0"/>
          <a:lstStyle>
            <a:lvl1pPr>
              <a:defRPr lang="pt-BR">
                <a:solidFill>
                  <a:schemeClr val="bg1"/>
                </a:solidFill>
              </a:defRPr>
            </a:lvl1pPr>
          </a:lstStyle>
          <a:p>
            <a:pPr rtl="0"/>
            <a:fld id="{741BD66E-9648-4054-8E6F-67EA6868A6E7}" type="datetime1">
              <a:rPr lang="pt-BR" smtClean="0"/>
              <a:t>20/02/2025</a:t>
            </a:fld>
            <a:endParaRPr lang="pt-BR" dirty="0"/>
          </a:p>
        </p:txBody>
      </p:sp>
      <p:sp>
        <p:nvSpPr>
          <p:cNvPr id="70" name="Espaço Reservado para Rodapé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rtlCol="0"/>
          <a:lstStyle>
            <a:lvl1pPr>
              <a:defRPr lang="pt-BR">
                <a:solidFill>
                  <a:schemeClr val="bg1"/>
                </a:solidFill>
              </a:defRPr>
            </a:lvl1pPr>
          </a:lstStyle>
          <a:p>
            <a:pPr rtl="0"/>
            <a:r>
              <a:rPr lang="pt-BR"/>
              <a:t>Título da apresentação</a:t>
            </a:r>
            <a:endParaRPr lang="pt-BR" dirty="0"/>
          </a:p>
        </p:txBody>
      </p:sp>
      <p:sp>
        <p:nvSpPr>
          <p:cNvPr id="71" name="Espaço Reservado para o Número do Slide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rtlCol="0"/>
          <a:lstStyle>
            <a:lvl1pPr>
              <a:defRPr lang="pt-BR">
                <a:solidFill>
                  <a:schemeClr val="bg1"/>
                </a:solidFill>
              </a:defRPr>
            </a:lvl1pPr>
          </a:lstStyle>
          <a:p>
            <a:pPr rtl="0"/>
            <a:fld id="{B5CEABB6-07DC-46E8-9B57-56EC44A396E5}" type="slidenum">
              <a:rPr lang="pt-BR" smtClean="0"/>
              <a:pPr rtl="0"/>
              <a:t>‹nº›</a:t>
            </a:fld>
            <a:endParaRPr lang="pt-BR" dirty="0"/>
          </a:p>
        </p:txBody>
      </p:sp>
      <p:grpSp>
        <p:nvGrpSpPr>
          <p:cNvPr id="9" name="Grupo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13" name="Imagem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pt-BR"/>
              </a:defPPr>
            </a:lstStyle>
            <a:p>
              <a:pPr algn="ctr" rtl="0"/>
              <a:endParaRPr lang="pt-BR" dirty="0"/>
            </a:p>
          </p:txBody>
        </p:sp>
        <p:pic>
          <p:nvPicPr>
            <p:cNvPr id="16" name="Gráfico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tângulo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defPPr>
              <a:defRPr lang="pt-BR"/>
            </a:defPPr>
          </a:lstStyle>
          <a:p>
            <a:pPr rtl="0"/>
            <a:r>
              <a:rPr lang="pt-BR"/>
              <a:t>Clique para editar o estilo de título Mestre</a:t>
            </a:r>
          </a:p>
        </p:txBody>
      </p:sp>
      <p:sp>
        <p:nvSpPr>
          <p:cNvPr id="3" name="Espaço Reservado para Texto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 name="Espaço Reservado para Data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lang="pt-BR" sz="1000">
                <a:solidFill>
                  <a:schemeClr val="tx1">
                    <a:tint val="75000"/>
                  </a:schemeClr>
                </a:solidFill>
              </a:defRPr>
            </a:lvl1pPr>
          </a:lstStyle>
          <a:p>
            <a:pPr rtl="0"/>
            <a:fld id="{CE30E830-CB83-44E4-A4B8-2FEAE62480B7}" type="datetime1">
              <a:rPr lang="pt-BR" smtClean="0"/>
              <a:t>20/02/2025</a:t>
            </a:fld>
            <a:endParaRPr lang="pt-BR" dirty="0"/>
          </a:p>
        </p:txBody>
      </p:sp>
      <p:sp>
        <p:nvSpPr>
          <p:cNvPr id="5" name="Espaço Reservado para Rodapé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pt-BR" sz="1000">
                <a:solidFill>
                  <a:schemeClr val="tx1">
                    <a:tint val="75000"/>
                  </a:schemeClr>
                </a:solidFill>
              </a:defRPr>
            </a:lvl1pPr>
          </a:lstStyle>
          <a:p>
            <a:pPr rtl="0"/>
            <a:r>
              <a:rPr lang="pt-BR"/>
              <a:t>Título da apresentação</a:t>
            </a:r>
            <a:endParaRPr lang="pt-BR" dirty="0"/>
          </a:p>
        </p:txBody>
      </p:sp>
      <p:sp>
        <p:nvSpPr>
          <p:cNvPr id="6" name="Espaço Reservado para o Número do Slide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lang="pt-BR" sz="1000">
                <a:solidFill>
                  <a:schemeClr val="tx1">
                    <a:tint val="75000"/>
                  </a:schemeClr>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lang="pt-B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lang="pt-B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lang="pt-B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lang="pt-B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lang="pt-B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lang="pt-B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ítulo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9866540" cy="1358140"/>
          </a:xfrm>
        </p:spPr>
        <p:txBody>
          <a:bodyPr rtlCol="0">
            <a:normAutofit/>
          </a:bodyPr>
          <a:lstStyle>
            <a:defPPr>
              <a:defRPr lang="pt-BR"/>
            </a:defPPr>
          </a:lstStyle>
          <a:p>
            <a:pPr rtl="0"/>
            <a:r>
              <a:rPr lang="pt-BR" dirty="0"/>
              <a:t>Questão do dia</a:t>
            </a:r>
          </a:p>
        </p:txBody>
      </p:sp>
      <p:sp>
        <p:nvSpPr>
          <p:cNvPr id="9" name="CaixaDeTexto 8">
            <a:extLst>
              <a:ext uri="{FF2B5EF4-FFF2-40B4-BE49-F238E27FC236}">
                <a16:creationId xmlns:a16="http://schemas.microsoft.com/office/drawing/2014/main" id="{F4D509D0-5A9F-77DA-D9F7-2F6D533E4EF0}"/>
              </a:ext>
            </a:extLst>
          </p:cNvPr>
          <p:cNvSpPr txBox="1"/>
          <p:nvPr/>
        </p:nvSpPr>
        <p:spPr>
          <a:xfrm>
            <a:off x="1552574" y="1991571"/>
            <a:ext cx="10351879" cy="3970318"/>
          </a:xfrm>
          <a:prstGeom prst="rect">
            <a:avLst/>
          </a:prstGeom>
          <a:noFill/>
        </p:spPr>
        <p:txBody>
          <a:bodyPr wrap="square">
            <a:spAutoFit/>
          </a:bodyPr>
          <a:lstStyle/>
          <a:p>
            <a:r>
              <a:rPr lang="pt-BR" sz="3600" dirty="0">
                <a:solidFill>
                  <a:schemeClr val="bg1"/>
                </a:solidFill>
                <a:effectLst/>
                <a:latin typeface="Open Sans" panose="020B0606030504020204" pitchFamily="34" charset="0"/>
                <a:ea typeface="Aptos" panose="020B0004020202020204" pitchFamily="34" charset="0"/>
              </a:rPr>
              <a:t>1 - Uma empresa foi criada com três sócios, Vitor investiu R$ 40 mil reais, Joice investiu R$ 50 mil reais e Natiely investiu R$ 60 mil reais. No final do ano a empresa lucrou R$ 450 mil reais e o lucro foi dividido proporcionalmente ao investimento de cada sócio. Dessa forma, qual é a parte do lucro que cabe à sócia Joice?</a:t>
            </a:r>
            <a:endParaRPr lang="pt-BR" sz="4000" dirty="0">
              <a:solidFill>
                <a:schemeClr val="bg1"/>
              </a:solidFill>
              <a:effectLst/>
              <a:latin typeface="Calibri" panose="020F0502020204030204" pitchFamily="34" charset="0"/>
              <a:ea typeface="Aptos" panose="020B0004020202020204" pitchFamily="34" charset="0"/>
            </a:endParaRPr>
          </a:p>
        </p:txBody>
      </p:sp>
    </p:spTree>
    <p:extLst>
      <p:ext uri="{BB962C8B-B14F-4D97-AF65-F5344CB8AC3E}">
        <p14:creationId xmlns:p14="http://schemas.microsoft.com/office/powerpoint/2010/main" val="4252466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88FE70F3-C0BE-14DE-09BA-E1C6B9FA9108}"/>
              </a:ext>
            </a:extLst>
          </p:cNvPr>
          <p:cNvSpPr txBox="1"/>
          <p:nvPr/>
        </p:nvSpPr>
        <p:spPr>
          <a:xfrm>
            <a:off x="5393666" y="339637"/>
            <a:ext cx="6094562" cy="5947782"/>
          </a:xfrm>
          <a:prstGeom prst="rect">
            <a:avLst/>
          </a:prstGeom>
          <a:noFill/>
        </p:spPr>
        <p:txBody>
          <a:bodyPr wrap="square">
            <a:spAutoFit/>
          </a:bodyPr>
          <a:lstStyle/>
          <a:p>
            <a:pPr>
              <a:spcAft>
                <a:spcPts val="1500"/>
              </a:spcAft>
            </a:pPr>
            <a:r>
              <a:rPr lang="pt-BR" sz="4400" b="1" kern="1200" cap="all" baseline="0" dirty="0">
                <a:solidFill>
                  <a:srgbClr val="F8F0E3"/>
                </a:solidFill>
                <a:effectLst>
                  <a:outerShdw blurRad="38100" dist="38100" dir="2700000" algn="tl">
                    <a:srgbClr val="000000">
                      <a:alpha val="43137"/>
                    </a:srgbClr>
                  </a:outerShdw>
                </a:effectLst>
                <a:latin typeface="Avenir Next LT Pro" panose="020B0504020202020204" pitchFamily="34" charset="0"/>
                <a:ea typeface="+mj-ea"/>
                <a:cs typeface="+mj-cs"/>
              </a:rPr>
              <a:t>Questão do dia</a:t>
            </a:r>
            <a:endParaRPr lang="pt-BR" sz="4400" dirty="0">
              <a:solidFill>
                <a:schemeClr val="bg1"/>
              </a:solidFill>
              <a:effectLst>
                <a:outerShdw blurRad="38100" dist="38100" dir="2700000" algn="tl">
                  <a:srgbClr val="000000">
                    <a:alpha val="43137"/>
                  </a:srgbClr>
                </a:outerShdw>
              </a:effectLst>
              <a:latin typeface="Open Sans" panose="020B0606030504020204" pitchFamily="34" charset="0"/>
              <a:ea typeface="Aptos" panose="020B0004020202020204" pitchFamily="34" charset="0"/>
              <a:cs typeface="Aptos" panose="020B0004020202020204" pitchFamily="34" charset="0"/>
            </a:endParaRPr>
          </a:p>
          <a:p>
            <a:pPr>
              <a:spcAft>
                <a:spcPts val="1500"/>
              </a:spcAft>
            </a:pPr>
            <a:r>
              <a:rPr lang="pt-BR" sz="3600" dirty="0">
                <a:solidFill>
                  <a:schemeClr val="bg1"/>
                </a:solidFill>
                <a:effectLst>
                  <a:outerShdw blurRad="38100" dist="38100" dir="2700000" algn="tl">
                    <a:srgbClr val="000000">
                      <a:alpha val="43137"/>
                    </a:srgbClr>
                  </a:outerShdw>
                </a:effectLst>
                <a:latin typeface="Open Sans" panose="020B0606030504020204" pitchFamily="34" charset="0"/>
                <a:ea typeface="Aptos" panose="020B0004020202020204" pitchFamily="34" charset="0"/>
                <a:cs typeface="Aptos" panose="020B0004020202020204" pitchFamily="34" charset="0"/>
              </a:rPr>
              <a:t>10 - No Brasil, para cada 5 novas lojas abertas, 3 fecham as portas após 5 anos. Em uma determinada cidade, 250 lojas foram inauguradas no mesmo período. Após 5 anos, qual o número de lojas que permaneceram abertas?</a:t>
            </a:r>
            <a:endParaRPr lang="pt-BR" sz="3600" dirty="0">
              <a:solidFill>
                <a:schemeClr val="bg1"/>
              </a:solidFill>
              <a:effectLst>
                <a:outerShdw blurRad="38100" dist="38100" dir="2700000" algn="tl">
                  <a:srgbClr val="000000">
                    <a:alpha val="43137"/>
                  </a:srgbClr>
                </a:outerShdw>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793D7C1-8DFE-A366-F826-128ED17120C7}"/>
              </a:ext>
            </a:extLst>
          </p:cNvPr>
          <p:cNvSpPr txBox="1"/>
          <p:nvPr/>
        </p:nvSpPr>
        <p:spPr>
          <a:xfrm>
            <a:off x="3071002" y="197346"/>
            <a:ext cx="8755811" cy="6463308"/>
          </a:xfrm>
          <a:prstGeom prst="rect">
            <a:avLst/>
          </a:prstGeom>
          <a:noFill/>
        </p:spPr>
        <p:txBody>
          <a:bodyPr wrap="square">
            <a:spAutoFit/>
          </a:bodyPr>
          <a:lstStyle/>
          <a:p>
            <a:r>
              <a:rPr lang="pt-BR" sz="4400" b="1" dirty="0"/>
              <a:t>Questão do dia</a:t>
            </a:r>
            <a:endParaRPr lang="pt-BR" sz="4400" b="1" dirty="0">
              <a:solidFill>
                <a:srgbClr val="000000"/>
              </a:solidFill>
              <a:effectLst/>
              <a:latin typeface="Calibri" panose="020F0502020204030204" pitchFamily="34" charset="0"/>
              <a:ea typeface="Aptos" panose="020B0004020202020204" pitchFamily="34" charset="0"/>
            </a:endParaRPr>
          </a:p>
          <a:p>
            <a:endParaRPr lang="pt-BR" sz="1000" dirty="0">
              <a:solidFill>
                <a:srgbClr val="000000"/>
              </a:solidFill>
              <a:latin typeface="Calibri" panose="020F0502020204030204" pitchFamily="34" charset="0"/>
              <a:ea typeface="Aptos" panose="020B0004020202020204" pitchFamily="34" charset="0"/>
            </a:endParaRPr>
          </a:p>
          <a:p>
            <a:r>
              <a:rPr lang="pt-BR" sz="3600" dirty="0">
                <a:effectLst/>
                <a:latin typeface="Calibri" panose="020F0502020204030204" pitchFamily="34" charset="0"/>
                <a:ea typeface="Aptos" panose="020B0004020202020204" pitchFamily="34" charset="0"/>
              </a:rPr>
              <a:t>2- </a:t>
            </a:r>
            <a:r>
              <a:rPr lang="pt-BR" sz="3600" dirty="0">
                <a:effectLst/>
                <a:latin typeface="Open Sans" panose="020B0606030504020204" pitchFamily="34" charset="0"/>
                <a:ea typeface="Aptos" panose="020B0004020202020204" pitchFamily="34" charset="0"/>
              </a:rPr>
              <a:t>Um tipo de bactérias se reproduz por bipartição, ou seja, a cada hora, uma bactéria vira duas bactérias, mais uma hora, as duas bactérias viram quatro bactérias e assim por diante, sempre dobrando sua quantidade. Se iniciar com uma bactéria dessas, em uma hora terão duas! Em duas horas serão quatro! Seguindo essa mesma lógica, quantas bactérias terão após 6 horas? </a:t>
            </a:r>
            <a:endParaRPr lang="pt-BR" sz="3600" dirty="0">
              <a:effectLst/>
              <a:latin typeface="Calibri" panose="020F0502020204030204" pitchFamily="34" charset="0"/>
              <a:ea typeface="Aptos" panose="020B0004020202020204" pitchFamily="34" charset="0"/>
            </a:endParaRPr>
          </a:p>
        </p:txBody>
      </p:sp>
    </p:spTree>
    <p:extLst>
      <p:ext uri="{BB962C8B-B14F-4D97-AF65-F5344CB8AC3E}">
        <p14:creationId xmlns:p14="http://schemas.microsoft.com/office/powerpoint/2010/main" val="141878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599A9CC-7C90-87CE-3A2D-A36017D69586}"/>
              </a:ext>
            </a:extLst>
          </p:cNvPr>
          <p:cNvSpPr txBox="1"/>
          <p:nvPr/>
        </p:nvSpPr>
        <p:spPr>
          <a:xfrm>
            <a:off x="4336929" y="197346"/>
            <a:ext cx="7783183" cy="6463308"/>
          </a:xfrm>
          <a:prstGeom prst="rect">
            <a:avLst/>
          </a:prstGeom>
          <a:noFill/>
        </p:spPr>
        <p:txBody>
          <a:bodyPr wrap="square">
            <a:spAutoFit/>
          </a:bodyPr>
          <a:lstStyle/>
          <a:p>
            <a:r>
              <a:rPr lang="pt-BR" sz="4400" b="1" kern="1200" cap="all" baseline="0" dirty="0">
                <a:effectLst/>
                <a:latin typeface="Avenir Next LT Pro" panose="020B0504020202020204" pitchFamily="34" charset="0"/>
                <a:ea typeface="+mj-ea"/>
                <a:cs typeface="+mj-cs"/>
              </a:rPr>
              <a:t>Questão do dia</a:t>
            </a:r>
            <a:endParaRPr lang="pt-BR" sz="4400" dirty="0">
              <a:effectLst/>
              <a:latin typeface="Open Sans" panose="020B0606030504020204" pitchFamily="34" charset="0"/>
              <a:ea typeface="Aptos" panose="020B0004020202020204" pitchFamily="34" charset="0"/>
            </a:endParaRPr>
          </a:p>
          <a:p>
            <a:endParaRPr lang="pt-BR" sz="1000" dirty="0">
              <a:solidFill>
                <a:srgbClr val="343A40"/>
              </a:solidFill>
              <a:latin typeface="Open Sans" panose="020B0606030504020204" pitchFamily="34" charset="0"/>
              <a:ea typeface="Aptos" panose="020B0004020202020204" pitchFamily="34" charset="0"/>
            </a:endParaRPr>
          </a:p>
          <a:p>
            <a:r>
              <a:rPr lang="pt-BR" sz="3600" dirty="0">
                <a:effectLst/>
                <a:latin typeface="Open Sans" panose="020B0606030504020204" pitchFamily="34" charset="0"/>
                <a:ea typeface="Aptos" panose="020B0004020202020204" pitchFamily="34" charset="0"/>
              </a:rPr>
              <a:t>3 - Na lista de chamada de uma turma do Colégio Adelaide, os 45 alunos são numerados de 1 a 45. Em certo dia, quando faltaram os alunos de número 11 e 26, a professora sorteou um aluno para fazer atividade no quadro. Aproximadamente, a probabilidade de o número sorteado ser ímpar é de quantos %?</a:t>
            </a:r>
            <a:endParaRPr lang="pt-BR" sz="3600" dirty="0">
              <a:effectLst/>
              <a:latin typeface="Calibri" panose="020F0502020204030204" pitchFamily="34" charset="0"/>
              <a:ea typeface="Aptos" panose="020B0004020202020204" pitchFamily="34" charset="0"/>
            </a:endParaRP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0712660-BAD6-83B7-36BB-7CAE518228A7}"/>
              </a:ext>
            </a:extLst>
          </p:cNvPr>
          <p:cNvSpPr txBox="1"/>
          <p:nvPr/>
        </p:nvSpPr>
        <p:spPr>
          <a:xfrm>
            <a:off x="5350533" y="566265"/>
            <a:ext cx="6094562" cy="5909310"/>
          </a:xfrm>
          <a:prstGeom prst="rect">
            <a:avLst/>
          </a:prstGeom>
          <a:noFill/>
        </p:spPr>
        <p:txBody>
          <a:bodyPr wrap="square">
            <a:spAutoFit/>
          </a:bodyPr>
          <a:lstStyle/>
          <a:p>
            <a:r>
              <a:rPr lang="pt-BR" sz="4400" b="1" kern="1200" cap="all" baseline="0" dirty="0">
                <a:solidFill>
                  <a:srgbClr val="F8F0E3"/>
                </a:solidFill>
                <a:effectLst>
                  <a:outerShdw blurRad="38100" dist="38100" dir="2700000" algn="tl">
                    <a:srgbClr val="000000">
                      <a:alpha val="43137"/>
                    </a:srgbClr>
                  </a:outerShdw>
                </a:effectLst>
                <a:latin typeface="Avenir Next LT Pro" panose="020B0504020202020204" pitchFamily="34" charset="0"/>
                <a:ea typeface="+mj-ea"/>
                <a:cs typeface="+mj-cs"/>
              </a:rPr>
              <a:t>Questão do dia</a:t>
            </a:r>
            <a:endParaRPr lang="pt-BR" sz="4400" dirty="0">
              <a:solidFill>
                <a:schemeClr val="bg1"/>
              </a:solidFill>
              <a:effectLst>
                <a:outerShdw blurRad="38100" dist="38100" dir="2700000" algn="tl">
                  <a:srgbClr val="000000">
                    <a:alpha val="43137"/>
                  </a:srgbClr>
                </a:outerShdw>
              </a:effectLst>
              <a:latin typeface="Calibri" panose="020F0502020204030204" pitchFamily="34" charset="0"/>
              <a:ea typeface="Aptos" panose="020B0004020202020204" pitchFamily="34" charset="0"/>
            </a:endParaRPr>
          </a:p>
          <a:p>
            <a:endParaRPr lang="pt-BR" sz="1000" dirty="0">
              <a:solidFill>
                <a:schemeClr val="bg1"/>
              </a:solidFill>
              <a:effectLst>
                <a:outerShdw blurRad="38100" dist="38100" dir="2700000" algn="tl">
                  <a:srgbClr val="000000">
                    <a:alpha val="43137"/>
                  </a:srgbClr>
                </a:outerShdw>
              </a:effectLst>
              <a:latin typeface="Calibri" panose="020F0502020204030204" pitchFamily="34" charset="0"/>
              <a:ea typeface="Aptos" panose="020B0004020202020204" pitchFamily="34" charset="0"/>
            </a:endParaRPr>
          </a:p>
          <a:p>
            <a:r>
              <a:rPr lang="pt-BR" sz="3600" dirty="0">
                <a:solidFill>
                  <a:schemeClr val="bg1"/>
                </a:solidFill>
                <a:effectLst>
                  <a:outerShdw blurRad="38100" dist="38100" dir="2700000" algn="tl">
                    <a:srgbClr val="000000">
                      <a:alpha val="43137"/>
                    </a:srgbClr>
                  </a:outerShdw>
                </a:effectLst>
                <a:latin typeface="Calibri" panose="020F0502020204030204" pitchFamily="34" charset="0"/>
                <a:ea typeface="Aptos" panose="020B0004020202020204" pitchFamily="34" charset="0"/>
              </a:rPr>
              <a:t>4 - </a:t>
            </a:r>
            <a:r>
              <a:rPr lang="pt-BR" sz="3600" dirty="0">
                <a:solidFill>
                  <a:schemeClr val="bg1"/>
                </a:solidFill>
                <a:effectLst>
                  <a:outerShdw blurRad="38100" dist="38100" dir="2700000" algn="tl">
                    <a:srgbClr val="000000">
                      <a:alpha val="43137"/>
                    </a:srgbClr>
                  </a:outerShdw>
                </a:effectLst>
                <a:latin typeface="Open Sans" panose="020B0606030504020204" pitchFamily="34" charset="0"/>
                <a:ea typeface="Aptos" panose="020B0004020202020204" pitchFamily="34" charset="0"/>
              </a:rPr>
              <a:t>Um reservatório tem capacidade para 2.500 litros de água. Sabendo que a largura e a profundidade do reservatório são ambas iguais a 1 metro, qual deve ser a altura do reservatório?</a:t>
            </a:r>
            <a:endParaRPr lang="pt-BR" sz="3600" dirty="0">
              <a:solidFill>
                <a:schemeClr val="bg1"/>
              </a:solidFill>
              <a:effectLst>
                <a:outerShdw blurRad="38100" dist="38100" dir="2700000" algn="tl">
                  <a:srgbClr val="000000">
                    <a:alpha val="43137"/>
                  </a:srgbClr>
                </a:outerShdw>
              </a:effectLst>
              <a:latin typeface="Calibri" panose="020F0502020204030204" pitchFamily="34" charset="0"/>
              <a:ea typeface="Aptos" panose="020B0004020202020204" pitchFamily="34" charset="0"/>
            </a:endParaRPr>
          </a:p>
        </p:txBody>
      </p:sp>
    </p:spTree>
    <p:extLst>
      <p:ext uri="{BB962C8B-B14F-4D97-AF65-F5344CB8AC3E}">
        <p14:creationId xmlns:p14="http://schemas.microsoft.com/office/powerpoint/2010/main" val="164242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o Número do Slide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pt-BR"/>
            </a:defPPr>
          </a:lstStyle>
          <a:p>
            <a:pPr rtl="0"/>
            <a:fld id="{B5CEABB6-07DC-46E8-9B57-56EC44A396E5}" type="slidenum">
              <a:rPr lang="pt-BR" smtClean="0"/>
              <a:pPr rtl="0"/>
              <a:t>5</a:t>
            </a:fld>
            <a:endParaRPr lang="pt-BR" dirty="0"/>
          </a:p>
        </p:txBody>
      </p:sp>
      <p:sp>
        <p:nvSpPr>
          <p:cNvPr id="3" name="CaixaDeTexto 2">
            <a:extLst>
              <a:ext uri="{FF2B5EF4-FFF2-40B4-BE49-F238E27FC236}">
                <a16:creationId xmlns:a16="http://schemas.microsoft.com/office/drawing/2014/main" id="{ADEE6314-6662-C6CC-22BD-357C33A5ABFD}"/>
              </a:ext>
            </a:extLst>
          </p:cNvPr>
          <p:cNvSpPr txBox="1"/>
          <p:nvPr/>
        </p:nvSpPr>
        <p:spPr>
          <a:xfrm>
            <a:off x="381718" y="1163460"/>
            <a:ext cx="10220145" cy="4247317"/>
          </a:xfrm>
          <a:prstGeom prst="rect">
            <a:avLst/>
          </a:prstGeom>
          <a:noFill/>
        </p:spPr>
        <p:txBody>
          <a:bodyPr wrap="square">
            <a:spAutoFit/>
          </a:bodyPr>
          <a:lstStyle/>
          <a:p>
            <a:r>
              <a:rPr lang="pt-BR" sz="4400" b="1" kern="1200" cap="all" baseline="0" dirty="0">
                <a:effectLst/>
                <a:latin typeface="Avenir Next LT Pro" panose="020B0504020202020204" pitchFamily="34" charset="0"/>
                <a:ea typeface="+mj-ea"/>
                <a:cs typeface="+mj-cs"/>
              </a:rPr>
              <a:t>Questão do dia</a:t>
            </a:r>
            <a:endParaRPr lang="pt-BR" sz="4400" dirty="0">
              <a:effectLst/>
              <a:latin typeface="Open Sans" panose="020B0606030504020204" pitchFamily="34" charset="0"/>
              <a:ea typeface="Aptos" panose="020B0004020202020204" pitchFamily="34" charset="0"/>
            </a:endParaRPr>
          </a:p>
          <a:p>
            <a:endParaRPr lang="pt-BR" sz="1000" dirty="0">
              <a:solidFill>
                <a:srgbClr val="343A40"/>
              </a:solidFill>
              <a:latin typeface="Open Sans" panose="020B0606030504020204" pitchFamily="34" charset="0"/>
              <a:ea typeface="Aptos" panose="020B0004020202020204" pitchFamily="34" charset="0"/>
            </a:endParaRPr>
          </a:p>
          <a:p>
            <a:r>
              <a:rPr lang="pt-BR" sz="3600" dirty="0">
                <a:solidFill>
                  <a:srgbClr val="343A40"/>
                </a:solidFill>
                <a:effectLst/>
                <a:latin typeface="Open Sans" panose="020B0606030504020204" pitchFamily="34" charset="0"/>
                <a:ea typeface="Aptos" panose="020B0004020202020204" pitchFamily="34" charset="0"/>
              </a:rPr>
              <a:t>5 - No final do ano, todos os funcionários públicos da prefeitura receberam um aumento de 12% em seu salário. Sabendo que um determinado funcionário recebia R$ 2.800,00, com esse aumento, quanto ele passará a receber?</a:t>
            </a:r>
            <a:endParaRPr lang="pt-BR" sz="3600" dirty="0">
              <a:effectLst/>
              <a:latin typeface="Calibri" panose="020F0502020204030204" pitchFamily="34" charset="0"/>
              <a:ea typeface="Aptos" panose="020B0004020202020204" pitchFamily="34" charset="0"/>
            </a:endParaRPr>
          </a:p>
        </p:txBody>
      </p:sp>
    </p:spTree>
    <p:extLst>
      <p:ext uri="{BB962C8B-B14F-4D97-AF65-F5344CB8AC3E}">
        <p14:creationId xmlns:p14="http://schemas.microsoft.com/office/powerpoint/2010/main" val="415169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o Número do Slide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rtlCol="0"/>
          <a:lstStyle>
            <a:defPPr>
              <a:defRPr lang="pt-BR"/>
            </a:defPPr>
          </a:lstStyle>
          <a:p>
            <a:pPr rtl="0"/>
            <a:fld id="{B5CEABB6-07DC-46E8-9B57-56EC44A396E5}" type="slidenum">
              <a:rPr lang="pt-BR" smtClean="0"/>
              <a:pPr rtl="0"/>
              <a:t>6</a:t>
            </a:fld>
            <a:endParaRPr lang="pt-BR" dirty="0"/>
          </a:p>
        </p:txBody>
      </p:sp>
      <p:sp>
        <p:nvSpPr>
          <p:cNvPr id="3" name="CaixaDeTexto 2">
            <a:extLst>
              <a:ext uri="{FF2B5EF4-FFF2-40B4-BE49-F238E27FC236}">
                <a16:creationId xmlns:a16="http://schemas.microsoft.com/office/drawing/2014/main" id="{880A3038-48BB-0407-6C47-3CDB5F45D412}"/>
              </a:ext>
            </a:extLst>
          </p:cNvPr>
          <p:cNvSpPr txBox="1"/>
          <p:nvPr/>
        </p:nvSpPr>
        <p:spPr>
          <a:xfrm>
            <a:off x="176842" y="281984"/>
            <a:ext cx="7785340" cy="6294031"/>
          </a:xfrm>
          <a:prstGeom prst="rect">
            <a:avLst/>
          </a:prstGeom>
          <a:noFill/>
        </p:spPr>
        <p:txBody>
          <a:bodyPr wrap="square">
            <a:spAutoFit/>
          </a:bodyPr>
          <a:lstStyle/>
          <a:p>
            <a:pPr>
              <a:spcAft>
                <a:spcPts val="1500"/>
              </a:spcAft>
            </a:pPr>
            <a:r>
              <a:rPr lang="pt-BR" sz="4400" b="1" kern="1200" cap="all" baseline="0" dirty="0">
                <a:solidFill>
                  <a:srgbClr val="F8F0E3"/>
                </a:solidFill>
                <a:effectLst/>
                <a:latin typeface="Avenir Next LT Pro" panose="020B0504020202020204" pitchFamily="34" charset="0"/>
                <a:ea typeface="+mj-ea"/>
                <a:cs typeface="+mj-cs"/>
              </a:rPr>
              <a:t>Questão do dia</a:t>
            </a:r>
            <a:endParaRPr lang="pt-BR" sz="4400" dirty="0">
              <a:solidFill>
                <a:schemeClr val="bg1"/>
              </a:solidFill>
              <a:effectLst/>
              <a:latin typeface="Open Sans" panose="020B0606030504020204" pitchFamily="34" charset="0"/>
              <a:ea typeface="Aptos" panose="020B0004020202020204" pitchFamily="34" charset="0"/>
              <a:cs typeface="Aptos" panose="020B0004020202020204" pitchFamily="34" charset="0"/>
            </a:endParaRPr>
          </a:p>
          <a:p>
            <a:pPr>
              <a:spcAft>
                <a:spcPts val="1500"/>
              </a:spcAft>
            </a:pPr>
            <a:endParaRPr lang="pt-BR" sz="1000" dirty="0">
              <a:solidFill>
                <a:schemeClr val="bg1"/>
              </a:solidFill>
              <a:latin typeface="Open Sans" panose="020B0606030504020204" pitchFamily="34" charset="0"/>
              <a:ea typeface="Aptos" panose="020B0004020202020204" pitchFamily="34" charset="0"/>
              <a:cs typeface="Aptos" panose="020B0004020202020204" pitchFamily="34" charset="0"/>
            </a:endParaRPr>
          </a:p>
          <a:p>
            <a:pPr>
              <a:spcAft>
                <a:spcPts val="1500"/>
              </a:spcAft>
            </a:pPr>
            <a:r>
              <a:rPr lang="pt-BR" sz="3600" dirty="0">
                <a:solidFill>
                  <a:schemeClr val="bg1"/>
                </a:solidFill>
                <a:effectLst/>
                <a:latin typeface="Open Sans" panose="020B0606030504020204" pitchFamily="34" charset="0"/>
                <a:ea typeface="Aptos" panose="020B0004020202020204" pitchFamily="34" charset="0"/>
                <a:cs typeface="Aptos" panose="020B0004020202020204" pitchFamily="34" charset="0"/>
              </a:rPr>
              <a:t>6 - Gael e Aurora foram ao mercado comprar bananas e maçãs. Gael comprou 1 kg de bananas e 2 kg de maçãs e gastou R$ 34,00. Aurora comprou 3 kg de bananas e 1 kg de maçãs, gastando R$ 37,00. Com base nessa situação, qual é o valor do quilo da banana e da maçã nesse mercado?</a:t>
            </a:r>
            <a:endParaRPr lang="pt-BR" sz="36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EDA686A-D5D1-1278-3AFD-2565A5E8CBC3}"/>
              </a:ext>
            </a:extLst>
          </p:cNvPr>
          <p:cNvSpPr txBox="1"/>
          <p:nvPr/>
        </p:nvSpPr>
        <p:spPr>
          <a:xfrm>
            <a:off x="5706375" y="1286106"/>
            <a:ext cx="6098874" cy="4285789"/>
          </a:xfrm>
          <a:prstGeom prst="rect">
            <a:avLst/>
          </a:prstGeom>
          <a:noFill/>
        </p:spPr>
        <p:txBody>
          <a:bodyPr wrap="square">
            <a:spAutoFit/>
          </a:bodyPr>
          <a:lstStyle/>
          <a:p>
            <a:pPr>
              <a:spcAft>
                <a:spcPts val="1500"/>
              </a:spcAft>
            </a:pPr>
            <a:r>
              <a:rPr lang="pt-BR" sz="4400" b="1" kern="1200" cap="all" baseline="0" dirty="0">
                <a:solidFill>
                  <a:srgbClr val="F8F0E3"/>
                </a:solidFill>
                <a:effectLst/>
                <a:latin typeface="Avenir Next LT Pro" panose="020B0504020202020204" pitchFamily="34" charset="0"/>
                <a:ea typeface="+mj-ea"/>
                <a:cs typeface="+mj-cs"/>
              </a:rPr>
              <a:t>Questão do dia</a:t>
            </a:r>
            <a:endParaRPr lang="pt-BR" sz="1000" dirty="0">
              <a:solidFill>
                <a:schemeClr val="bg1"/>
              </a:solidFill>
              <a:latin typeface="Open Sans" panose="020B0606030504020204" pitchFamily="34" charset="0"/>
              <a:ea typeface="Aptos" panose="020B0004020202020204" pitchFamily="34" charset="0"/>
              <a:cs typeface="Aptos" panose="020B0004020202020204" pitchFamily="34" charset="0"/>
            </a:endParaRPr>
          </a:p>
          <a:p>
            <a:pPr>
              <a:spcAft>
                <a:spcPts val="1500"/>
              </a:spcAft>
            </a:pPr>
            <a:r>
              <a:rPr lang="pt-BR" sz="3600" dirty="0">
                <a:solidFill>
                  <a:schemeClr val="bg1"/>
                </a:solidFill>
                <a:effectLst/>
                <a:latin typeface="Open Sans" panose="020B0606030504020204" pitchFamily="34" charset="0"/>
                <a:ea typeface="Aptos" panose="020B0004020202020204" pitchFamily="34" charset="0"/>
                <a:cs typeface="Aptos" panose="020B0004020202020204" pitchFamily="34" charset="0"/>
              </a:rPr>
              <a:t>7 - Se um dado e uma moeda são lançados ao mesmo tempo, qual é a probabilidade de sair um número par no dado e cara na moeda?</a:t>
            </a:r>
            <a:endParaRPr lang="pt-BR" sz="36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300325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id="{1C668341-39BE-4448-B29D-2594AE6D75C2}"/>
              </a:ext>
              <a:ext uri="{C183D7F6-B498-43B3-948B-1728B52AA6E4}">
                <adec:decorative xmlns:adec="http://schemas.microsoft.com/office/drawing/2017/decorative" val="1"/>
              </a:ext>
            </a:extLst>
          </p:cNvPr>
          <p:cNvSpPr/>
          <p:nvPr/>
        </p:nvSpPr>
        <p:spPr>
          <a:xfrm>
            <a:off x="1901853" y="2682814"/>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cxnSp>
        <p:nvCxnSpPr>
          <p:cNvPr id="17" name="Conector Reto 16">
            <a:extLst>
              <a:ext uri="{FF2B5EF4-FFF2-40B4-BE49-F238E27FC236}">
                <a16:creationId xmlns:a16="http://schemas.microsoft.com/office/drawing/2014/main" id="{B31C374B-40F2-4B1E-A9D8-6E5C932FF170}"/>
              </a:ext>
              <a:ext uri="{C183D7F6-B498-43B3-948B-1728B52AA6E4}">
                <adec:decorative xmlns:adec="http://schemas.microsoft.com/office/drawing/2017/decorative" val="1"/>
              </a:ext>
            </a:extLst>
          </p:cNvPr>
          <p:cNvCxnSpPr>
            <a:cxnSpLocks/>
          </p:cNvCxnSpPr>
          <p:nvPr/>
        </p:nvCxnSpPr>
        <p:spPr>
          <a:xfrm flipV="1">
            <a:off x="0" y="2824876"/>
            <a:ext cx="201168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D6818B89-E76D-EBB8-13A5-F02E4AEFEFA3}"/>
              </a:ext>
            </a:extLst>
          </p:cNvPr>
          <p:cNvSpPr txBox="1"/>
          <p:nvPr/>
        </p:nvSpPr>
        <p:spPr>
          <a:xfrm>
            <a:off x="3452722" y="1150998"/>
            <a:ext cx="8330961" cy="4632037"/>
          </a:xfrm>
          <a:prstGeom prst="rect">
            <a:avLst/>
          </a:prstGeom>
          <a:noFill/>
        </p:spPr>
        <p:txBody>
          <a:bodyPr wrap="square">
            <a:spAutoFit/>
          </a:bodyPr>
          <a:lstStyle/>
          <a:p>
            <a:pPr>
              <a:spcAft>
                <a:spcPts val="1500"/>
              </a:spcAft>
            </a:pPr>
            <a:r>
              <a:rPr lang="pt-BR" sz="4400" b="1" kern="1200" cap="all" baseline="0" dirty="0">
                <a:solidFill>
                  <a:srgbClr val="F8F0E3"/>
                </a:solidFill>
                <a:effectLst/>
                <a:latin typeface="Avenir Next LT Pro" panose="020B0504020202020204" pitchFamily="34" charset="0"/>
                <a:ea typeface="+mj-ea"/>
                <a:cs typeface="+mj-cs"/>
              </a:rPr>
              <a:t>Questão do dia</a:t>
            </a:r>
            <a:endParaRPr lang="pt-BR" sz="4400" dirty="0">
              <a:solidFill>
                <a:schemeClr val="bg1"/>
              </a:solidFill>
              <a:effectLst/>
              <a:latin typeface="Open Sans" panose="020B0606030504020204" pitchFamily="34" charset="0"/>
              <a:ea typeface="Aptos" panose="020B0004020202020204" pitchFamily="34" charset="0"/>
              <a:cs typeface="Aptos" panose="020B0004020202020204" pitchFamily="34" charset="0"/>
            </a:endParaRPr>
          </a:p>
          <a:p>
            <a:pPr>
              <a:spcAft>
                <a:spcPts val="1500"/>
              </a:spcAft>
            </a:pPr>
            <a:endParaRPr lang="pt-BR" sz="1000" dirty="0">
              <a:solidFill>
                <a:schemeClr val="bg1"/>
              </a:solidFill>
              <a:latin typeface="Open Sans" panose="020B0606030504020204" pitchFamily="34" charset="0"/>
              <a:ea typeface="Aptos" panose="020B0004020202020204" pitchFamily="34" charset="0"/>
              <a:cs typeface="Aptos" panose="020B0004020202020204" pitchFamily="34" charset="0"/>
            </a:endParaRPr>
          </a:p>
          <a:p>
            <a:pPr>
              <a:spcAft>
                <a:spcPts val="1500"/>
              </a:spcAft>
            </a:pPr>
            <a:r>
              <a:rPr lang="pt-BR" sz="3600" dirty="0">
                <a:solidFill>
                  <a:schemeClr val="bg1"/>
                </a:solidFill>
                <a:effectLst/>
                <a:latin typeface="Open Sans" panose="020B0606030504020204" pitchFamily="34" charset="0"/>
                <a:ea typeface="Aptos" panose="020B0004020202020204" pitchFamily="34" charset="0"/>
                <a:cs typeface="Aptos" panose="020B0004020202020204" pitchFamily="34" charset="0"/>
              </a:rPr>
              <a:t>8 - Uma loja tem duas peças de queijo, uma com 54kg e outra com 90kg. Qual é o maior peso que pode ser cortado de cada peça, de forma que todas as fatias tenham o mesmo peso e não sobre nenhum pedaço? </a:t>
            </a:r>
            <a:endParaRPr lang="pt-BR" sz="36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159392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649CF104-2B5C-F132-3B7D-44EDB56F6FD9}"/>
              </a:ext>
            </a:extLst>
          </p:cNvPr>
          <p:cNvSpPr txBox="1"/>
          <p:nvPr/>
        </p:nvSpPr>
        <p:spPr>
          <a:xfrm>
            <a:off x="4211845" y="485886"/>
            <a:ext cx="8046289" cy="5886227"/>
          </a:xfrm>
          <a:prstGeom prst="rect">
            <a:avLst/>
          </a:prstGeom>
          <a:noFill/>
        </p:spPr>
        <p:txBody>
          <a:bodyPr wrap="square">
            <a:spAutoFit/>
          </a:bodyPr>
          <a:lstStyle/>
          <a:p>
            <a:pPr>
              <a:spcAft>
                <a:spcPts val="1500"/>
              </a:spcAft>
            </a:pPr>
            <a:r>
              <a:rPr lang="pt-BR" sz="4400" b="1" kern="1200" cap="all" baseline="0" dirty="0">
                <a:solidFill>
                  <a:srgbClr val="F8F0E3"/>
                </a:solidFill>
                <a:effectLst/>
                <a:latin typeface="Avenir Next LT Pro" panose="020B0504020202020204" pitchFamily="34" charset="0"/>
                <a:ea typeface="+mj-ea"/>
                <a:cs typeface="+mj-cs"/>
              </a:rPr>
              <a:t>Questão do dia</a:t>
            </a:r>
            <a:endParaRPr lang="pt-BR" sz="1000" dirty="0">
              <a:solidFill>
                <a:schemeClr val="bg1"/>
              </a:solidFill>
              <a:latin typeface="Open Sans" panose="020B0606030504020204" pitchFamily="34" charset="0"/>
              <a:ea typeface="Aptos" panose="020B0004020202020204" pitchFamily="34" charset="0"/>
              <a:cs typeface="Aptos" panose="020B0004020202020204" pitchFamily="34" charset="0"/>
            </a:endParaRPr>
          </a:p>
          <a:p>
            <a:pPr>
              <a:spcAft>
                <a:spcPts val="1500"/>
              </a:spcAft>
            </a:pPr>
            <a:r>
              <a:rPr lang="pt-BR" sz="3200" dirty="0">
                <a:solidFill>
                  <a:schemeClr val="bg1"/>
                </a:solidFill>
                <a:effectLst/>
                <a:latin typeface="Open Sans" panose="020B0606030504020204" pitchFamily="34" charset="0"/>
                <a:ea typeface="Aptos" panose="020B0004020202020204" pitchFamily="34" charset="0"/>
                <a:cs typeface="Aptos" panose="020B0004020202020204" pitchFamily="34" charset="0"/>
              </a:rPr>
              <a:t>9 - O gerente de uma loja de artigos esportivos decidiu aumentar o preço de uma camisa comemorativa de um time de futebol em 25%, aproveitando o sucesso das vendas. Após algum tempo, percebeu que as vendas diminuíram e resolveu voltar ao preço original. Com relação ao preço após o aumento, para retornar ao preço inicial, o desconto deverá ser de quanto?</a:t>
            </a:r>
            <a:endParaRPr lang="pt-BR" sz="32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4144171562"/>
      </p:ext>
    </p:extLst>
  </p:cSld>
  <p:clrMapOvr>
    <a:masterClrMapping/>
  </p:clrMapOvr>
</p:sld>
</file>

<file path=ppt/theme/theme1.xml><?xml version="1.0" encoding="utf-8"?>
<a:theme xmlns:a="http://schemas.openxmlformats.org/drawingml/2006/main" name="Personalizado">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16617_TF33968143_Win32" id="{9859B2A7-720E-43B8-B163-C4FA1348C072}" vid="{81432EBA-4F54-4F87-808A-9B3E09D358D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51406B-581B-4C29-A833-E33D8A6AB07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{3F57CBF0-5523-4466-B193-D04BF00076B4}tf33968143_win32</Template>
  <TotalTime>36</TotalTime>
  <Words>587</Words>
  <Application>Microsoft Office PowerPoint</Application>
  <PresentationFormat>Widescreen</PresentationFormat>
  <Paragraphs>37</Paragraphs>
  <Slides>10</Slides>
  <Notes>9</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Aptos</vt:lpstr>
      <vt:lpstr>Arial</vt:lpstr>
      <vt:lpstr>Avenir Next LT Pro</vt:lpstr>
      <vt:lpstr>Calibri</vt:lpstr>
      <vt:lpstr>Open Sans</vt:lpstr>
      <vt:lpstr>Personalizado</vt:lpstr>
      <vt:lpstr>Questão do dia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Grendene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Matheus Mesquita Graciano</dc:creator>
  <cp:lastModifiedBy>Matheus Mesquita Graciano</cp:lastModifiedBy>
  <cp:revision>2</cp:revision>
  <dcterms:created xsi:type="dcterms:W3CDTF">2025-02-19T15:19:11Z</dcterms:created>
  <dcterms:modified xsi:type="dcterms:W3CDTF">2025-02-20T14:06:03Z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