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Default Extension="gif" ContentType="image/gif"/>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9" r:id="rId3"/>
    <p:sldId id="280" r:id="rId4"/>
    <p:sldId id="281" r:id="rId5"/>
    <p:sldId id="282" r:id="rId6"/>
    <p:sldId id="264" r:id="rId7"/>
    <p:sldId id="258" r:id="rId8"/>
    <p:sldId id="259" r:id="rId9"/>
    <p:sldId id="257" r:id="rId10"/>
    <p:sldId id="262" r:id="rId11"/>
    <p:sldId id="284" r:id="rId12"/>
    <p:sldId id="287" r:id="rId13"/>
    <p:sldId id="260" r:id="rId14"/>
    <p:sldId id="261" r:id="rId15"/>
    <p:sldId id="263" r:id="rId16"/>
    <p:sldId id="272" r:id="rId17"/>
    <p:sldId id="274" r:id="rId18"/>
    <p:sldId id="265" r:id="rId19"/>
    <p:sldId id="273" r:id="rId20"/>
    <p:sldId id="276" r:id="rId21"/>
    <p:sldId id="268" r:id="rId22"/>
    <p:sldId id="278" r:id="rId23"/>
    <p:sldId id="277" r:id="rId24"/>
    <p:sldId id="275" r:id="rId25"/>
    <p:sldId id="288" r:id="rId26"/>
    <p:sldId id="269" r:id="rId27"/>
    <p:sldId id="270" r:id="rId28"/>
    <p:sldId id="271" r:id="rId29"/>
    <p:sldId id="283"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92" y="-5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cat-working\My%20Documents\WORK\drought\drought-mda%20PROJECT.xlsm"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Documents%20and%20Settings\cat-working\My%20Documents\WORK\PROJECT\1000yReservoirModel-Projec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cat-working\My%20Documents\WORK\drought\drought-mda%20PROJECT.xlsm"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cat-working\My%20Documents\WORK\drought\drought-mda%20PROJECT.xlsm"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cat-working\My%20Documents\WORK\drought\drought-mda%20PROJECT.xlsm"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Documents%20and%20Settings\cat-working\My%20Documents\WORK\drought\drought-mda%20PROJECT.xlsm"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Documents%20and%20Settings\cat-working\My%20Documents\WORK\drought\drought-mda%20PROJECT.xlsm"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Documents%20and%20Settings\cat-working\My%20Documents\WORK\PROJECT\Ray%20Roberts%20Lake_optimization.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Documents%20and%20Settings\cat-working\My%20Documents\WORK\PROJECT\1000yReservoirModel-Project.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Documents%20and%20Settings\cat-working\My%20Documents\WORK\PROJECT\1000yReservoirModel-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scatterChart>
        <c:scatterStyle val="lineMarker"/>
        <c:ser>
          <c:idx val="0"/>
          <c:order val="0"/>
          <c:tx>
            <c:strRef>
              <c:f>'net evap'!$D$2</c:f>
              <c:strCache>
                <c:ptCount val="1"/>
                <c:pt idx="0">
                  <c:v>RECON</c:v>
                </c:pt>
              </c:strCache>
            </c:strRef>
          </c:tx>
          <c:marker>
            <c:symbol val="none"/>
          </c:marker>
          <c:xVal>
            <c:numRef>
              <c:f>'net evap'!$A$3:$A$1010</c:f>
              <c:numCache>
                <c:formatCode>General</c:formatCode>
                <c:ptCount val="1008"/>
                <c:pt idx="0">
                  <c:v>996</c:v>
                </c:pt>
                <c:pt idx="1">
                  <c:v>997</c:v>
                </c:pt>
                <c:pt idx="2">
                  <c:v>998</c:v>
                </c:pt>
                <c:pt idx="3">
                  <c:v>999</c:v>
                </c:pt>
                <c:pt idx="4">
                  <c:v>1000</c:v>
                </c:pt>
                <c:pt idx="5">
                  <c:v>1001</c:v>
                </c:pt>
                <c:pt idx="6">
                  <c:v>1002</c:v>
                </c:pt>
                <c:pt idx="7">
                  <c:v>1003</c:v>
                </c:pt>
                <c:pt idx="8">
                  <c:v>1004</c:v>
                </c:pt>
                <c:pt idx="9">
                  <c:v>1005</c:v>
                </c:pt>
                <c:pt idx="10">
                  <c:v>1006</c:v>
                </c:pt>
                <c:pt idx="11">
                  <c:v>1007</c:v>
                </c:pt>
                <c:pt idx="12">
                  <c:v>1008</c:v>
                </c:pt>
                <c:pt idx="13">
                  <c:v>1009</c:v>
                </c:pt>
                <c:pt idx="14">
                  <c:v>1010</c:v>
                </c:pt>
                <c:pt idx="15">
                  <c:v>1011</c:v>
                </c:pt>
                <c:pt idx="16">
                  <c:v>1012</c:v>
                </c:pt>
                <c:pt idx="17">
                  <c:v>1013</c:v>
                </c:pt>
                <c:pt idx="18">
                  <c:v>1014</c:v>
                </c:pt>
                <c:pt idx="19">
                  <c:v>1015</c:v>
                </c:pt>
                <c:pt idx="20">
                  <c:v>1016</c:v>
                </c:pt>
                <c:pt idx="21">
                  <c:v>1017</c:v>
                </c:pt>
                <c:pt idx="22">
                  <c:v>1018</c:v>
                </c:pt>
                <c:pt idx="23">
                  <c:v>1019</c:v>
                </c:pt>
                <c:pt idx="24">
                  <c:v>1020</c:v>
                </c:pt>
                <c:pt idx="25">
                  <c:v>1021</c:v>
                </c:pt>
                <c:pt idx="26">
                  <c:v>1022</c:v>
                </c:pt>
                <c:pt idx="27">
                  <c:v>1023</c:v>
                </c:pt>
                <c:pt idx="28">
                  <c:v>1024</c:v>
                </c:pt>
                <c:pt idx="29">
                  <c:v>1025</c:v>
                </c:pt>
                <c:pt idx="30">
                  <c:v>1026</c:v>
                </c:pt>
                <c:pt idx="31">
                  <c:v>1027</c:v>
                </c:pt>
                <c:pt idx="32">
                  <c:v>1028</c:v>
                </c:pt>
                <c:pt idx="33">
                  <c:v>1029</c:v>
                </c:pt>
                <c:pt idx="34">
                  <c:v>1030</c:v>
                </c:pt>
                <c:pt idx="35">
                  <c:v>1031</c:v>
                </c:pt>
                <c:pt idx="36">
                  <c:v>1032</c:v>
                </c:pt>
                <c:pt idx="37">
                  <c:v>1033</c:v>
                </c:pt>
                <c:pt idx="38">
                  <c:v>1034</c:v>
                </c:pt>
                <c:pt idx="39">
                  <c:v>1035</c:v>
                </c:pt>
                <c:pt idx="40">
                  <c:v>1036</c:v>
                </c:pt>
                <c:pt idx="41">
                  <c:v>1037</c:v>
                </c:pt>
                <c:pt idx="42">
                  <c:v>1038</c:v>
                </c:pt>
                <c:pt idx="43">
                  <c:v>1039</c:v>
                </c:pt>
                <c:pt idx="44">
                  <c:v>1040</c:v>
                </c:pt>
                <c:pt idx="45">
                  <c:v>1041</c:v>
                </c:pt>
                <c:pt idx="46">
                  <c:v>1042</c:v>
                </c:pt>
                <c:pt idx="47">
                  <c:v>1043</c:v>
                </c:pt>
                <c:pt idx="48">
                  <c:v>1044</c:v>
                </c:pt>
                <c:pt idx="49">
                  <c:v>1045</c:v>
                </c:pt>
                <c:pt idx="50">
                  <c:v>1046</c:v>
                </c:pt>
                <c:pt idx="51">
                  <c:v>1047</c:v>
                </c:pt>
                <c:pt idx="52">
                  <c:v>1048</c:v>
                </c:pt>
                <c:pt idx="53">
                  <c:v>1049</c:v>
                </c:pt>
                <c:pt idx="54">
                  <c:v>1050</c:v>
                </c:pt>
                <c:pt idx="55">
                  <c:v>1051</c:v>
                </c:pt>
                <c:pt idx="56">
                  <c:v>1052</c:v>
                </c:pt>
                <c:pt idx="57">
                  <c:v>1053</c:v>
                </c:pt>
                <c:pt idx="58">
                  <c:v>1054</c:v>
                </c:pt>
                <c:pt idx="59">
                  <c:v>1055</c:v>
                </c:pt>
                <c:pt idx="60">
                  <c:v>1056</c:v>
                </c:pt>
                <c:pt idx="61">
                  <c:v>1057</c:v>
                </c:pt>
                <c:pt idx="62">
                  <c:v>1058</c:v>
                </c:pt>
                <c:pt idx="63">
                  <c:v>1059</c:v>
                </c:pt>
                <c:pt idx="64">
                  <c:v>1060</c:v>
                </c:pt>
                <c:pt idx="65">
                  <c:v>1061</c:v>
                </c:pt>
                <c:pt idx="66">
                  <c:v>1062</c:v>
                </c:pt>
                <c:pt idx="67">
                  <c:v>1063</c:v>
                </c:pt>
                <c:pt idx="68">
                  <c:v>1064</c:v>
                </c:pt>
                <c:pt idx="69">
                  <c:v>1065</c:v>
                </c:pt>
                <c:pt idx="70">
                  <c:v>1066</c:v>
                </c:pt>
                <c:pt idx="71">
                  <c:v>1067</c:v>
                </c:pt>
                <c:pt idx="72">
                  <c:v>1068</c:v>
                </c:pt>
                <c:pt idx="73">
                  <c:v>1069</c:v>
                </c:pt>
                <c:pt idx="74">
                  <c:v>1070</c:v>
                </c:pt>
                <c:pt idx="75">
                  <c:v>1071</c:v>
                </c:pt>
                <c:pt idx="76">
                  <c:v>1072</c:v>
                </c:pt>
                <c:pt idx="77">
                  <c:v>1073</c:v>
                </c:pt>
                <c:pt idx="78">
                  <c:v>1074</c:v>
                </c:pt>
                <c:pt idx="79">
                  <c:v>1075</c:v>
                </c:pt>
                <c:pt idx="80">
                  <c:v>1076</c:v>
                </c:pt>
                <c:pt idx="81">
                  <c:v>1077</c:v>
                </c:pt>
                <c:pt idx="82">
                  <c:v>1078</c:v>
                </c:pt>
                <c:pt idx="83">
                  <c:v>1079</c:v>
                </c:pt>
                <c:pt idx="84">
                  <c:v>1080</c:v>
                </c:pt>
                <c:pt idx="85">
                  <c:v>1081</c:v>
                </c:pt>
                <c:pt idx="86">
                  <c:v>1082</c:v>
                </c:pt>
                <c:pt idx="87">
                  <c:v>1083</c:v>
                </c:pt>
                <c:pt idx="88">
                  <c:v>1084</c:v>
                </c:pt>
                <c:pt idx="89">
                  <c:v>1085</c:v>
                </c:pt>
                <c:pt idx="90">
                  <c:v>1086</c:v>
                </c:pt>
                <c:pt idx="91">
                  <c:v>1087</c:v>
                </c:pt>
                <c:pt idx="92">
                  <c:v>1088</c:v>
                </c:pt>
                <c:pt idx="93">
                  <c:v>1089</c:v>
                </c:pt>
                <c:pt idx="94">
                  <c:v>1090</c:v>
                </c:pt>
                <c:pt idx="95">
                  <c:v>1091</c:v>
                </c:pt>
                <c:pt idx="96">
                  <c:v>1092</c:v>
                </c:pt>
                <c:pt idx="97">
                  <c:v>1093</c:v>
                </c:pt>
                <c:pt idx="98">
                  <c:v>1094</c:v>
                </c:pt>
                <c:pt idx="99">
                  <c:v>1095</c:v>
                </c:pt>
                <c:pt idx="100">
                  <c:v>1096</c:v>
                </c:pt>
                <c:pt idx="101">
                  <c:v>1097</c:v>
                </c:pt>
                <c:pt idx="102">
                  <c:v>1098</c:v>
                </c:pt>
                <c:pt idx="103">
                  <c:v>1099</c:v>
                </c:pt>
                <c:pt idx="104">
                  <c:v>1100</c:v>
                </c:pt>
                <c:pt idx="105">
                  <c:v>1101</c:v>
                </c:pt>
                <c:pt idx="106">
                  <c:v>1102</c:v>
                </c:pt>
                <c:pt idx="107">
                  <c:v>1103</c:v>
                </c:pt>
                <c:pt idx="108">
                  <c:v>1104</c:v>
                </c:pt>
                <c:pt idx="109">
                  <c:v>1105</c:v>
                </c:pt>
                <c:pt idx="110">
                  <c:v>1106</c:v>
                </c:pt>
                <c:pt idx="111">
                  <c:v>1107</c:v>
                </c:pt>
                <c:pt idx="112">
                  <c:v>1108</c:v>
                </c:pt>
                <c:pt idx="113">
                  <c:v>1109</c:v>
                </c:pt>
                <c:pt idx="114">
                  <c:v>1110</c:v>
                </c:pt>
                <c:pt idx="115">
                  <c:v>1111</c:v>
                </c:pt>
                <c:pt idx="116">
                  <c:v>1112</c:v>
                </c:pt>
                <c:pt idx="117">
                  <c:v>1113</c:v>
                </c:pt>
                <c:pt idx="118">
                  <c:v>1114</c:v>
                </c:pt>
                <c:pt idx="119">
                  <c:v>1115</c:v>
                </c:pt>
                <c:pt idx="120">
                  <c:v>1116</c:v>
                </c:pt>
                <c:pt idx="121">
                  <c:v>1117</c:v>
                </c:pt>
                <c:pt idx="122">
                  <c:v>1118</c:v>
                </c:pt>
                <c:pt idx="123">
                  <c:v>1119</c:v>
                </c:pt>
                <c:pt idx="124">
                  <c:v>1120</c:v>
                </c:pt>
                <c:pt idx="125">
                  <c:v>1121</c:v>
                </c:pt>
                <c:pt idx="126">
                  <c:v>1122</c:v>
                </c:pt>
                <c:pt idx="127">
                  <c:v>1123</c:v>
                </c:pt>
                <c:pt idx="128">
                  <c:v>1124</c:v>
                </c:pt>
                <c:pt idx="129">
                  <c:v>1125</c:v>
                </c:pt>
                <c:pt idx="130">
                  <c:v>1126</c:v>
                </c:pt>
                <c:pt idx="131">
                  <c:v>1127</c:v>
                </c:pt>
                <c:pt idx="132">
                  <c:v>1128</c:v>
                </c:pt>
                <c:pt idx="133">
                  <c:v>1129</c:v>
                </c:pt>
                <c:pt idx="134">
                  <c:v>1130</c:v>
                </c:pt>
                <c:pt idx="135">
                  <c:v>1131</c:v>
                </c:pt>
                <c:pt idx="136">
                  <c:v>1132</c:v>
                </c:pt>
                <c:pt idx="137">
                  <c:v>1133</c:v>
                </c:pt>
                <c:pt idx="138">
                  <c:v>1134</c:v>
                </c:pt>
                <c:pt idx="139">
                  <c:v>1135</c:v>
                </c:pt>
                <c:pt idx="140">
                  <c:v>1136</c:v>
                </c:pt>
                <c:pt idx="141">
                  <c:v>1137</c:v>
                </c:pt>
                <c:pt idx="142">
                  <c:v>1138</c:v>
                </c:pt>
                <c:pt idx="143">
                  <c:v>1139</c:v>
                </c:pt>
                <c:pt idx="144">
                  <c:v>1140</c:v>
                </c:pt>
                <c:pt idx="145">
                  <c:v>1141</c:v>
                </c:pt>
                <c:pt idx="146">
                  <c:v>1142</c:v>
                </c:pt>
                <c:pt idx="147">
                  <c:v>1143</c:v>
                </c:pt>
                <c:pt idx="148">
                  <c:v>1144</c:v>
                </c:pt>
                <c:pt idx="149">
                  <c:v>1145</c:v>
                </c:pt>
                <c:pt idx="150">
                  <c:v>1146</c:v>
                </c:pt>
                <c:pt idx="151">
                  <c:v>1147</c:v>
                </c:pt>
                <c:pt idx="152">
                  <c:v>1148</c:v>
                </c:pt>
                <c:pt idx="153">
                  <c:v>1149</c:v>
                </c:pt>
                <c:pt idx="154">
                  <c:v>1150</c:v>
                </c:pt>
                <c:pt idx="155">
                  <c:v>1151</c:v>
                </c:pt>
                <c:pt idx="156">
                  <c:v>1152</c:v>
                </c:pt>
                <c:pt idx="157">
                  <c:v>1153</c:v>
                </c:pt>
                <c:pt idx="158">
                  <c:v>1154</c:v>
                </c:pt>
                <c:pt idx="159">
                  <c:v>1155</c:v>
                </c:pt>
                <c:pt idx="160">
                  <c:v>1156</c:v>
                </c:pt>
                <c:pt idx="161">
                  <c:v>1157</c:v>
                </c:pt>
                <c:pt idx="162">
                  <c:v>1158</c:v>
                </c:pt>
                <c:pt idx="163">
                  <c:v>1159</c:v>
                </c:pt>
                <c:pt idx="164">
                  <c:v>1160</c:v>
                </c:pt>
                <c:pt idx="165">
                  <c:v>1161</c:v>
                </c:pt>
                <c:pt idx="166">
                  <c:v>1162</c:v>
                </c:pt>
                <c:pt idx="167">
                  <c:v>1163</c:v>
                </c:pt>
                <c:pt idx="168">
                  <c:v>1164</c:v>
                </c:pt>
                <c:pt idx="169">
                  <c:v>1165</c:v>
                </c:pt>
                <c:pt idx="170">
                  <c:v>1166</c:v>
                </c:pt>
                <c:pt idx="171">
                  <c:v>1167</c:v>
                </c:pt>
                <c:pt idx="172">
                  <c:v>1168</c:v>
                </c:pt>
                <c:pt idx="173">
                  <c:v>1169</c:v>
                </c:pt>
                <c:pt idx="174">
                  <c:v>1170</c:v>
                </c:pt>
                <c:pt idx="175">
                  <c:v>1171</c:v>
                </c:pt>
                <c:pt idx="176">
                  <c:v>1172</c:v>
                </c:pt>
                <c:pt idx="177">
                  <c:v>1173</c:v>
                </c:pt>
                <c:pt idx="178">
                  <c:v>1174</c:v>
                </c:pt>
                <c:pt idx="179">
                  <c:v>1175</c:v>
                </c:pt>
                <c:pt idx="180">
                  <c:v>1176</c:v>
                </c:pt>
                <c:pt idx="181">
                  <c:v>1177</c:v>
                </c:pt>
                <c:pt idx="182">
                  <c:v>1178</c:v>
                </c:pt>
                <c:pt idx="183">
                  <c:v>1179</c:v>
                </c:pt>
                <c:pt idx="184">
                  <c:v>1180</c:v>
                </c:pt>
                <c:pt idx="185">
                  <c:v>1181</c:v>
                </c:pt>
                <c:pt idx="186">
                  <c:v>1182</c:v>
                </c:pt>
                <c:pt idx="187">
                  <c:v>1183</c:v>
                </c:pt>
                <c:pt idx="188">
                  <c:v>1184</c:v>
                </c:pt>
                <c:pt idx="189">
                  <c:v>1185</c:v>
                </c:pt>
                <c:pt idx="190">
                  <c:v>1186</c:v>
                </c:pt>
                <c:pt idx="191">
                  <c:v>1187</c:v>
                </c:pt>
                <c:pt idx="192">
                  <c:v>1188</c:v>
                </c:pt>
                <c:pt idx="193">
                  <c:v>1189</c:v>
                </c:pt>
                <c:pt idx="194">
                  <c:v>1190</c:v>
                </c:pt>
                <c:pt idx="195">
                  <c:v>1191</c:v>
                </c:pt>
                <c:pt idx="196">
                  <c:v>1192</c:v>
                </c:pt>
                <c:pt idx="197">
                  <c:v>1193</c:v>
                </c:pt>
                <c:pt idx="198">
                  <c:v>1194</c:v>
                </c:pt>
                <c:pt idx="199">
                  <c:v>1195</c:v>
                </c:pt>
                <c:pt idx="200">
                  <c:v>1196</c:v>
                </c:pt>
                <c:pt idx="201">
                  <c:v>1197</c:v>
                </c:pt>
                <c:pt idx="202">
                  <c:v>1198</c:v>
                </c:pt>
                <c:pt idx="203">
                  <c:v>1199</c:v>
                </c:pt>
                <c:pt idx="204">
                  <c:v>1200</c:v>
                </c:pt>
                <c:pt idx="205">
                  <c:v>1201</c:v>
                </c:pt>
                <c:pt idx="206">
                  <c:v>1202</c:v>
                </c:pt>
                <c:pt idx="207">
                  <c:v>1203</c:v>
                </c:pt>
                <c:pt idx="208">
                  <c:v>1204</c:v>
                </c:pt>
                <c:pt idx="209">
                  <c:v>1205</c:v>
                </c:pt>
                <c:pt idx="210">
                  <c:v>1206</c:v>
                </c:pt>
                <c:pt idx="211">
                  <c:v>1207</c:v>
                </c:pt>
                <c:pt idx="212">
                  <c:v>1208</c:v>
                </c:pt>
                <c:pt idx="213">
                  <c:v>1209</c:v>
                </c:pt>
                <c:pt idx="214">
                  <c:v>1210</c:v>
                </c:pt>
                <c:pt idx="215">
                  <c:v>1211</c:v>
                </c:pt>
                <c:pt idx="216">
                  <c:v>1212</c:v>
                </c:pt>
                <c:pt idx="217">
                  <c:v>1213</c:v>
                </c:pt>
                <c:pt idx="218">
                  <c:v>1214</c:v>
                </c:pt>
                <c:pt idx="219">
                  <c:v>1215</c:v>
                </c:pt>
                <c:pt idx="220">
                  <c:v>1216</c:v>
                </c:pt>
                <c:pt idx="221">
                  <c:v>1217</c:v>
                </c:pt>
                <c:pt idx="222">
                  <c:v>1218</c:v>
                </c:pt>
                <c:pt idx="223">
                  <c:v>1219</c:v>
                </c:pt>
                <c:pt idx="224">
                  <c:v>1220</c:v>
                </c:pt>
                <c:pt idx="225">
                  <c:v>1221</c:v>
                </c:pt>
                <c:pt idx="226">
                  <c:v>1222</c:v>
                </c:pt>
                <c:pt idx="227">
                  <c:v>1223</c:v>
                </c:pt>
                <c:pt idx="228">
                  <c:v>1224</c:v>
                </c:pt>
                <c:pt idx="229">
                  <c:v>1225</c:v>
                </c:pt>
                <c:pt idx="230">
                  <c:v>1226</c:v>
                </c:pt>
                <c:pt idx="231">
                  <c:v>1227</c:v>
                </c:pt>
                <c:pt idx="232">
                  <c:v>1228</c:v>
                </c:pt>
                <c:pt idx="233">
                  <c:v>1229</c:v>
                </c:pt>
                <c:pt idx="234">
                  <c:v>1230</c:v>
                </c:pt>
                <c:pt idx="235">
                  <c:v>1231</c:v>
                </c:pt>
                <c:pt idx="236">
                  <c:v>1232</c:v>
                </c:pt>
                <c:pt idx="237">
                  <c:v>1233</c:v>
                </c:pt>
                <c:pt idx="238">
                  <c:v>1234</c:v>
                </c:pt>
                <c:pt idx="239">
                  <c:v>1235</c:v>
                </c:pt>
                <c:pt idx="240">
                  <c:v>1236</c:v>
                </c:pt>
                <c:pt idx="241">
                  <c:v>1237</c:v>
                </c:pt>
                <c:pt idx="242">
                  <c:v>1238</c:v>
                </c:pt>
                <c:pt idx="243">
                  <c:v>1239</c:v>
                </c:pt>
                <c:pt idx="244">
                  <c:v>1240</c:v>
                </c:pt>
                <c:pt idx="245">
                  <c:v>1241</c:v>
                </c:pt>
                <c:pt idx="246">
                  <c:v>1242</c:v>
                </c:pt>
                <c:pt idx="247">
                  <c:v>1243</c:v>
                </c:pt>
                <c:pt idx="248">
                  <c:v>1244</c:v>
                </c:pt>
                <c:pt idx="249">
                  <c:v>1245</c:v>
                </c:pt>
                <c:pt idx="250">
                  <c:v>1246</c:v>
                </c:pt>
                <c:pt idx="251">
                  <c:v>1247</c:v>
                </c:pt>
                <c:pt idx="252">
                  <c:v>1248</c:v>
                </c:pt>
                <c:pt idx="253">
                  <c:v>1249</c:v>
                </c:pt>
                <c:pt idx="254">
                  <c:v>1250</c:v>
                </c:pt>
                <c:pt idx="255">
                  <c:v>1251</c:v>
                </c:pt>
                <c:pt idx="256">
                  <c:v>1252</c:v>
                </c:pt>
                <c:pt idx="257">
                  <c:v>1253</c:v>
                </c:pt>
                <c:pt idx="258">
                  <c:v>1254</c:v>
                </c:pt>
                <c:pt idx="259">
                  <c:v>1255</c:v>
                </c:pt>
                <c:pt idx="260">
                  <c:v>1256</c:v>
                </c:pt>
                <c:pt idx="261">
                  <c:v>1257</c:v>
                </c:pt>
                <c:pt idx="262">
                  <c:v>1258</c:v>
                </c:pt>
                <c:pt idx="263">
                  <c:v>1259</c:v>
                </c:pt>
                <c:pt idx="264">
                  <c:v>1260</c:v>
                </c:pt>
                <c:pt idx="265">
                  <c:v>1261</c:v>
                </c:pt>
                <c:pt idx="266">
                  <c:v>1262</c:v>
                </c:pt>
                <c:pt idx="267">
                  <c:v>1263</c:v>
                </c:pt>
                <c:pt idx="268">
                  <c:v>1264</c:v>
                </c:pt>
                <c:pt idx="269">
                  <c:v>1265</c:v>
                </c:pt>
                <c:pt idx="270">
                  <c:v>1266</c:v>
                </c:pt>
                <c:pt idx="271">
                  <c:v>1267</c:v>
                </c:pt>
                <c:pt idx="272">
                  <c:v>1268</c:v>
                </c:pt>
                <c:pt idx="273">
                  <c:v>1269</c:v>
                </c:pt>
                <c:pt idx="274">
                  <c:v>1270</c:v>
                </c:pt>
                <c:pt idx="275">
                  <c:v>1271</c:v>
                </c:pt>
                <c:pt idx="276">
                  <c:v>1272</c:v>
                </c:pt>
                <c:pt idx="277">
                  <c:v>1273</c:v>
                </c:pt>
                <c:pt idx="278">
                  <c:v>1274</c:v>
                </c:pt>
                <c:pt idx="279">
                  <c:v>1275</c:v>
                </c:pt>
                <c:pt idx="280">
                  <c:v>1276</c:v>
                </c:pt>
                <c:pt idx="281">
                  <c:v>1277</c:v>
                </c:pt>
                <c:pt idx="282">
                  <c:v>1278</c:v>
                </c:pt>
                <c:pt idx="283">
                  <c:v>1279</c:v>
                </c:pt>
                <c:pt idx="284">
                  <c:v>1280</c:v>
                </c:pt>
                <c:pt idx="285">
                  <c:v>1281</c:v>
                </c:pt>
                <c:pt idx="286">
                  <c:v>1282</c:v>
                </c:pt>
                <c:pt idx="287">
                  <c:v>1283</c:v>
                </c:pt>
                <c:pt idx="288">
                  <c:v>1284</c:v>
                </c:pt>
                <c:pt idx="289">
                  <c:v>1285</c:v>
                </c:pt>
                <c:pt idx="290">
                  <c:v>1286</c:v>
                </c:pt>
                <c:pt idx="291">
                  <c:v>1287</c:v>
                </c:pt>
                <c:pt idx="292">
                  <c:v>1288</c:v>
                </c:pt>
                <c:pt idx="293">
                  <c:v>1289</c:v>
                </c:pt>
                <c:pt idx="294">
                  <c:v>1290</c:v>
                </c:pt>
                <c:pt idx="295">
                  <c:v>1291</c:v>
                </c:pt>
                <c:pt idx="296">
                  <c:v>1292</c:v>
                </c:pt>
                <c:pt idx="297">
                  <c:v>1293</c:v>
                </c:pt>
                <c:pt idx="298">
                  <c:v>1294</c:v>
                </c:pt>
                <c:pt idx="299">
                  <c:v>1295</c:v>
                </c:pt>
                <c:pt idx="300">
                  <c:v>1296</c:v>
                </c:pt>
                <c:pt idx="301">
                  <c:v>1297</c:v>
                </c:pt>
                <c:pt idx="302">
                  <c:v>1298</c:v>
                </c:pt>
                <c:pt idx="303">
                  <c:v>1299</c:v>
                </c:pt>
                <c:pt idx="304">
                  <c:v>1300</c:v>
                </c:pt>
                <c:pt idx="305">
                  <c:v>1301</c:v>
                </c:pt>
                <c:pt idx="306">
                  <c:v>1302</c:v>
                </c:pt>
                <c:pt idx="307">
                  <c:v>1303</c:v>
                </c:pt>
                <c:pt idx="308">
                  <c:v>1304</c:v>
                </c:pt>
                <c:pt idx="309">
                  <c:v>1305</c:v>
                </c:pt>
                <c:pt idx="310">
                  <c:v>1306</c:v>
                </c:pt>
                <c:pt idx="311">
                  <c:v>1307</c:v>
                </c:pt>
                <c:pt idx="312">
                  <c:v>1308</c:v>
                </c:pt>
                <c:pt idx="313">
                  <c:v>1309</c:v>
                </c:pt>
                <c:pt idx="314">
                  <c:v>1310</c:v>
                </c:pt>
                <c:pt idx="315">
                  <c:v>1311</c:v>
                </c:pt>
                <c:pt idx="316">
                  <c:v>1312</c:v>
                </c:pt>
                <c:pt idx="317">
                  <c:v>1313</c:v>
                </c:pt>
                <c:pt idx="318">
                  <c:v>1314</c:v>
                </c:pt>
                <c:pt idx="319">
                  <c:v>1315</c:v>
                </c:pt>
                <c:pt idx="320">
                  <c:v>1316</c:v>
                </c:pt>
                <c:pt idx="321">
                  <c:v>1317</c:v>
                </c:pt>
                <c:pt idx="322">
                  <c:v>1318</c:v>
                </c:pt>
                <c:pt idx="323">
                  <c:v>1319</c:v>
                </c:pt>
                <c:pt idx="324">
                  <c:v>1320</c:v>
                </c:pt>
                <c:pt idx="325">
                  <c:v>1321</c:v>
                </c:pt>
                <c:pt idx="326">
                  <c:v>1322</c:v>
                </c:pt>
                <c:pt idx="327">
                  <c:v>1323</c:v>
                </c:pt>
                <c:pt idx="328">
                  <c:v>1324</c:v>
                </c:pt>
                <c:pt idx="329">
                  <c:v>1325</c:v>
                </c:pt>
                <c:pt idx="330">
                  <c:v>1326</c:v>
                </c:pt>
                <c:pt idx="331">
                  <c:v>1327</c:v>
                </c:pt>
                <c:pt idx="332">
                  <c:v>1328</c:v>
                </c:pt>
                <c:pt idx="333">
                  <c:v>1329</c:v>
                </c:pt>
                <c:pt idx="334">
                  <c:v>1330</c:v>
                </c:pt>
                <c:pt idx="335">
                  <c:v>1331</c:v>
                </c:pt>
                <c:pt idx="336">
                  <c:v>1332</c:v>
                </c:pt>
                <c:pt idx="337">
                  <c:v>1333</c:v>
                </c:pt>
                <c:pt idx="338">
                  <c:v>1334</c:v>
                </c:pt>
                <c:pt idx="339">
                  <c:v>1335</c:v>
                </c:pt>
                <c:pt idx="340">
                  <c:v>1336</c:v>
                </c:pt>
                <c:pt idx="341">
                  <c:v>1337</c:v>
                </c:pt>
                <c:pt idx="342">
                  <c:v>1338</c:v>
                </c:pt>
                <c:pt idx="343">
                  <c:v>1339</c:v>
                </c:pt>
                <c:pt idx="344">
                  <c:v>1340</c:v>
                </c:pt>
                <c:pt idx="345">
                  <c:v>1341</c:v>
                </c:pt>
                <c:pt idx="346">
                  <c:v>1342</c:v>
                </c:pt>
                <c:pt idx="347">
                  <c:v>1343</c:v>
                </c:pt>
                <c:pt idx="348">
                  <c:v>1344</c:v>
                </c:pt>
                <c:pt idx="349">
                  <c:v>1345</c:v>
                </c:pt>
                <c:pt idx="350">
                  <c:v>1346</c:v>
                </c:pt>
                <c:pt idx="351">
                  <c:v>1347</c:v>
                </c:pt>
                <c:pt idx="352">
                  <c:v>1348</c:v>
                </c:pt>
                <c:pt idx="353">
                  <c:v>1349</c:v>
                </c:pt>
                <c:pt idx="354">
                  <c:v>1350</c:v>
                </c:pt>
                <c:pt idx="355">
                  <c:v>1351</c:v>
                </c:pt>
                <c:pt idx="356">
                  <c:v>1352</c:v>
                </c:pt>
                <c:pt idx="357">
                  <c:v>1353</c:v>
                </c:pt>
                <c:pt idx="358">
                  <c:v>1354</c:v>
                </c:pt>
                <c:pt idx="359">
                  <c:v>1355</c:v>
                </c:pt>
                <c:pt idx="360">
                  <c:v>1356</c:v>
                </c:pt>
                <c:pt idx="361">
                  <c:v>1357</c:v>
                </c:pt>
                <c:pt idx="362">
                  <c:v>1358</c:v>
                </c:pt>
                <c:pt idx="363">
                  <c:v>1359</c:v>
                </c:pt>
                <c:pt idx="364">
                  <c:v>1360</c:v>
                </c:pt>
                <c:pt idx="365">
                  <c:v>1361</c:v>
                </c:pt>
                <c:pt idx="366">
                  <c:v>1362</c:v>
                </c:pt>
                <c:pt idx="367">
                  <c:v>1363</c:v>
                </c:pt>
                <c:pt idx="368">
                  <c:v>1364</c:v>
                </c:pt>
                <c:pt idx="369">
                  <c:v>1365</c:v>
                </c:pt>
                <c:pt idx="370">
                  <c:v>1366</c:v>
                </c:pt>
                <c:pt idx="371">
                  <c:v>1367</c:v>
                </c:pt>
                <c:pt idx="372">
                  <c:v>1368</c:v>
                </c:pt>
                <c:pt idx="373">
                  <c:v>1369</c:v>
                </c:pt>
                <c:pt idx="374">
                  <c:v>1370</c:v>
                </c:pt>
                <c:pt idx="375">
                  <c:v>1371</c:v>
                </c:pt>
                <c:pt idx="376">
                  <c:v>1372</c:v>
                </c:pt>
                <c:pt idx="377">
                  <c:v>1373</c:v>
                </c:pt>
                <c:pt idx="378">
                  <c:v>1374</c:v>
                </c:pt>
                <c:pt idx="379">
                  <c:v>1375</c:v>
                </c:pt>
                <c:pt idx="380">
                  <c:v>1376</c:v>
                </c:pt>
                <c:pt idx="381">
                  <c:v>1377</c:v>
                </c:pt>
                <c:pt idx="382">
                  <c:v>1378</c:v>
                </c:pt>
                <c:pt idx="383">
                  <c:v>1379</c:v>
                </c:pt>
                <c:pt idx="384">
                  <c:v>1380</c:v>
                </c:pt>
                <c:pt idx="385">
                  <c:v>1381</c:v>
                </c:pt>
                <c:pt idx="386">
                  <c:v>1382</c:v>
                </c:pt>
                <c:pt idx="387">
                  <c:v>1383</c:v>
                </c:pt>
                <c:pt idx="388">
                  <c:v>1384</c:v>
                </c:pt>
                <c:pt idx="389">
                  <c:v>1385</c:v>
                </c:pt>
                <c:pt idx="390">
                  <c:v>1386</c:v>
                </c:pt>
                <c:pt idx="391">
                  <c:v>1387</c:v>
                </c:pt>
                <c:pt idx="392">
                  <c:v>1388</c:v>
                </c:pt>
                <c:pt idx="393">
                  <c:v>1389</c:v>
                </c:pt>
                <c:pt idx="394">
                  <c:v>1390</c:v>
                </c:pt>
                <c:pt idx="395">
                  <c:v>1391</c:v>
                </c:pt>
                <c:pt idx="396">
                  <c:v>1392</c:v>
                </c:pt>
                <c:pt idx="397">
                  <c:v>1393</c:v>
                </c:pt>
                <c:pt idx="398">
                  <c:v>1394</c:v>
                </c:pt>
                <c:pt idx="399">
                  <c:v>1395</c:v>
                </c:pt>
                <c:pt idx="400">
                  <c:v>1396</c:v>
                </c:pt>
                <c:pt idx="401">
                  <c:v>1397</c:v>
                </c:pt>
                <c:pt idx="402">
                  <c:v>1398</c:v>
                </c:pt>
                <c:pt idx="403">
                  <c:v>1399</c:v>
                </c:pt>
                <c:pt idx="404">
                  <c:v>1400</c:v>
                </c:pt>
                <c:pt idx="405">
                  <c:v>1401</c:v>
                </c:pt>
                <c:pt idx="406">
                  <c:v>1402</c:v>
                </c:pt>
                <c:pt idx="407">
                  <c:v>1403</c:v>
                </c:pt>
                <c:pt idx="408">
                  <c:v>1404</c:v>
                </c:pt>
                <c:pt idx="409">
                  <c:v>1405</c:v>
                </c:pt>
                <c:pt idx="410">
                  <c:v>1406</c:v>
                </c:pt>
                <c:pt idx="411">
                  <c:v>1407</c:v>
                </c:pt>
                <c:pt idx="412">
                  <c:v>1408</c:v>
                </c:pt>
                <c:pt idx="413">
                  <c:v>1409</c:v>
                </c:pt>
                <c:pt idx="414">
                  <c:v>1410</c:v>
                </c:pt>
                <c:pt idx="415">
                  <c:v>1411</c:v>
                </c:pt>
                <c:pt idx="416">
                  <c:v>1412</c:v>
                </c:pt>
                <c:pt idx="417">
                  <c:v>1413</c:v>
                </c:pt>
                <c:pt idx="418">
                  <c:v>1414</c:v>
                </c:pt>
                <c:pt idx="419">
                  <c:v>1415</c:v>
                </c:pt>
                <c:pt idx="420">
                  <c:v>1416</c:v>
                </c:pt>
                <c:pt idx="421">
                  <c:v>1417</c:v>
                </c:pt>
                <c:pt idx="422">
                  <c:v>1418</c:v>
                </c:pt>
                <c:pt idx="423">
                  <c:v>1419</c:v>
                </c:pt>
                <c:pt idx="424">
                  <c:v>1420</c:v>
                </c:pt>
                <c:pt idx="425">
                  <c:v>1421</c:v>
                </c:pt>
                <c:pt idx="426">
                  <c:v>1422</c:v>
                </c:pt>
                <c:pt idx="427">
                  <c:v>1423</c:v>
                </c:pt>
                <c:pt idx="428">
                  <c:v>1424</c:v>
                </c:pt>
                <c:pt idx="429">
                  <c:v>1425</c:v>
                </c:pt>
                <c:pt idx="430">
                  <c:v>1426</c:v>
                </c:pt>
                <c:pt idx="431">
                  <c:v>1427</c:v>
                </c:pt>
                <c:pt idx="432">
                  <c:v>1428</c:v>
                </c:pt>
                <c:pt idx="433">
                  <c:v>1429</c:v>
                </c:pt>
                <c:pt idx="434">
                  <c:v>1430</c:v>
                </c:pt>
                <c:pt idx="435">
                  <c:v>1431</c:v>
                </c:pt>
                <c:pt idx="436">
                  <c:v>1432</c:v>
                </c:pt>
                <c:pt idx="437">
                  <c:v>1433</c:v>
                </c:pt>
                <c:pt idx="438">
                  <c:v>1434</c:v>
                </c:pt>
                <c:pt idx="439">
                  <c:v>1435</c:v>
                </c:pt>
                <c:pt idx="440">
                  <c:v>1436</c:v>
                </c:pt>
                <c:pt idx="441">
                  <c:v>1437</c:v>
                </c:pt>
                <c:pt idx="442">
                  <c:v>1438</c:v>
                </c:pt>
                <c:pt idx="443">
                  <c:v>1439</c:v>
                </c:pt>
                <c:pt idx="444">
                  <c:v>1440</c:v>
                </c:pt>
                <c:pt idx="445">
                  <c:v>1441</c:v>
                </c:pt>
                <c:pt idx="446">
                  <c:v>1442</c:v>
                </c:pt>
                <c:pt idx="447">
                  <c:v>1443</c:v>
                </c:pt>
                <c:pt idx="448">
                  <c:v>1444</c:v>
                </c:pt>
                <c:pt idx="449">
                  <c:v>1445</c:v>
                </c:pt>
                <c:pt idx="450">
                  <c:v>1446</c:v>
                </c:pt>
                <c:pt idx="451">
                  <c:v>1447</c:v>
                </c:pt>
                <c:pt idx="452">
                  <c:v>1448</c:v>
                </c:pt>
                <c:pt idx="453">
                  <c:v>1449</c:v>
                </c:pt>
                <c:pt idx="454">
                  <c:v>1450</c:v>
                </c:pt>
                <c:pt idx="455">
                  <c:v>1451</c:v>
                </c:pt>
                <c:pt idx="456">
                  <c:v>1452</c:v>
                </c:pt>
                <c:pt idx="457">
                  <c:v>1453</c:v>
                </c:pt>
                <c:pt idx="458">
                  <c:v>1454</c:v>
                </c:pt>
                <c:pt idx="459">
                  <c:v>1455</c:v>
                </c:pt>
                <c:pt idx="460">
                  <c:v>1456</c:v>
                </c:pt>
                <c:pt idx="461">
                  <c:v>1457</c:v>
                </c:pt>
                <c:pt idx="462">
                  <c:v>1458</c:v>
                </c:pt>
                <c:pt idx="463">
                  <c:v>1459</c:v>
                </c:pt>
                <c:pt idx="464">
                  <c:v>1460</c:v>
                </c:pt>
                <c:pt idx="465">
                  <c:v>1461</c:v>
                </c:pt>
                <c:pt idx="466">
                  <c:v>1462</c:v>
                </c:pt>
                <c:pt idx="467">
                  <c:v>1463</c:v>
                </c:pt>
                <c:pt idx="468">
                  <c:v>1464</c:v>
                </c:pt>
                <c:pt idx="469">
                  <c:v>1465</c:v>
                </c:pt>
                <c:pt idx="470">
                  <c:v>1466</c:v>
                </c:pt>
                <c:pt idx="471">
                  <c:v>1467</c:v>
                </c:pt>
                <c:pt idx="472">
                  <c:v>1468</c:v>
                </c:pt>
                <c:pt idx="473">
                  <c:v>1469</c:v>
                </c:pt>
                <c:pt idx="474">
                  <c:v>1470</c:v>
                </c:pt>
                <c:pt idx="475">
                  <c:v>1471</c:v>
                </c:pt>
                <c:pt idx="476">
                  <c:v>1472</c:v>
                </c:pt>
                <c:pt idx="477">
                  <c:v>1473</c:v>
                </c:pt>
                <c:pt idx="478">
                  <c:v>1474</c:v>
                </c:pt>
                <c:pt idx="479">
                  <c:v>1475</c:v>
                </c:pt>
                <c:pt idx="480">
                  <c:v>1476</c:v>
                </c:pt>
                <c:pt idx="481">
                  <c:v>1477</c:v>
                </c:pt>
                <c:pt idx="482">
                  <c:v>1478</c:v>
                </c:pt>
                <c:pt idx="483">
                  <c:v>1479</c:v>
                </c:pt>
                <c:pt idx="484">
                  <c:v>1480</c:v>
                </c:pt>
                <c:pt idx="485">
                  <c:v>1481</c:v>
                </c:pt>
                <c:pt idx="486">
                  <c:v>1482</c:v>
                </c:pt>
                <c:pt idx="487">
                  <c:v>1483</c:v>
                </c:pt>
                <c:pt idx="488">
                  <c:v>1484</c:v>
                </c:pt>
                <c:pt idx="489">
                  <c:v>1485</c:v>
                </c:pt>
                <c:pt idx="490">
                  <c:v>1486</c:v>
                </c:pt>
                <c:pt idx="491">
                  <c:v>1487</c:v>
                </c:pt>
                <c:pt idx="492">
                  <c:v>1488</c:v>
                </c:pt>
                <c:pt idx="493">
                  <c:v>1489</c:v>
                </c:pt>
                <c:pt idx="494">
                  <c:v>1490</c:v>
                </c:pt>
                <c:pt idx="495">
                  <c:v>1491</c:v>
                </c:pt>
                <c:pt idx="496">
                  <c:v>1492</c:v>
                </c:pt>
                <c:pt idx="497">
                  <c:v>1493</c:v>
                </c:pt>
                <c:pt idx="498">
                  <c:v>1494</c:v>
                </c:pt>
                <c:pt idx="499">
                  <c:v>1495</c:v>
                </c:pt>
                <c:pt idx="500">
                  <c:v>1496</c:v>
                </c:pt>
                <c:pt idx="501">
                  <c:v>1497</c:v>
                </c:pt>
                <c:pt idx="502">
                  <c:v>1498</c:v>
                </c:pt>
                <c:pt idx="503">
                  <c:v>1499</c:v>
                </c:pt>
                <c:pt idx="504">
                  <c:v>1500</c:v>
                </c:pt>
                <c:pt idx="505">
                  <c:v>1501</c:v>
                </c:pt>
                <c:pt idx="506">
                  <c:v>1502</c:v>
                </c:pt>
                <c:pt idx="507">
                  <c:v>1503</c:v>
                </c:pt>
                <c:pt idx="508">
                  <c:v>1504</c:v>
                </c:pt>
                <c:pt idx="509">
                  <c:v>1505</c:v>
                </c:pt>
                <c:pt idx="510">
                  <c:v>1506</c:v>
                </c:pt>
                <c:pt idx="511">
                  <c:v>1507</c:v>
                </c:pt>
                <c:pt idx="512">
                  <c:v>1508</c:v>
                </c:pt>
                <c:pt idx="513">
                  <c:v>1509</c:v>
                </c:pt>
                <c:pt idx="514">
                  <c:v>1510</c:v>
                </c:pt>
                <c:pt idx="515">
                  <c:v>1511</c:v>
                </c:pt>
                <c:pt idx="516">
                  <c:v>1512</c:v>
                </c:pt>
                <c:pt idx="517">
                  <c:v>1513</c:v>
                </c:pt>
                <c:pt idx="518">
                  <c:v>1514</c:v>
                </c:pt>
                <c:pt idx="519">
                  <c:v>1515</c:v>
                </c:pt>
                <c:pt idx="520">
                  <c:v>1516</c:v>
                </c:pt>
                <c:pt idx="521">
                  <c:v>1517</c:v>
                </c:pt>
                <c:pt idx="522">
                  <c:v>1518</c:v>
                </c:pt>
                <c:pt idx="523">
                  <c:v>1519</c:v>
                </c:pt>
                <c:pt idx="524">
                  <c:v>1520</c:v>
                </c:pt>
                <c:pt idx="525">
                  <c:v>1521</c:v>
                </c:pt>
                <c:pt idx="526">
                  <c:v>1522</c:v>
                </c:pt>
                <c:pt idx="527">
                  <c:v>1523</c:v>
                </c:pt>
                <c:pt idx="528">
                  <c:v>1524</c:v>
                </c:pt>
                <c:pt idx="529">
                  <c:v>1525</c:v>
                </c:pt>
                <c:pt idx="530">
                  <c:v>1526</c:v>
                </c:pt>
                <c:pt idx="531">
                  <c:v>1527</c:v>
                </c:pt>
                <c:pt idx="532">
                  <c:v>1528</c:v>
                </c:pt>
                <c:pt idx="533">
                  <c:v>1529</c:v>
                </c:pt>
                <c:pt idx="534">
                  <c:v>1530</c:v>
                </c:pt>
                <c:pt idx="535">
                  <c:v>1531</c:v>
                </c:pt>
                <c:pt idx="536">
                  <c:v>1532</c:v>
                </c:pt>
                <c:pt idx="537">
                  <c:v>1533</c:v>
                </c:pt>
                <c:pt idx="538">
                  <c:v>1534</c:v>
                </c:pt>
                <c:pt idx="539">
                  <c:v>1535</c:v>
                </c:pt>
                <c:pt idx="540">
                  <c:v>1536</c:v>
                </c:pt>
                <c:pt idx="541">
                  <c:v>1537</c:v>
                </c:pt>
                <c:pt idx="542">
                  <c:v>1538</c:v>
                </c:pt>
                <c:pt idx="543">
                  <c:v>1539</c:v>
                </c:pt>
                <c:pt idx="544">
                  <c:v>1540</c:v>
                </c:pt>
                <c:pt idx="545">
                  <c:v>1541</c:v>
                </c:pt>
                <c:pt idx="546">
                  <c:v>1542</c:v>
                </c:pt>
                <c:pt idx="547">
                  <c:v>1543</c:v>
                </c:pt>
                <c:pt idx="548">
                  <c:v>1544</c:v>
                </c:pt>
                <c:pt idx="549">
                  <c:v>1545</c:v>
                </c:pt>
                <c:pt idx="550">
                  <c:v>1546</c:v>
                </c:pt>
                <c:pt idx="551">
                  <c:v>1547</c:v>
                </c:pt>
                <c:pt idx="552">
                  <c:v>1548</c:v>
                </c:pt>
                <c:pt idx="553">
                  <c:v>1549</c:v>
                </c:pt>
                <c:pt idx="554">
                  <c:v>1550</c:v>
                </c:pt>
                <c:pt idx="555">
                  <c:v>1551</c:v>
                </c:pt>
                <c:pt idx="556">
                  <c:v>1552</c:v>
                </c:pt>
                <c:pt idx="557">
                  <c:v>1553</c:v>
                </c:pt>
                <c:pt idx="558">
                  <c:v>1554</c:v>
                </c:pt>
                <c:pt idx="559">
                  <c:v>1555</c:v>
                </c:pt>
                <c:pt idx="560">
                  <c:v>1556</c:v>
                </c:pt>
                <c:pt idx="561">
                  <c:v>1557</c:v>
                </c:pt>
                <c:pt idx="562">
                  <c:v>1558</c:v>
                </c:pt>
                <c:pt idx="563">
                  <c:v>1559</c:v>
                </c:pt>
                <c:pt idx="564">
                  <c:v>1560</c:v>
                </c:pt>
                <c:pt idx="565">
                  <c:v>1561</c:v>
                </c:pt>
                <c:pt idx="566">
                  <c:v>1562</c:v>
                </c:pt>
                <c:pt idx="567">
                  <c:v>1563</c:v>
                </c:pt>
                <c:pt idx="568">
                  <c:v>1564</c:v>
                </c:pt>
                <c:pt idx="569">
                  <c:v>1565</c:v>
                </c:pt>
                <c:pt idx="570">
                  <c:v>1566</c:v>
                </c:pt>
                <c:pt idx="571">
                  <c:v>1567</c:v>
                </c:pt>
                <c:pt idx="572">
                  <c:v>1568</c:v>
                </c:pt>
                <c:pt idx="573">
                  <c:v>1569</c:v>
                </c:pt>
                <c:pt idx="574">
                  <c:v>1570</c:v>
                </c:pt>
                <c:pt idx="575">
                  <c:v>1571</c:v>
                </c:pt>
                <c:pt idx="576">
                  <c:v>1572</c:v>
                </c:pt>
                <c:pt idx="577">
                  <c:v>1573</c:v>
                </c:pt>
                <c:pt idx="578">
                  <c:v>1574</c:v>
                </c:pt>
                <c:pt idx="579">
                  <c:v>1575</c:v>
                </c:pt>
                <c:pt idx="580">
                  <c:v>1576</c:v>
                </c:pt>
                <c:pt idx="581">
                  <c:v>1577</c:v>
                </c:pt>
                <c:pt idx="582">
                  <c:v>1578</c:v>
                </c:pt>
                <c:pt idx="583">
                  <c:v>1579</c:v>
                </c:pt>
                <c:pt idx="584">
                  <c:v>1580</c:v>
                </c:pt>
                <c:pt idx="585">
                  <c:v>1581</c:v>
                </c:pt>
                <c:pt idx="586">
                  <c:v>1582</c:v>
                </c:pt>
                <c:pt idx="587">
                  <c:v>1583</c:v>
                </c:pt>
                <c:pt idx="588">
                  <c:v>1584</c:v>
                </c:pt>
                <c:pt idx="589">
                  <c:v>1585</c:v>
                </c:pt>
                <c:pt idx="590">
                  <c:v>1586</c:v>
                </c:pt>
                <c:pt idx="591">
                  <c:v>1587</c:v>
                </c:pt>
                <c:pt idx="592">
                  <c:v>1588</c:v>
                </c:pt>
                <c:pt idx="593">
                  <c:v>1589</c:v>
                </c:pt>
                <c:pt idx="594">
                  <c:v>1590</c:v>
                </c:pt>
                <c:pt idx="595">
                  <c:v>1591</c:v>
                </c:pt>
                <c:pt idx="596">
                  <c:v>1592</c:v>
                </c:pt>
                <c:pt idx="597">
                  <c:v>1593</c:v>
                </c:pt>
                <c:pt idx="598">
                  <c:v>1594</c:v>
                </c:pt>
                <c:pt idx="599">
                  <c:v>1595</c:v>
                </c:pt>
                <c:pt idx="600">
                  <c:v>1596</c:v>
                </c:pt>
                <c:pt idx="601">
                  <c:v>1597</c:v>
                </c:pt>
                <c:pt idx="602">
                  <c:v>1598</c:v>
                </c:pt>
                <c:pt idx="603">
                  <c:v>1599</c:v>
                </c:pt>
                <c:pt idx="604">
                  <c:v>1600</c:v>
                </c:pt>
                <c:pt idx="605">
                  <c:v>1601</c:v>
                </c:pt>
                <c:pt idx="606">
                  <c:v>1602</c:v>
                </c:pt>
                <c:pt idx="607">
                  <c:v>1603</c:v>
                </c:pt>
                <c:pt idx="608">
                  <c:v>1604</c:v>
                </c:pt>
                <c:pt idx="609">
                  <c:v>1605</c:v>
                </c:pt>
                <c:pt idx="610">
                  <c:v>1606</c:v>
                </c:pt>
                <c:pt idx="611">
                  <c:v>1607</c:v>
                </c:pt>
                <c:pt idx="612">
                  <c:v>1608</c:v>
                </c:pt>
                <c:pt idx="613">
                  <c:v>1609</c:v>
                </c:pt>
                <c:pt idx="614">
                  <c:v>1610</c:v>
                </c:pt>
                <c:pt idx="615">
                  <c:v>1611</c:v>
                </c:pt>
                <c:pt idx="616">
                  <c:v>1612</c:v>
                </c:pt>
                <c:pt idx="617">
                  <c:v>1613</c:v>
                </c:pt>
                <c:pt idx="618">
                  <c:v>1614</c:v>
                </c:pt>
                <c:pt idx="619">
                  <c:v>1615</c:v>
                </c:pt>
                <c:pt idx="620">
                  <c:v>1616</c:v>
                </c:pt>
                <c:pt idx="621">
                  <c:v>1617</c:v>
                </c:pt>
                <c:pt idx="622">
                  <c:v>1618</c:v>
                </c:pt>
                <c:pt idx="623">
                  <c:v>1619</c:v>
                </c:pt>
                <c:pt idx="624">
                  <c:v>1620</c:v>
                </c:pt>
                <c:pt idx="625">
                  <c:v>1621</c:v>
                </c:pt>
                <c:pt idx="626">
                  <c:v>1622</c:v>
                </c:pt>
                <c:pt idx="627">
                  <c:v>1623</c:v>
                </c:pt>
                <c:pt idx="628">
                  <c:v>1624</c:v>
                </c:pt>
                <c:pt idx="629">
                  <c:v>1625</c:v>
                </c:pt>
                <c:pt idx="630">
                  <c:v>1626</c:v>
                </c:pt>
                <c:pt idx="631">
                  <c:v>1627</c:v>
                </c:pt>
                <c:pt idx="632">
                  <c:v>1628</c:v>
                </c:pt>
                <c:pt idx="633">
                  <c:v>1629</c:v>
                </c:pt>
                <c:pt idx="634">
                  <c:v>1630</c:v>
                </c:pt>
                <c:pt idx="635">
                  <c:v>1631</c:v>
                </c:pt>
                <c:pt idx="636">
                  <c:v>1632</c:v>
                </c:pt>
                <c:pt idx="637">
                  <c:v>1633</c:v>
                </c:pt>
                <c:pt idx="638">
                  <c:v>1634</c:v>
                </c:pt>
                <c:pt idx="639">
                  <c:v>1635</c:v>
                </c:pt>
                <c:pt idx="640">
                  <c:v>1636</c:v>
                </c:pt>
                <c:pt idx="641">
                  <c:v>1637</c:v>
                </c:pt>
                <c:pt idx="642">
                  <c:v>1638</c:v>
                </c:pt>
                <c:pt idx="643">
                  <c:v>1639</c:v>
                </c:pt>
                <c:pt idx="644">
                  <c:v>1640</c:v>
                </c:pt>
                <c:pt idx="645">
                  <c:v>1641</c:v>
                </c:pt>
                <c:pt idx="646">
                  <c:v>1642</c:v>
                </c:pt>
                <c:pt idx="647">
                  <c:v>1643</c:v>
                </c:pt>
                <c:pt idx="648">
                  <c:v>1644</c:v>
                </c:pt>
                <c:pt idx="649">
                  <c:v>1645</c:v>
                </c:pt>
                <c:pt idx="650">
                  <c:v>1646</c:v>
                </c:pt>
                <c:pt idx="651">
                  <c:v>1647</c:v>
                </c:pt>
                <c:pt idx="652">
                  <c:v>1648</c:v>
                </c:pt>
                <c:pt idx="653">
                  <c:v>1649</c:v>
                </c:pt>
                <c:pt idx="654">
                  <c:v>1650</c:v>
                </c:pt>
                <c:pt idx="655">
                  <c:v>1651</c:v>
                </c:pt>
                <c:pt idx="656">
                  <c:v>1652</c:v>
                </c:pt>
                <c:pt idx="657">
                  <c:v>1653</c:v>
                </c:pt>
                <c:pt idx="658">
                  <c:v>1654</c:v>
                </c:pt>
                <c:pt idx="659">
                  <c:v>1655</c:v>
                </c:pt>
                <c:pt idx="660">
                  <c:v>1656</c:v>
                </c:pt>
                <c:pt idx="661">
                  <c:v>1657</c:v>
                </c:pt>
                <c:pt idx="662">
                  <c:v>1658</c:v>
                </c:pt>
                <c:pt idx="663">
                  <c:v>1659</c:v>
                </c:pt>
                <c:pt idx="664">
                  <c:v>1660</c:v>
                </c:pt>
                <c:pt idx="665">
                  <c:v>1661</c:v>
                </c:pt>
                <c:pt idx="666">
                  <c:v>1662</c:v>
                </c:pt>
                <c:pt idx="667">
                  <c:v>1663</c:v>
                </c:pt>
                <c:pt idx="668">
                  <c:v>1664</c:v>
                </c:pt>
                <c:pt idx="669">
                  <c:v>1665</c:v>
                </c:pt>
                <c:pt idx="670">
                  <c:v>1666</c:v>
                </c:pt>
                <c:pt idx="671">
                  <c:v>1667</c:v>
                </c:pt>
                <c:pt idx="672">
                  <c:v>1668</c:v>
                </c:pt>
                <c:pt idx="673">
                  <c:v>1669</c:v>
                </c:pt>
                <c:pt idx="674">
                  <c:v>1670</c:v>
                </c:pt>
                <c:pt idx="675">
                  <c:v>1671</c:v>
                </c:pt>
                <c:pt idx="676">
                  <c:v>1672</c:v>
                </c:pt>
                <c:pt idx="677">
                  <c:v>1673</c:v>
                </c:pt>
                <c:pt idx="678">
                  <c:v>1674</c:v>
                </c:pt>
                <c:pt idx="679">
                  <c:v>1675</c:v>
                </c:pt>
                <c:pt idx="680">
                  <c:v>1676</c:v>
                </c:pt>
                <c:pt idx="681">
                  <c:v>1677</c:v>
                </c:pt>
                <c:pt idx="682">
                  <c:v>1678</c:v>
                </c:pt>
                <c:pt idx="683">
                  <c:v>1679</c:v>
                </c:pt>
                <c:pt idx="684">
                  <c:v>1680</c:v>
                </c:pt>
                <c:pt idx="685">
                  <c:v>1681</c:v>
                </c:pt>
                <c:pt idx="686">
                  <c:v>1682</c:v>
                </c:pt>
                <c:pt idx="687">
                  <c:v>1683</c:v>
                </c:pt>
                <c:pt idx="688">
                  <c:v>1684</c:v>
                </c:pt>
                <c:pt idx="689">
                  <c:v>1685</c:v>
                </c:pt>
                <c:pt idx="690">
                  <c:v>1686</c:v>
                </c:pt>
                <c:pt idx="691">
                  <c:v>1687</c:v>
                </c:pt>
                <c:pt idx="692">
                  <c:v>1688</c:v>
                </c:pt>
                <c:pt idx="693">
                  <c:v>1689</c:v>
                </c:pt>
                <c:pt idx="694">
                  <c:v>1690</c:v>
                </c:pt>
                <c:pt idx="695">
                  <c:v>1691</c:v>
                </c:pt>
                <c:pt idx="696">
                  <c:v>1692</c:v>
                </c:pt>
                <c:pt idx="697">
                  <c:v>1693</c:v>
                </c:pt>
                <c:pt idx="698">
                  <c:v>1694</c:v>
                </c:pt>
                <c:pt idx="699">
                  <c:v>1695</c:v>
                </c:pt>
                <c:pt idx="700">
                  <c:v>1696</c:v>
                </c:pt>
                <c:pt idx="701">
                  <c:v>1697</c:v>
                </c:pt>
                <c:pt idx="702">
                  <c:v>1698</c:v>
                </c:pt>
                <c:pt idx="703">
                  <c:v>1699</c:v>
                </c:pt>
                <c:pt idx="704">
                  <c:v>1700</c:v>
                </c:pt>
                <c:pt idx="705">
                  <c:v>1701</c:v>
                </c:pt>
                <c:pt idx="706">
                  <c:v>1702</c:v>
                </c:pt>
                <c:pt idx="707">
                  <c:v>1703</c:v>
                </c:pt>
                <c:pt idx="708">
                  <c:v>1704</c:v>
                </c:pt>
                <c:pt idx="709">
                  <c:v>1705</c:v>
                </c:pt>
                <c:pt idx="710">
                  <c:v>1706</c:v>
                </c:pt>
                <c:pt idx="711">
                  <c:v>1707</c:v>
                </c:pt>
                <c:pt idx="712">
                  <c:v>1708</c:v>
                </c:pt>
                <c:pt idx="713">
                  <c:v>1709</c:v>
                </c:pt>
                <c:pt idx="714">
                  <c:v>1710</c:v>
                </c:pt>
                <c:pt idx="715">
                  <c:v>1711</c:v>
                </c:pt>
                <c:pt idx="716">
                  <c:v>1712</c:v>
                </c:pt>
                <c:pt idx="717">
                  <c:v>1713</c:v>
                </c:pt>
                <c:pt idx="718">
                  <c:v>1714</c:v>
                </c:pt>
                <c:pt idx="719">
                  <c:v>1715</c:v>
                </c:pt>
                <c:pt idx="720">
                  <c:v>1716</c:v>
                </c:pt>
                <c:pt idx="721">
                  <c:v>1717</c:v>
                </c:pt>
                <c:pt idx="722">
                  <c:v>1718</c:v>
                </c:pt>
                <c:pt idx="723">
                  <c:v>1719</c:v>
                </c:pt>
                <c:pt idx="724">
                  <c:v>1720</c:v>
                </c:pt>
                <c:pt idx="725">
                  <c:v>1721</c:v>
                </c:pt>
                <c:pt idx="726">
                  <c:v>1722</c:v>
                </c:pt>
                <c:pt idx="727">
                  <c:v>1723</c:v>
                </c:pt>
                <c:pt idx="728">
                  <c:v>1724</c:v>
                </c:pt>
                <c:pt idx="729">
                  <c:v>1725</c:v>
                </c:pt>
                <c:pt idx="730">
                  <c:v>1726</c:v>
                </c:pt>
                <c:pt idx="731">
                  <c:v>1727</c:v>
                </c:pt>
                <c:pt idx="732">
                  <c:v>1728</c:v>
                </c:pt>
                <c:pt idx="733">
                  <c:v>1729</c:v>
                </c:pt>
                <c:pt idx="734">
                  <c:v>1730</c:v>
                </c:pt>
                <c:pt idx="735">
                  <c:v>1731</c:v>
                </c:pt>
                <c:pt idx="736">
                  <c:v>1732</c:v>
                </c:pt>
                <c:pt idx="737">
                  <c:v>1733</c:v>
                </c:pt>
                <c:pt idx="738">
                  <c:v>1734</c:v>
                </c:pt>
                <c:pt idx="739">
                  <c:v>1735</c:v>
                </c:pt>
                <c:pt idx="740">
                  <c:v>1736</c:v>
                </c:pt>
                <c:pt idx="741">
                  <c:v>1737</c:v>
                </c:pt>
                <c:pt idx="742">
                  <c:v>1738</c:v>
                </c:pt>
                <c:pt idx="743">
                  <c:v>1739</c:v>
                </c:pt>
                <c:pt idx="744">
                  <c:v>1740</c:v>
                </c:pt>
                <c:pt idx="745">
                  <c:v>1741</c:v>
                </c:pt>
                <c:pt idx="746">
                  <c:v>1742</c:v>
                </c:pt>
                <c:pt idx="747">
                  <c:v>1743</c:v>
                </c:pt>
                <c:pt idx="748">
                  <c:v>1744</c:v>
                </c:pt>
                <c:pt idx="749">
                  <c:v>1745</c:v>
                </c:pt>
                <c:pt idx="750">
                  <c:v>1746</c:v>
                </c:pt>
                <c:pt idx="751">
                  <c:v>1747</c:v>
                </c:pt>
                <c:pt idx="752">
                  <c:v>1748</c:v>
                </c:pt>
                <c:pt idx="753">
                  <c:v>1749</c:v>
                </c:pt>
                <c:pt idx="754">
                  <c:v>1750</c:v>
                </c:pt>
                <c:pt idx="755">
                  <c:v>1751</c:v>
                </c:pt>
                <c:pt idx="756">
                  <c:v>1752</c:v>
                </c:pt>
                <c:pt idx="757">
                  <c:v>1753</c:v>
                </c:pt>
                <c:pt idx="758">
                  <c:v>1754</c:v>
                </c:pt>
                <c:pt idx="759">
                  <c:v>1755</c:v>
                </c:pt>
                <c:pt idx="760">
                  <c:v>1756</c:v>
                </c:pt>
                <c:pt idx="761">
                  <c:v>1757</c:v>
                </c:pt>
                <c:pt idx="762">
                  <c:v>1758</c:v>
                </c:pt>
                <c:pt idx="763">
                  <c:v>1759</c:v>
                </c:pt>
                <c:pt idx="764">
                  <c:v>1760</c:v>
                </c:pt>
                <c:pt idx="765">
                  <c:v>1761</c:v>
                </c:pt>
                <c:pt idx="766">
                  <c:v>1762</c:v>
                </c:pt>
                <c:pt idx="767">
                  <c:v>1763</c:v>
                </c:pt>
                <c:pt idx="768">
                  <c:v>1764</c:v>
                </c:pt>
                <c:pt idx="769">
                  <c:v>1765</c:v>
                </c:pt>
                <c:pt idx="770">
                  <c:v>1766</c:v>
                </c:pt>
                <c:pt idx="771">
                  <c:v>1767</c:v>
                </c:pt>
                <c:pt idx="772">
                  <c:v>1768</c:v>
                </c:pt>
                <c:pt idx="773">
                  <c:v>1769</c:v>
                </c:pt>
                <c:pt idx="774">
                  <c:v>1770</c:v>
                </c:pt>
                <c:pt idx="775">
                  <c:v>1771</c:v>
                </c:pt>
                <c:pt idx="776">
                  <c:v>1772</c:v>
                </c:pt>
                <c:pt idx="777">
                  <c:v>1773</c:v>
                </c:pt>
                <c:pt idx="778">
                  <c:v>1774</c:v>
                </c:pt>
                <c:pt idx="779">
                  <c:v>1775</c:v>
                </c:pt>
                <c:pt idx="780">
                  <c:v>1776</c:v>
                </c:pt>
                <c:pt idx="781">
                  <c:v>1777</c:v>
                </c:pt>
                <c:pt idx="782">
                  <c:v>1778</c:v>
                </c:pt>
                <c:pt idx="783">
                  <c:v>1779</c:v>
                </c:pt>
                <c:pt idx="784">
                  <c:v>1780</c:v>
                </c:pt>
                <c:pt idx="785">
                  <c:v>1781</c:v>
                </c:pt>
                <c:pt idx="786">
                  <c:v>1782</c:v>
                </c:pt>
                <c:pt idx="787">
                  <c:v>1783</c:v>
                </c:pt>
                <c:pt idx="788">
                  <c:v>1784</c:v>
                </c:pt>
                <c:pt idx="789">
                  <c:v>1785</c:v>
                </c:pt>
                <c:pt idx="790">
                  <c:v>1786</c:v>
                </c:pt>
                <c:pt idx="791">
                  <c:v>1787</c:v>
                </c:pt>
                <c:pt idx="792">
                  <c:v>1788</c:v>
                </c:pt>
                <c:pt idx="793">
                  <c:v>1789</c:v>
                </c:pt>
                <c:pt idx="794">
                  <c:v>1790</c:v>
                </c:pt>
                <c:pt idx="795">
                  <c:v>1791</c:v>
                </c:pt>
                <c:pt idx="796">
                  <c:v>1792</c:v>
                </c:pt>
                <c:pt idx="797">
                  <c:v>1793</c:v>
                </c:pt>
                <c:pt idx="798">
                  <c:v>1794</c:v>
                </c:pt>
                <c:pt idx="799">
                  <c:v>1795</c:v>
                </c:pt>
                <c:pt idx="800">
                  <c:v>1796</c:v>
                </c:pt>
                <c:pt idx="801">
                  <c:v>1797</c:v>
                </c:pt>
                <c:pt idx="802">
                  <c:v>1798</c:v>
                </c:pt>
                <c:pt idx="803">
                  <c:v>1799</c:v>
                </c:pt>
                <c:pt idx="804">
                  <c:v>1800</c:v>
                </c:pt>
                <c:pt idx="805">
                  <c:v>1801</c:v>
                </c:pt>
                <c:pt idx="806">
                  <c:v>1802</c:v>
                </c:pt>
                <c:pt idx="807">
                  <c:v>1803</c:v>
                </c:pt>
                <c:pt idx="808">
                  <c:v>1804</c:v>
                </c:pt>
                <c:pt idx="809">
                  <c:v>1805</c:v>
                </c:pt>
                <c:pt idx="810">
                  <c:v>1806</c:v>
                </c:pt>
                <c:pt idx="811">
                  <c:v>1807</c:v>
                </c:pt>
                <c:pt idx="812">
                  <c:v>1808</c:v>
                </c:pt>
                <c:pt idx="813">
                  <c:v>1809</c:v>
                </c:pt>
                <c:pt idx="814">
                  <c:v>1810</c:v>
                </c:pt>
                <c:pt idx="815">
                  <c:v>1811</c:v>
                </c:pt>
                <c:pt idx="816">
                  <c:v>1812</c:v>
                </c:pt>
                <c:pt idx="817">
                  <c:v>1813</c:v>
                </c:pt>
                <c:pt idx="818">
                  <c:v>1814</c:v>
                </c:pt>
                <c:pt idx="819">
                  <c:v>1815</c:v>
                </c:pt>
                <c:pt idx="820">
                  <c:v>1816</c:v>
                </c:pt>
                <c:pt idx="821">
                  <c:v>1817</c:v>
                </c:pt>
                <c:pt idx="822">
                  <c:v>1818</c:v>
                </c:pt>
                <c:pt idx="823">
                  <c:v>1819</c:v>
                </c:pt>
                <c:pt idx="824">
                  <c:v>1820</c:v>
                </c:pt>
                <c:pt idx="825">
                  <c:v>1821</c:v>
                </c:pt>
                <c:pt idx="826">
                  <c:v>1822</c:v>
                </c:pt>
                <c:pt idx="827">
                  <c:v>1823</c:v>
                </c:pt>
                <c:pt idx="828">
                  <c:v>1824</c:v>
                </c:pt>
                <c:pt idx="829">
                  <c:v>1825</c:v>
                </c:pt>
                <c:pt idx="830">
                  <c:v>1826</c:v>
                </c:pt>
                <c:pt idx="831">
                  <c:v>1827</c:v>
                </c:pt>
                <c:pt idx="832">
                  <c:v>1828</c:v>
                </c:pt>
                <c:pt idx="833">
                  <c:v>1829</c:v>
                </c:pt>
                <c:pt idx="834">
                  <c:v>1830</c:v>
                </c:pt>
                <c:pt idx="835">
                  <c:v>1831</c:v>
                </c:pt>
                <c:pt idx="836">
                  <c:v>1832</c:v>
                </c:pt>
                <c:pt idx="837">
                  <c:v>1833</c:v>
                </c:pt>
                <c:pt idx="838">
                  <c:v>1834</c:v>
                </c:pt>
                <c:pt idx="839">
                  <c:v>1835</c:v>
                </c:pt>
                <c:pt idx="840">
                  <c:v>1836</c:v>
                </c:pt>
                <c:pt idx="841">
                  <c:v>1837</c:v>
                </c:pt>
                <c:pt idx="842">
                  <c:v>1838</c:v>
                </c:pt>
                <c:pt idx="843">
                  <c:v>1839</c:v>
                </c:pt>
                <c:pt idx="844">
                  <c:v>1840</c:v>
                </c:pt>
                <c:pt idx="845">
                  <c:v>1841</c:v>
                </c:pt>
                <c:pt idx="846">
                  <c:v>1842</c:v>
                </c:pt>
                <c:pt idx="847">
                  <c:v>1843</c:v>
                </c:pt>
                <c:pt idx="848">
                  <c:v>1844</c:v>
                </c:pt>
                <c:pt idx="849">
                  <c:v>1845</c:v>
                </c:pt>
                <c:pt idx="850">
                  <c:v>1846</c:v>
                </c:pt>
                <c:pt idx="851">
                  <c:v>1847</c:v>
                </c:pt>
                <c:pt idx="852">
                  <c:v>1848</c:v>
                </c:pt>
                <c:pt idx="853">
                  <c:v>1849</c:v>
                </c:pt>
                <c:pt idx="854">
                  <c:v>1850</c:v>
                </c:pt>
                <c:pt idx="855">
                  <c:v>1851</c:v>
                </c:pt>
                <c:pt idx="856">
                  <c:v>1852</c:v>
                </c:pt>
                <c:pt idx="857">
                  <c:v>1853</c:v>
                </c:pt>
                <c:pt idx="858">
                  <c:v>1854</c:v>
                </c:pt>
                <c:pt idx="859">
                  <c:v>1855</c:v>
                </c:pt>
                <c:pt idx="860">
                  <c:v>1856</c:v>
                </c:pt>
                <c:pt idx="861">
                  <c:v>1857</c:v>
                </c:pt>
                <c:pt idx="862">
                  <c:v>1858</c:v>
                </c:pt>
                <c:pt idx="863">
                  <c:v>1859</c:v>
                </c:pt>
                <c:pt idx="864">
                  <c:v>1860</c:v>
                </c:pt>
                <c:pt idx="865">
                  <c:v>1861</c:v>
                </c:pt>
                <c:pt idx="866">
                  <c:v>1862</c:v>
                </c:pt>
                <c:pt idx="867">
                  <c:v>1863</c:v>
                </c:pt>
                <c:pt idx="868">
                  <c:v>1864</c:v>
                </c:pt>
                <c:pt idx="869">
                  <c:v>1865</c:v>
                </c:pt>
                <c:pt idx="870">
                  <c:v>1866</c:v>
                </c:pt>
                <c:pt idx="871">
                  <c:v>1867</c:v>
                </c:pt>
                <c:pt idx="872">
                  <c:v>1868</c:v>
                </c:pt>
                <c:pt idx="873">
                  <c:v>1869</c:v>
                </c:pt>
                <c:pt idx="874">
                  <c:v>1870</c:v>
                </c:pt>
                <c:pt idx="875">
                  <c:v>1871</c:v>
                </c:pt>
                <c:pt idx="876">
                  <c:v>1872</c:v>
                </c:pt>
                <c:pt idx="877">
                  <c:v>1873</c:v>
                </c:pt>
                <c:pt idx="878">
                  <c:v>1874</c:v>
                </c:pt>
                <c:pt idx="879">
                  <c:v>1875</c:v>
                </c:pt>
                <c:pt idx="880">
                  <c:v>1876</c:v>
                </c:pt>
                <c:pt idx="881">
                  <c:v>1877</c:v>
                </c:pt>
                <c:pt idx="882">
                  <c:v>1878</c:v>
                </c:pt>
                <c:pt idx="883">
                  <c:v>1879</c:v>
                </c:pt>
                <c:pt idx="884">
                  <c:v>1880</c:v>
                </c:pt>
                <c:pt idx="885">
                  <c:v>1881</c:v>
                </c:pt>
                <c:pt idx="886">
                  <c:v>1882</c:v>
                </c:pt>
                <c:pt idx="887">
                  <c:v>1883</c:v>
                </c:pt>
                <c:pt idx="888">
                  <c:v>1884</c:v>
                </c:pt>
                <c:pt idx="889">
                  <c:v>1885</c:v>
                </c:pt>
                <c:pt idx="890">
                  <c:v>1886</c:v>
                </c:pt>
                <c:pt idx="891">
                  <c:v>1887</c:v>
                </c:pt>
                <c:pt idx="892">
                  <c:v>1888</c:v>
                </c:pt>
                <c:pt idx="893">
                  <c:v>1889</c:v>
                </c:pt>
                <c:pt idx="894">
                  <c:v>1890</c:v>
                </c:pt>
                <c:pt idx="895">
                  <c:v>1891</c:v>
                </c:pt>
                <c:pt idx="896">
                  <c:v>1892</c:v>
                </c:pt>
                <c:pt idx="897">
                  <c:v>1893</c:v>
                </c:pt>
                <c:pt idx="898">
                  <c:v>1894</c:v>
                </c:pt>
                <c:pt idx="899">
                  <c:v>1895</c:v>
                </c:pt>
                <c:pt idx="900">
                  <c:v>1896</c:v>
                </c:pt>
                <c:pt idx="901">
                  <c:v>1897</c:v>
                </c:pt>
                <c:pt idx="902">
                  <c:v>1898</c:v>
                </c:pt>
                <c:pt idx="903">
                  <c:v>1899</c:v>
                </c:pt>
                <c:pt idx="904">
                  <c:v>1900</c:v>
                </c:pt>
                <c:pt idx="905">
                  <c:v>1901</c:v>
                </c:pt>
                <c:pt idx="906">
                  <c:v>1902</c:v>
                </c:pt>
                <c:pt idx="907">
                  <c:v>1903</c:v>
                </c:pt>
                <c:pt idx="908">
                  <c:v>1904</c:v>
                </c:pt>
                <c:pt idx="909">
                  <c:v>1905</c:v>
                </c:pt>
                <c:pt idx="910">
                  <c:v>1906</c:v>
                </c:pt>
                <c:pt idx="911">
                  <c:v>1907</c:v>
                </c:pt>
                <c:pt idx="912">
                  <c:v>1908</c:v>
                </c:pt>
                <c:pt idx="913">
                  <c:v>1909</c:v>
                </c:pt>
                <c:pt idx="914">
                  <c:v>1910</c:v>
                </c:pt>
                <c:pt idx="915">
                  <c:v>1911</c:v>
                </c:pt>
                <c:pt idx="916">
                  <c:v>1912</c:v>
                </c:pt>
                <c:pt idx="917">
                  <c:v>1913</c:v>
                </c:pt>
                <c:pt idx="918">
                  <c:v>1914</c:v>
                </c:pt>
                <c:pt idx="919">
                  <c:v>1915</c:v>
                </c:pt>
                <c:pt idx="920">
                  <c:v>1916</c:v>
                </c:pt>
                <c:pt idx="921">
                  <c:v>1917</c:v>
                </c:pt>
                <c:pt idx="922">
                  <c:v>1918</c:v>
                </c:pt>
                <c:pt idx="923">
                  <c:v>1919</c:v>
                </c:pt>
                <c:pt idx="924">
                  <c:v>1920</c:v>
                </c:pt>
                <c:pt idx="925">
                  <c:v>1921</c:v>
                </c:pt>
                <c:pt idx="926">
                  <c:v>1922</c:v>
                </c:pt>
                <c:pt idx="927">
                  <c:v>1923</c:v>
                </c:pt>
                <c:pt idx="928">
                  <c:v>1924</c:v>
                </c:pt>
                <c:pt idx="929">
                  <c:v>1925</c:v>
                </c:pt>
                <c:pt idx="930">
                  <c:v>1926</c:v>
                </c:pt>
                <c:pt idx="931">
                  <c:v>1927</c:v>
                </c:pt>
                <c:pt idx="932">
                  <c:v>1928</c:v>
                </c:pt>
                <c:pt idx="933">
                  <c:v>1929</c:v>
                </c:pt>
                <c:pt idx="934">
                  <c:v>1930</c:v>
                </c:pt>
                <c:pt idx="935">
                  <c:v>1931</c:v>
                </c:pt>
                <c:pt idx="936">
                  <c:v>1932</c:v>
                </c:pt>
                <c:pt idx="937">
                  <c:v>1933</c:v>
                </c:pt>
                <c:pt idx="938">
                  <c:v>1934</c:v>
                </c:pt>
                <c:pt idx="939">
                  <c:v>1935</c:v>
                </c:pt>
                <c:pt idx="940">
                  <c:v>1936</c:v>
                </c:pt>
                <c:pt idx="941">
                  <c:v>1937</c:v>
                </c:pt>
                <c:pt idx="942">
                  <c:v>1938</c:v>
                </c:pt>
                <c:pt idx="943">
                  <c:v>1939</c:v>
                </c:pt>
                <c:pt idx="944">
                  <c:v>1940</c:v>
                </c:pt>
                <c:pt idx="945">
                  <c:v>1941</c:v>
                </c:pt>
                <c:pt idx="946">
                  <c:v>1942</c:v>
                </c:pt>
                <c:pt idx="947">
                  <c:v>1943</c:v>
                </c:pt>
                <c:pt idx="948">
                  <c:v>1944</c:v>
                </c:pt>
                <c:pt idx="949">
                  <c:v>1945</c:v>
                </c:pt>
                <c:pt idx="950">
                  <c:v>1946</c:v>
                </c:pt>
                <c:pt idx="951">
                  <c:v>1947</c:v>
                </c:pt>
                <c:pt idx="952">
                  <c:v>1948</c:v>
                </c:pt>
                <c:pt idx="953">
                  <c:v>1949</c:v>
                </c:pt>
                <c:pt idx="954">
                  <c:v>1950</c:v>
                </c:pt>
                <c:pt idx="955">
                  <c:v>1951</c:v>
                </c:pt>
                <c:pt idx="956">
                  <c:v>1952</c:v>
                </c:pt>
                <c:pt idx="957">
                  <c:v>1953</c:v>
                </c:pt>
                <c:pt idx="958">
                  <c:v>1954</c:v>
                </c:pt>
                <c:pt idx="959">
                  <c:v>1955</c:v>
                </c:pt>
                <c:pt idx="960">
                  <c:v>1956</c:v>
                </c:pt>
                <c:pt idx="961">
                  <c:v>1957</c:v>
                </c:pt>
                <c:pt idx="962">
                  <c:v>1958</c:v>
                </c:pt>
                <c:pt idx="963">
                  <c:v>1959</c:v>
                </c:pt>
                <c:pt idx="964">
                  <c:v>1960</c:v>
                </c:pt>
                <c:pt idx="965">
                  <c:v>1961</c:v>
                </c:pt>
                <c:pt idx="966">
                  <c:v>1962</c:v>
                </c:pt>
                <c:pt idx="967">
                  <c:v>1963</c:v>
                </c:pt>
                <c:pt idx="968">
                  <c:v>1964</c:v>
                </c:pt>
                <c:pt idx="969">
                  <c:v>1965</c:v>
                </c:pt>
                <c:pt idx="970">
                  <c:v>1966</c:v>
                </c:pt>
                <c:pt idx="971">
                  <c:v>1967</c:v>
                </c:pt>
                <c:pt idx="972">
                  <c:v>1968</c:v>
                </c:pt>
                <c:pt idx="973">
                  <c:v>1969</c:v>
                </c:pt>
                <c:pt idx="974">
                  <c:v>1970</c:v>
                </c:pt>
                <c:pt idx="975">
                  <c:v>1971</c:v>
                </c:pt>
                <c:pt idx="976">
                  <c:v>1972</c:v>
                </c:pt>
                <c:pt idx="977">
                  <c:v>1973</c:v>
                </c:pt>
                <c:pt idx="978">
                  <c:v>1974</c:v>
                </c:pt>
                <c:pt idx="979">
                  <c:v>1975</c:v>
                </c:pt>
                <c:pt idx="980">
                  <c:v>1976</c:v>
                </c:pt>
                <c:pt idx="981">
                  <c:v>1977</c:v>
                </c:pt>
                <c:pt idx="982">
                  <c:v>1978</c:v>
                </c:pt>
                <c:pt idx="983">
                  <c:v>1979</c:v>
                </c:pt>
                <c:pt idx="984">
                  <c:v>1980</c:v>
                </c:pt>
                <c:pt idx="985">
                  <c:v>1981</c:v>
                </c:pt>
                <c:pt idx="986">
                  <c:v>1982</c:v>
                </c:pt>
                <c:pt idx="987">
                  <c:v>1983</c:v>
                </c:pt>
                <c:pt idx="988">
                  <c:v>1984</c:v>
                </c:pt>
                <c:pt idx="989">
                  <c:v>1985</c:v>
                </c:pt>
                <c:pt idx="990">
                  <c:v>1986</c:v>
                </c:pt>
                <c:pt idx="991">
                  <c:v>1987</c:v>
                </c:pt>
                <c:pt idx="992">
                  <c:v>1988</c:v>
                </c:pt>
                <c:pt idx="993">
                  <c:v>1989</c:v>
                </c:pt>
                <c:pt idx="994">
                  <c:v>1990</c:v>
                </c:pt>
                <c:pt idx="995">
                  <c:v>1991</c:v>
                </c:pt>
                <c:pt idx="996">
                  <c:v>1992</c:v>
                </c:pt>
                <c:pt idx="997">
                  <c:v>1993</c:v>
                </c:pt>
                <c:pt idx="998">
                  <c:v>1994</c:v>
                </c:pt>
                <c:pt idx="999">
                  <c:v>1995</c:v>
                </c:pt>
                <c:pt idx="1000">
                  <c:v>1996</c:v>
                </c:pt>
                <c:pt idx="1001">
                  <c:v>1997</c:v>
                </c:pt>
                <c:pt idx="1002">
                  <c:v>1998</c:v>
                </c:pt>
                <c:pt idx="1003">
                  <c:v>1999</c:v>
                </c:pt>
                <c:pt idx="1004">
                  <c:v>2000</c:v>
                </c:pt>
                <c:pt idx="1005">
                  <c:v>2001</c:v>
                </c:pt>
                <c:pt idx="1006">
                  <c:v>2002</c:v>
                </c:pt>
                <c:pt idx="1007">
                  <c:v>2003</c:v>
                </c:pt>
              </c:numCache>
            </c:numRef>
          </c:xVal>
          <c:yVal>
            <c:numRef>
              <c:f>'net evap'!$D$3:$D$1010</c:f>
              <c:numCache>
                <c:formatCode>General</c:formatCode>
                <c:ptCount val="1008"/>
                <c:pt idx="0">
                  <c:v>2.4319999999999982</c:v>
                </c:pt>
                <c:pt idx="1">
                  <c:v>1.399</c:v>
                </c:pt>
                <c:pt idx="2">
                  <c:v>-2.3409999999999997</c:v>
                </c:pt>
                <c:pt idx="3">
                  <c:v>-2.6890000000000001</c:v>
                </c:pt>
                <c:pt idx="4">
                  <c:v>-2.5149999999999997</c:v>
                </c:pt>
                <c:pt idx="5">
                  <c:v>0.97099999999999997</c:v>
                </c:pt>
                <c:pt idx="6">
                  <c:v>1.133</c:v>
                </c:pt>
                <c:pt idx="7">
                  <c:v>-1.7140000000000009</c:v>
                </c:pt>
                <c:pt idx="8">
                  <c:v>-2.601</c:v>
                </c:pt>
                <c:pt idx="9">
                  <c:v>-3.05</c:v>
                </c:pt>
                <c:pt idx="10">
                  <c:v>-2.6930000000000001</c:v>
                </c:pt>
                <c:pt idx="11">
                  <c:v>-2.1469999999999998</c:v>
                </c:pt>
                <c:pt idx="12">
                  <c:v>-0.89900000000000047</c:v>
                </c:pt>
                <c:pt idx="13">
                  <c:v>-0.68000000000000071</c:v>
                </c:pt>
                <c:pt idx="14">
                  <c:v>-1.254999999999999</c:v>
                </c:pt>
                <c:pt idx="15">
                  <c:v>-1.4309999999999992</c:v>
                </c:pt>
                <c:pt idx="16">
                  <c:v>-1.27</c:v>
                </c:pt>
                <c:pt idx="17">
                  <c:v>-2.129</c:v>
                </c:pt>
                <c:pt idx="18">
                  <c:v>-4.5229999999999961</c:v>
                </c:pt>
                <c:pt idx="19">
                  <c:v>-4.0780000000000003</c:v>
                </c:pt>
                <c:pt idx="20">
                  <c:v>-4.0000000000000036E-2</c:v>
                </c:pt>
                <c:pt idx="21">
                  <c:v>3.573</c:v>
                </c:pt>
                <c:pt idx="22">
                  <c:v>4.6369999999999996</c:v>
                </c:pt>
                <c:pt idx="23">
                  <c:v>2.173</c:v>
                </c:pt>
                <c:pt idx="24">
                  <c:v>-3.0109999999999997</c:v>
                </c:pt>
                <c:pt idx="25">
                  <c:v>-0.68900000000000072</c:v>
                </c:pt>
                <c:pt idx="26">
                  <c:v>-2.4289999999999998</c:v>
                </c:pt>
                <c:pt idx="27">
                  <c:v>-0.38700000000000023</c:v>
                </c:pt>
                <c:pt idx="28">
                  <c:v>-0.34000000000000036</c:v>
                </c:pt>
                <c:pt idx="29">
                  <c:v>-1.538999999999999</c:v>
                </c:pt>
                <c:pt idx="30">
                  <c:v>1.456</c:v>
                </c:pt>
                <c:pt idx="31">
                  <c:v>1.1910000000000001</c:v>
                </c:pt>
                <c:pt idx="32">
                  <c:v>-1.7350000000000001</c:v>
                </c:pt>
                <c:pt idx="33">
                  <c:v>-0.1790000000000001</c:v>
                </c:pt>
                <c:pt idx="34">
                  <c:v>2.3479999999999999</c:v>
                </c:pt>
                <c:pt idx="35">
                  <c:v>0.96400000000000041</c:v>
                </c:pt>
                <c:pt idx="36">
                  <c:v>-1.04</c:v>
                </c:pt>
                <c:pt idx="37">
                  <c:v>-2.5189999999999997</c:v>
                </c:pt>
                <c:pt idx="38">
                  <c:v>-1.4389999999999992</c:v>
                </c:pt>
                <c:pt idx="39">
                  <c:v>-0.35900000000000026</c:v>
                </c:pt>
                <c:pt idx="40">
                  <c:v>-1.9000000000000013E-2</c:v>
                </c:pt>
                <c:pt idx="41">
                  <c:v>0.56799999999999995</c:v>
                </c:pt>
                <c:pt idx="42">
                  <c:v>-2.9000000000000019E-2</c:v>
                </c:pt>
                <c:pt idx="43">
                  <c:v>-0.60800000000000043</c:v>
                </c:pt>
                <c:pt idx="44">
                  <c:v>-2.3149999999999982</c:v>
                </c:pt>
                <c:pt idx="45">
                  <c:v>-2.3549999999999982</c:v>
                </c:pt>
                <c:pt idx="46">
                  <c:v>-1.645999999999999</c:v>
                </c:pt>
                <c:pt idx="47">
                  <c:v>-3.1109999999999998</c:v>
                </c:pt>
                <c:pt idx="48">
                  <c:v>-4.1279999999999948</c:v>
                </c:pt>
                <c:pt idx="49">
                  <c:v>-1.256999999999999</c:v>
                </c:pt>
                <c:pt idx="50">
                  <c:v>1.079</c:v>
                </c:pt>
                <c:pt idx="51">
                  <c:v>-1.157999999999999</c:v>
                </c:pt>
                <c:pt idx="52">
                  <c:v>-0.79100000000000004</c:v>
                </c:pt>
                <c:pt idx="53">
                  <c:v>-0.24700000000000011</c:v>
                </c:pt>
                <c:pt idx="54">
                  <c:v>-3.4729999999999981</c:v>
                </c:pt>
                <c:pt idx="55">
                  <c:v>-1.7450000000000001</c:v>
                </c:pt>
                <c:pt idx="56">
                  <c:v>2.7359999999999998</c:v>
                </c:pt>
                <c:pt idx="57">
                  <c:v>5.3439999999999985</c:v>
                </c:pt>
                <c:pt idx="58">
                  <c:v>6.2949999999999964</c:v>
                </c:pt>
                <c:pt idx="59">
                  <c:v>5.6509999999999962</c:v>
                </c:pt>
                <c:pt idx="60">
                  <c:v>1.946</c:v>
                </c:pt>
                <c:pt idx="61">
                  <c:v>-0.74000000000000044</c:v>
                </c:pt>
                <c:pt idx="62">
                  <c:v>0.1760000000000001</c:v>
                </c:pt>
                <c:pt idx="63">
                  <c:v>2.2319999999999998</c:v>
                </c:pt>
                <c:pt idx="64">
                  <c:v>1.381999999999999</c:v>
                </c:pt>
                <c:pt idx="65">
                  <c:v>-3.0709999999999997</c:v>
                </c:pt>
                <c:pt idx="66">
                  <c:v>-3.6709999999999998</c:v>
                </c:pt>
                <c:pt idx="67">
                  <c:v>-2.392999999999998</c:v>
                </c:pt>
                <c:pt idx="68">
                  <c:v>0.55300000000000005</c:v>
                </c:pt>
                <c:pt idx="69">
                  <c:v>1.7240000000000009</c:v>
                </c:pt>
                <c:pt idx="70">
                  <c:v>-0.13200000000000001</c:v>
                </c:pt>
                <c:pt idx="71">
                  <c:v>1.222</c:v>
                </c:pt>
                <c:pt idx="72">
                  <c:v>0.4750000000000002</c:v>
                </c:pt>
                <c:pt idx="73">
                  <c:v>-1.4149999999999991</c:v>
                </c:pt>
                <c:pt idx="74">
                  <c:v>-2.9000000000000019E-2</c:v>
                </c:pt>
                <c:pt idx="75">
                  <c:v>-1.8129999999999991</c:v>
                </c:pt>
                <c:pt idx="76">
                  <c:v>-2.577</c:v>
                </c:pt>
                <c:pt idx="77">
                  <c:v>-3.4449999999999998</c:v>
                </c:pt>
                <c:pt idx="78">
                  <c:v>-2.5569999999999982</c:v>
                </c:pt>
                <c:pt idx="79">
                  <c:v>-0.71700000000000041</c:v>
                </c:pt>
                <c:pt idx="80">
                  <c:v>-0.254</c:v>
                </c:pt>
                <c:pt idx="81">
                  <c:v>-0.31700000000000023</c:v>
                </c:pt>
                <c:pt idx="82">
                  <c:v>-2.8319999999999981</c:v>
                </c:pt>
                <c:pt idx="83">
                  <c:v>-3.794</c:v>
                </c:pt>
                <c:pt idx="84">
                  <c:v>-3.782</c:v>
                </c:pt>
                <c:pt idx="85">
                  <c:v>-1.7400000000000009</c:v>
                </c:pt>
                <c:pt idx="86">
                  <c:v>-0.58700000000000041</c:v>
                </c:pt>
                <c:pt idx="87">
                  <c:v>1.530999999999999</c:v>
                </c:pt>
                <c:pt idx="88">
                  <c:v>1.153999999999999</c:v>
                </c:pt>
                <c:pt idx="89">
                  <c:v>-1.7560000000000009</c:v>
                </c:pt>
                <c:pt idx="90">
                  <c:v>-2.7250000000000001</c:v>
                </c:pt>
                <c:pt idx="91">
                  <c:v>0.9540000000000004</c:v>
                </c:pt>
                <c:pt idx="92">
                  <c:v>0.86200000000000043</c:v>
                </c:pt>
                <c:pt idx="93">
                  <c:v>-2.9709999999999988</c:v>
                </c:pt>
                <c:pt idx="94">
                  <c:v>-2.734</c:v>
                </c:pt>
                <c:pt idx="95">
                  <c:v>-0.5620000000000005</c:v>
                </c:pt>
                <c:pt idx="96">
                  <c:v>-0.52500000000000002</c:v>
                </c:pt>
                <c:pt idx="97">
                  <c:v>0.32800000000000024</c:v>
                </c:pt>
                <c:pt idx="98">
                  <c:v>2.246</c:v>
                </c:pt>
                <c:pt idx="99">
                  <c:v>2.2709999999999999</c:v>
                </c:pt>
                <c:pt idx="100">
                  <c:v>1.147999999999999</c:v>
                </c:pt>
                <c:pt idx="101">
                  <c:v>2.9079999999999999</c:v>
                </c:pt>
                <c:pt idx="102">
                  <c:v>1.079</c:v>
                </c:pt>
                <c:pt idx="103">
                  <c:v>-2.423</c:v>
                </c:pt>
                <c:pt idx="104">
                  <c:v>-1.8149999999999991</c:v>
                </c:pt>
                <c:pt idx="105">
                  <c:v>-0.7020000000000004</c:v>
                </c:pt>
                <c:pt idx="106">
                  <c:v>0.77800000000000002</c:v>
                </c:pt>
                <c:pt idx="107">
                  <c:v>-1.282999999999999</c:v>
                </c:pt>
                <c:pt idx="108">
                  <c:v>-4.72</c:v>
                </c:pt>
                <c:pt idx="109">
                  <c:v>0.39500000000000035</c:v>
                </c:pt>
                <c:pt idx="110">
                  <c:v>4.8899999999999997</c:v>
                </c:pt>
                <c:pt idx="111">
                  <c:v>-0.28300000000000008</c:v>
                </c:pt>
                <c:pt idx="112">
                  <c:v>-2.9470000000000001</c:v>
                </c:pt>
                <c:pt idx="113">
                  <c:v>-2.1539999999999999</c:v>
                </c:pt>
                <c:pt idx="114">
                  <c:v>-2.2210000000000001</c:v>
                </c:pt>
                <c:pt idx="115">
                  <c:v>-2.843</c:v>
                </c:pt>
                <c:pt idx="116">
                  <c:v>-1.7960000000000009</c:v>
                </c:pt>
                <c:pt idx="117">
                  <c:v>3.3879999999999999</c:v>
                </c:pt>
                <c:pt idx="118">
                  <c:v>1.613</c:v>
                </c:pt>
                <c:pt idx="119">
                  <c:v>-3.3739999999999997</c:v>
                </c:pt>
                <c:pt idx="120">
                  <c:v>-1.6500000000000001</c:v>
                </c:pt>
                <c:pt idx="121">
                  <c:v>-1.4319999999999982</c:v>
                </c:pt>
                <c:pt idx="122">
                  <c:v>-1.7060000000000008</c:v>
                </c:pt>
                <c:pt idx="123">
                  <c:v>-0.83900000000000041</c:v>
                </c:pt>
                <c:pt idx="124">
                  <c:v>6.4000000000000057E-2</c:v>
                </c:pt>
                <c:pt idx="125">
                  <c:v>-2.3419999999999987</c:v>
                </c:pt>
                <c:pt idx="126">
                  <c:v>-1.024</c:v>
                </c:pt>
                <c:pt idx="127">
                  <c:v>-0.70900000000000041</c:v>
                </c:pt>
                <c:pt idx="128">
                  <c:v>-3.5159999999999987</c:v>
                </c:pt>
                <c:pt idx="129">
                  <c:v>-3.3409999999999997</c:v>
                </c:pt>
                <c:pt idx="130">
                  <c:v>-2.2530000000000001</c:v>
                </c:pt>
                <c:pt idx="131">
                  <c:v>-1.9169999999999991</c:v>
                </c:pt>
                <c:pt idx="132">
                  <c:v>-4.1199999999999966</c:v>
                </c:pt>
                <c:pt idx="133">
                  <c:v>-3.8439999999999999</c:v>
                </c:pt>
                <c:pt idx="134">
                  <c:v>-2.4009999999999998</c:v>
                </c:pt>
                <c:pt idx="135">
                  <c:v>-2.0840000000000001</c:v>
                </c:pt>
                <c:pt idx="136">
                  <c:v>-1.9949999999999992</c:v>
                </c:pt>
                <c:pt idx="137">
                  <c:v>-2.9049999999999998</c:v>
                </c:pt>
                <c:pt idx="138">
                  <c:v>-3.5670000000000002</c:v>
                </c:pt>
                <c:pt idx="139">
                  <c:v>1.4309999999999992</c:v>
                </c:pt>
                <c:pt idx="140">
                  <c:v>2.1319999999999997</c:v>
                </c:pt>
                <c:pt idx="141">
                  <c:v>-3.073</c:v>
                </c:pt>
                <c:pt idx="142">
                  <c:v>-3.133</c:v>
                </c:pt>
                <c:pt idx="143">
                  <c:v>-0.42400000000000027</c:v>
                </c:pt>
                <c:pt idx="144">
                  <c:v>-1.524999999999999</c:v>
                </c:pt>
                <c:pt idx="145">
                  <c:v>-0.77500000000000002</c:v>
                </c:pt>
                <c:pt idx="146">
                  <c:v>-1.976</c:v>
                </c:pt>
                <c:pt idx="147">
                  <c:v>-1.891</c:v>
                </c:pt>
                <c:pt idx="148">
                  <c:v>-1.7880000000000009</c:v>
                </c:pt>
                <c:pt idx="149">
                  <c:v>-0.12100000000000002</c:v>
                </c:pt>
                <c:pt idx="150">
                  <c:v>-1.677</c:v>
                </c:pt>
                <c:pt idx="151">
                  <c:v>0.11300000000000006</c:v>
                </c:pt>
                <c:pt idx="152">
                  <c:v>-3.1890000000000001</c:v>
                </c:pt>
                <c:pt idx="153">
                  <c:v>-4.319</c:v>
                </c:pt>
                <c:pt idx="154">
                  <c:v>-0.40500000000000008</c:v>
                </c:pt>
                <c:pt idx="155">
                  <c:v>-1.171999999999999</c:v>
                </c:pt>
                <c:pt idx="156">
                  <c:v>-2.8289999999999997</c:v>
                </c:pt>
                <c:pt idx="157">
                  <c:v>-0.89500000000000046</c:v>
                </c:pt>
                <c:pt idx="158">
                  <c:v>-2.3899999999999997</c:v>
                </c:pt>
                <c:pt idx="159">
                  <c:v>-2.0870000000000002</c:v>
                </c:pt>
                <c:pt idx="160">
                  <c:v>-1.544999999999999</c:v>
                </c:pt>
                <c:pt idx="161">
                  <c:v>-2.0089999999999999</c:v>
                </c:pt>
                <c:pt idx="162">
                  <c:v>-3.68</c:v>
                </c:pt>
                <c:pt idx="163">
                  <c:v>-1.44</c:v>
                </c:pt>
                <c:pt idx="164">
                  <c:v>-1.0629999999999991</c:v>
                </c:pt>
                <c:pt idx="165">
                  <c:v>-0.79400000000000004</c:v>
                </c:pt>
                <c:pt idx="166">
                  <c:v>-1.861</c:v>
                </c:pt>
                <c:pt idx="167">
                  <c:v>-2.5179999999999998</c:v>
                </c:pt>
                <c:pt idx="168">
                  <c:v>-1.847</c:v>
                </c:pt>
                <c:pt idx="169">
                  <c:v>0.55700000000000005</c:v>
                </c:pt>
                <c:pt idx="170">
                  <c:v>0.27300000000000002</c:v>
                </c:pt>
                <c:pt idx="171">
                  <c:v>-0.75500000000000045</c:v>
                </c:pt>
                <c:pt idx="172">
                  <c:v>3.13</c:v>
                </c:pt>
                <c:pt idx="173">
                  <c:v>2.133</c:v>
                </c:pt>
                <c:pt idx="174">
                  <c:v>2.4009999999999998</c:v>
                </c:pt>
                <c:pt idx="175">
                  <c:v>2.4119999999999981</c:v>
                </c:pt>
                <c:pt idx="176">
                  <c:v>2.4529999999999981</c:v>
                </c:pt>
                <c:pt idx="177">
                  <c:v>3.5539999999999998</c:v>
                </c:pt>
                <c:pt idx="178">
                  <c:v>5.2169999999999996</c:v>
                </c:pt>
                <c:pt idx="179">
                  <c:v>4.8460000000000001</c:v>
                </c:pt>
                <c:pt idx="180">
                  <c:v>1.022</c:v>
                </c:pt>
                <c:pt idx="181">
                  <c:v>0.72500000000000042</c:v>
                </c:pt>
                <c:pt idx="182">
                  <c:v>2.0989999999999998</c:v>
                </c:pt>
                <c:pt idx="183">
                  <c:v>0.36500000000000027</c:v>
                </c:pt>
                <c:pt idx="184">
                  <c:v>0.13800000000000001</c:v>
                </c:pt>
                <c:pt idx="185">
                  <c:v>-0.67600000000000071</c:v>
                </c:pt>
                <c:pt idx="186">
                  <c:v>0.84600000000000042</c:v>
                </c:pt>
                <c:pt idx="187">
                  <c:v>-0.90600000000000003</c:v>
                </c:pt>
                <c:pt idx="188">
                  <c:v>-2.504</c:v>
                </c:pt>
                <c:pt idx="189">
                  <c:v>-1.4969999999999992</c:v>
                </c:pt>
                <c:pt idx="190">
                  <c:v>-1.2069999999999992</c:v>
                </c:pt>
                <c:pt idx="191">
                  <c:v>-1.538</c:v>
                </c:pt>
                <c:pt idx="192">
                  <c:v>1.103</c:v>
                </c:pt>
                <c:pt idx="193">
                  <c:v>0.27</c:v>
                </c:pt>
                <c:pt idx="194">
                  <c:v>2.0840000000000001</c:v>
                </c:pt>
                <c:pt idx="195">
                  <c:v>0.80100000000000005</c:v>
                </c:pt>
                <c:pt idx="196">
                  <c:v>-0.36900000000000027</c:v>
                </c:pt>
                <c:pt idx="197">
                  <c:v>-2.6930000000000001</c:v>
                </c:pt>
                <c:pt idx="198">
                  <c:v>-1.268</c:v>
                </c:pt>
                <c:pt idx="199">
                  <c:v>-0.21600000000000011</c:v>
                </c:pt>
                <c:pt idx="200">
                  <c:v>2.98</c:v>
                </c:pt>
                <c:pt idx="201">
                  <c:v>0.64300000000000046</c:v>
                </c:pt>
                <c:pt idx="202">
                  <c:v>-4.0639999999999965</c:v>
                </c:pt>
                <c:pt idx="203">
                  <c:v>-2.5299999999999998</c:v>
                </c:pt>
                <c:pt idx="204">
                  <c:v>-2.3259999999999987</c:v>
                </c:pt>
                <c:pt idx="205">
                  <c:v>-2.4959999999999987</c:v>
                </c:pt>
                <c:pt idx="206">
                  <c:v>-2.8509999999999982</c:v>
                </c:pt>
                <c:pt idx="207">
                  <c:v>-1.552999999999999</c:v>
                </c:pt>
                <c:pt idx="208">
                  <c:v>-0.65000000000000058</c:v>
                </c:pt>
                <c:pt idx="209">
                  <c:v>0.66900000000000071</c:v>
                </c:pt>
                <c:pt idx="210">
                  <c:v>0.38500000000000023</c:v>
                </c:pt>
                <c:pt idx="211">
                  <c:v>-2.9499999999999997</c:v>
                </c:pt>
                <c:pt idx="212">
                  <c:v>-1.9259999999999982</c:v>
                </c:pt>
                <c:pt idx="213">
                  <c:v>-2.8449999999999998</c:v>
                </c:pt>
                <c:pt idx="214">
                  <c:v>-3.9579999999999997</c:v>
                </c:pt>
                <c:pt idx="215">
                  <c:v>-3.0359999999999987</c:v>
                </c:pt>
                <c:pt idx="216">
                  <c:v>-0.42900000000000027</c:v>
                </c:pt>
                <c:pt idx="217">
                  <c:v>-0.87900000000000045</c:v>
                </c:pt>
                <c:pt idx="218">
                  <c:v>-1.7509999999999999</c:v>
                </c:pt>
                <c:pt idx="219">
                  <c:v>-4.9310000000000036</c:v>
                </c:pt>
                <c:pt idx="220">
                  <c:v>-3.9329999999999981</c:v>
                </c:pt>
                <c:pt idx="221">
                  <c:v>-1.141999999999999</c:v>
                </c:pt>
                <c:pt idx="222">
                  <c:v>0.76200000000000045</c:v>
                </c:pt>
                <c:pt idx="223">
                  <c:v>1.550999999999999</c:v>
                </c:pt>
                <c:pt idx="224">
                  <c:v>3.5000000000000031E-2</c:v>
                </c:pt>
                <c:pt idx="225">
                  <c:v>-2.6840000000000002</c:v>
                </c:pt>
                <c:pt idx="226">
                  <c:v>-1.5649999999999991</c:v>
                </c:pt>
                <c:pt idx="227">
                  <c:v>-2.6429999999999998</c:v>
                </c:pt>
                <c:pt idx="228">
                  <c:v>-3.5619999999999998</c:v>
                </c:pt>
                <c:pt idx="229">
                  <c:v>-2.4709999999999988</c:v>
                </c:pt>
                <c:pt idx="230">
                  <c:v>-0.71200000000000041</c:v>
                </c:pt>
                <c:pt idx="231">
                  <c:v>1.266999999999999</c:v>
                </c:pt>
                <c:pt idx="232">
                  <c:v>1.181</c:v>
                </c:pt>
                <c:pt idx="233">
                  <c:v>-2.8099999999999987</c:v>
                </c:pt>
                <c:pt idx="234">
                  <c:v>-2.6669999999999998</c:v>
                </c:pt>
                <c:pt idx="235">
                  <c:v>-2.9859999999999998</c:v>
                </c:pt>
                <c:pt idx="236">
                  <c:v>-3.58</c:v>
                </c:pt>
                <c:pt idx="237">
                  <c:v>-3.7349999999999999</c:v>
                </c:pt>
                <c:pt idx="238">
                  <c:v>-1.534</c:v>
                </c:pt>
                <c:pt idx="239">
                  <c:v>0.51800000000000002</c:v>
                </c:pt>
                <c:pt idx="240">
                  <c:v>-4.0709999999999997</c:v>
                </c:pt>
                <c:pt idx="241">
                  <c:v>-0.85200000000000042</c:v>
                </c:pt>
                <c:pt idx="242">
                  <c:v>-1.7170000000000001</c:v>
                </c:pt>
                <c:pt idx="243">
                  <c:v>-2.9419999999999997</c:v>
                </c:pt>
                <c:pt idx="244">
                  <c:v>-5.7539999999999996</c:v>
                </c:pt>
                <c:pt idx="245">
                  <c:v>-3.6459999999999999</c:v>
                </c:pt>
                <c:pt idx="246">
                  <c:v>-0.77500000000000002</c:v>
                </c:pt>
                <c:pt idx="247">
                  <c:v>0.55200000000000005</c:v>
                </c:pt>
                <c:pt idx="248">
                  <c:v>-1.079</c:v>
                </c:pt>
                <c:pt idx="249">
                  <c:v>-2.0759999999999987</c:v>
                </c:pt>
                <c:pt idx="250">
                  <c:v>-2.9579999999999997</c:v>
                </c:pt>
                <c:pt idx="251">
                  <c:v>-2.2080000000000002</c:v>
                </c:pt>
                <c:pt idx="252">
                  <c:v>-1.7689999999999999</c:v>
                </c:pt>
                <c:pt idx="253">
                  <c:v>-1.165999999999999</c:v>
                </c:pt>
                <c:pt idx="254">
                  <c:v>-0.12000000000000002</c:v>
                </c:pt>
                <c:pt idx="255">
                  <c:v>-1.0660000000000001</c:v>
                </c:pt>
                <c:pt idx="256">
                  <c:v>0.92200000000000004</c:v>
                </c:pt>
                <c:pt idx="257">
                  <c:v>4.8000000000000036E-2</c:v>
                </c:pt>
                <c:pt idx="258">
                  <c:v>-2.274</c:v>
                </c:pt>
                <c:pt idx="259">
                  <c:v>-4.4550000000000001</c:v>
                </c:pt>
                <c:pt idx="260">
                  <c:v>-3.5119999999999987</c:v>
                </c:pt>
                <c:pt idx="261">
                  <c:v>4.0000000000000036E-3</c:v>
                </c:pt>
                <c:pt idx="262">
                  <c:v>-0.75300000000000045</c:v>
                </c:pt>
                <c:pt idx="263">
                  <c:v>0.90300000000000002</c:v>
                </c:pt>
                <c:pt idx="264">
                  <c:v>-0.54600000000000004</c:v>
                </c:pt>
                <c:pt idx="265">
                  <c:v>-0.77600000000000002</c:v>
                </c:pt>
                <c:pt idx="266">
                  <c:v>0.4740000000000002</c:v>
                </c:pt>
                <c:pt idx="267">
                  <c:v>1.478</c:v>
                </c:pt>
                <c:pt idx="268">
                  <c:v>0.76300000000000046</c:v>
                </c:pt>
                <c:pt idx="269">
                  <c:v>3.4449999999999998</c:v>
                </c:pt>
                <c:pt idx="270">
                  <c:v>2.4889999999999999</c:v>
                </c:pt>
                <c:pt idx="271">
                  <c:v>2.6469999999999998</c:v>
                </c:pt>
                <c:pt idx="272">
                  <c:v>1.9039999999999981</c:v>
                </c:pt>
                <c:pt idx="273">
                  <c:v>-3.1930000000000001</c:v>
                </c:pt>
                <c:pt idx="274">
                  <c:v>-4.1000000000000002E-2</c:v>
                </c:pt>
                <c:pt idx="275">
                  <c:v>3.8699999999999997</c:v>
                </c:pt>
                <c:pt idx="276">
                  <c:v>-0.19200000000000012</c:v>
                </c:pt>
                <c:pt idx="277">
                  <c:v>3.9749999999999988</c:v>
                </c:pt>
                <c:pt idx="278">
                  <c:v>-1.825</c:v>
                </c:pt>
                <c:pt idx="279">
                  <c:v>-3.9369999999999981</c:v>
                </c:pt>
                <c:pt idx="280">
                  <c:v>-2.798</c:v>
                </c:pt>
                <c:pt idx="281">
                  <c:v>-7.4000000000000052E-2</c:v>
                </c:pt>
                <c:pt idx="282">
                  <c:v>1.052999999999999</c:v>
                </c:pt>
                <c:pt idx="283">
                  <c:v>-1.7250000000000001</c:v>
                </c:pt>
                <c:pt idx="284">
                  <c:v>1.804</c:v>
                </c:pt>
                <c:pt idx="285">
                  <c:v>-0.68600000000000072</c:v>
                </c:pt>
                <c:pt idx="286">
                  <c:v>0.40300000000000002</c:v>
                </c:pt>
                <c:pt idx="287">
                  <c:v>-1.583</c:v>
                </c:pt>
                <c:pt idx="288">
                  <c:v>0.13800000000000001</c:v>
                </c:pt>
                <c:pt idx="289">
                  <c:v>0.68500000000000072</c:v>
                </c:pt>
                <c:pt idx="290">
                  <c:v>1.026</c:v>
                </c:pt>
                <c:pt idx="291">
                  <c:v>-1.625</c:v>
                </c:pt>
                <c:pt idx="292">
                  <c:v>-0.75100000000000044</c:v>
                </c:pt>
                <c:pt idx="293">
                  <c:v>-2.3329999999999984</c:v>
                </c:pt>
                <c:pt idx="294">
                  <c:v>1.53</c:v>
                </c:pt>
                <c:pt idx="295">
                  <c:v>-3.609</c:v>
                </c:pt>
                <c:pt idx="296">
                  <c:v>-3.6749999999999998</c:v>
                </c:pt>
                <c:pt idx="297">
                  <c:v>-2.698</c:v>
                </c:pt>
                <c:pt idx="298">
                  <c:v>-1.089</c:v>
                </c:pt>
                <c:pt idx="299">
                  <c:v>4.4450000000000003</c:v>
                </c:pt>
                <c:pt idx="300">
                  <c:v>-0.48500000000000026</c:v>
                </c:pt>
                <c:pt idx="301">
                  <c:v>-3.1549999999999998</c:v>
                </c:pt>
                <c:pt idx="302">
                  <c:v>2.376999999999998</c:v>
                </c:pt>
                <c:pt idx="303">
                  <c:v>-0.72700000000000042</c:v>
                </c:pt>
                <c:pt idx="304">
                  <c:v>-1.278</c:v>
                </c:pt>
                <c:pt idx="305">
                  <c:v>-0.84200000000000041</c:v>
                </c:pt>
                <c:pt idx="306">
                  <c:v>-2.8519999999999981</c:v>
                </c:pt>
                <c:pt idx="307">
                  <c:v>-1.554999999999999</c:v>
                </c:pt>
                <c:pt idx="308">
                  <c:v>0.59700000000000042</c:v>
                </c:pt>
                <c:pt idx="309">
                  <c:v>-2.16</c:v>
                </c:pt>
                <c:pt idx="310">
                  <c:v>-0.16200000000000012</c:v>
                </c:pt>
                <c:pt idx="311">
                  <c:v>-4.8760000000000003</c:v>
                </c:pt>
                <c:pt idx="312">
                  <c:v>-1.6859999999999991</c:v>
                </c:pt>
                <c:pt idx="313">
                  <c:v>0.78900000000000003</c:v>
                </c:pt>
                <c:pt idx="314">
                  <c:v>-1.5640000000000001</c:v>
                </c:pt>
                <c:pt idx="315">
                  <c:v>0.98399999999999999</c:v>
                </c:pt>
                <c:pt idx="316">
                  <c:v>1.1180000000000001</c:v>
                </c:pt>
                <c:pt idx="317">
                  <c:v>1.7270000000000001</c:v>
                </c:pt>
                <c:pt idx="318">
                  <c:v>4.1499999999999995</c:v>
                </c:pt>
                <c:pt idx="319">
                  <c:v>-4.0659999999999963</c:v>
                </c:pt>
                <c:pt idx="320">
                  <c:v>-2.1819999999999999</c:v>
                </c:pt>
                <c:pt idx="321">
                  <c:v>-1.863</c:v>
                </c:pt>
                <c:pt idx="322">
                  <c:v>1.9989999999999992</c:v>
                </c:pt>
                <c:pt idx="323">
                  <c:v>-2.601</c:v>
                </c:pt>
                <c:pt idx="324">
                  <c:v>-1.46</c:v>
                </c:pt>
                <c:pt idx="325">
                  <c:v>3.8189999999999982</c:v>
                </c:pt>
                <c:pt idx="326">
                  <c:v>-1.32</c:v>
                </c:pt>
                <c:pt idx="327">
                  <c:v>2.1309999999999998</c:v>
                </c:pt>
                <c:pt idx="328">
                  <c:v>1.163</c:v>
                </c:pt>
                <c:pt idx="329">
                  <c:v>-0.13800000000000001</c:v>
                </c:pt>
                <c:pt idx="330">
                  <c:v>3.2349999999999999</c:v>
                </c:pt>
                <c:pt idx="331">
                  <c:v>-0.18300000000000011</c:v>
                </c:pt>
                <c:pt idx="332">
                  <c:v>-0.55400000000000005</c:v>
                </c:pt>
                <c:pt idx="333">
                  <c:v>-2.2549999999999999</c:v>
                </c:pt>
                <c:pt idx="334">
                  <c:v>0.56100000000000005</c:v>
                </c:pt>
                <c:pt idx="335">
                  <c:v>0.93300000000000005</c:v>
                </c:pt>
                <c:pt idx="336">
                  <c:v>2.0349999999999997</c:v>
                </c:pt>
                <c:pt idx="337">
                  <c:v>2.6619999999999999</c:v>
                </c:pt>
                <c:pt idx="338">
                  <c:v>2.396999999999998</c:v>
                </c:pt>
                <c:pt idx="339">
                  <c:v>0.91800000000000004</c:v>
                </c:pt>
                <c:pt idx="340">
                  <c:v>-1.8660000000000001</c:v>
                </c:pt>
                <c:pt idx="341">
                  <c:v>0.55300000000000005</c:v>
                </c:pt>
                <c:pt idx="342">
                  <c:v>1.385</c:v>
                </c:pt>
                <c:pt idx="343">
                  <c:v>0.83800000000000041</c:v>
                </c:pt>
                <c:pt idx="344">
                  <c:v>2.9929999999999981</c:v>
                </c:pt>
                <c:pt idx="345">
                  <c:v>4.9760000000000035</c:v>
                </c:pt>
                <c:pt idx="346">
                  <c:v>1.36</c:v>
                </c:pt>
                <c:pt idx="347">
                  <c:v>0.53100000000000003</c:v>
                </c:pt>
                <c:pt idx="348">
                  <c:v>0.26800000000000002</c:v>
                </c:pt>
                <c:pt idx="349">
                  <c:v>-0.13800000000000001</c:v>
                </c:pt>
                <c:pt idx="350">
                  <c:v>-5.2149999999999963</c:v>
                </c:pt>
                <c:pt idx="351">
                  <c:v>-1.7749999999999999</c:v>
                </c:pt>
                <c:pt idx="352">
                  <c:v>0.30200000000000027</c:v>
                </c:pt>
                <c:pt idx="353">
                  <c:v>-4.0039999999999996</c:v>
                </c:pt>
                <c:pt idx="354">
                  <c:v>-0.52300000000000002</c:v>
                </c:pt>
                <c:pt idx="355">
                  <c:v>-0.46</c:v>
                </c:pt>
                <c:pt idx="356">
                  <c:v>-4.0860000000000003</c:v>
                </c:pt>
                <c:pt idx="357">
                  <c:v>-1.292</c:v>
                </c:pt>
                <c:pt idx="358">
                  <c:v>-0.26800000000000002</c:v>
                </c:pt>
                <c:pt idx="359">
                  <c:v>-0.32700000000000023</c:v>
                </c:pt>
                <c:pt idx="360">
                  <c:v>0.94699999999999995</c:v>
                </c:pt>
                <c:pt idx="361">
                  <c:v>3.0109999999999997</c:v>
                </c:pt>
                <c:pt idx="362">
                  <c:v>-2.3149999999999982</c:v>
                </c:pt>
                <c:pt idx="363">
                  <c:v>0.24500000000000011</c:v>
                </c:pt>
                <c:pt idx="364">
                  <c:v>-3.8059999999999987</c:v>
                </c:pt>
                <c:pt idx="365">
                  <c:v>-1.002</c:v>
                </c:pt>
                <c:pt idx="366">
                  <c:v>1.2489999999999992</c:v>
                </c:pt>
                <c:pt idx="367">
                  <c:v>1.0589999999999991</c:v>
                </c:pt>
                <c:pt idx="368">
                  <c:v>-0.83600000000000041</c:v>
                </c:pt>
                <c:pt idx="369">
                  <c:v>-2.6759999999999997</c:v>
                </c:pt>
                <c:pt idx="370">
                  <c:v>-2.714</c:v>
                </c:pt>
                <c:pt idx="371">
                  <c:v>-2.1869999999999998</c:v>
                </c:pt>
                <c:pt idx="372">
                  <c:v>3.0289999999999999</c:v>
                </c:pt>
                <c:pt idx="373">
                  <c:v>-4.0309999999999997</c:v>
                </c:pt>
                <c:pt idx="374">
                  <c:v>-4.8499999999999996</c:v>
                </c:pt>
                <c:pt idx="375">
                  <c:v>-1.7800000000000009</c:v>
                </c:pt>
                <c:pt idx="376">
                  <c:v>-0.44100000000000023</c:v>
                </c:pt>
                <c:pt idx="377">
                  <c:v>3.3449999999999998</c:v>
                </c:pt>
                <c:pt idx="378">
                  <c:v>-5.26</c:v>
                </c:pt>
                <c:pt idx="379">
                  <c:v>-0.48700000000000027</c:v>
                </c:pt>
                <c:pt idx="380">
                  <c:v>-0.5750000000000004</c:v>
                </c:pt>
                <c:pt idx="381">
                  <c:v>1.181</c:v>
                </c:pt>
                <c:pt idx="382">
                  <c:v>-0.54</c:v>
                </c:pt>
                <c:pt idx="383">
                  <c:v>-0.64700000000000046</c:v>
                </c:pt>
                <c:pt idx="384">
                  <c:v>1.528</c:v>
                </c:pt>
                <c:pt idx="385">
                  <c:v>-1.857</c:v>
                </c:pt>
                <c:pt idx="386">
                  <c:v>-2.1379999999999999</c:v>
                </c:pt>
                <c:pt idx="387">
                  <c:v>-1.8069999999999991</c:v>
                </c:pt>
                <c:pt idx="388">
                  <c:v>-0.999</c:v>
                </c:pt>
                <c:pt idx="389">
                  <c:v>4.8000000000000036E-2</c:v>
                </c:pt>
                <c:pt idx="390">
                  <c:v>-2.8539999999999988</c:v>
                </c:pt>
                <c:pt idx="391">
                  <c:v>-3.1019999999999999</c:v>
                </c:pt>
                <c:pt idx="392">
                  <c:v>1.258999999999999</c:v>
                </c:pt>
                <c:pt idx="393">
                  <c:v>2.9329999999999981</c:v>
                </c:pt>
                <c:pt idx="394">
                  <c:v>-1.002999999999999</c:v>
                </c:pt>
                <c:pt idx="395">
                  <c:v>2.4019999999999997</c:v>
                </c:pt>
                <c:pt idx="396">
                  <c:v>-0.96500000000000041</c:v>
                </c:pt>
                <c:pt idx="397">
                  <c:v>-0.58400000000000041</c:v>
                </c:pt>
                <c:pt idx="398">
                  <c:v>3.7429999999999999</c:v>
                </c:pt>
                <c:pt idx="399">
                  <c:v>2.54</c:v>
                </c:pt>
                <c:pt idx="400">
                  <c:v>4.128999999999996</c:v>
                </c:pt>
                <c:pt idx="401">
                  <c:v>-1.018</c:v>
                </c:pt>
                <c:pt idx="402">
                  <c:v>2.1519999999999997</c:v>
                </c:pt>
                <c:pt idx="403">
                  <c:v>0.15700000000000011</c:v>
                </c:pt>
                <c:pt idx="404">
                  <c:v>-0.125</c:v>
                </c:pt>
                <c:pt idx="405">
                  <c:v>-0.59500000000000042</c:v>
                </c:pt>
                <c:pt idx="406">
                  <c:v>-1.526</c:v>
                </c:pt>
                <c:pt idx="407">
                  <c:v>2.7909999999999999</c:v>
                </c:pt>
                <c:pt idx="408">
                  <c:v>-5.1000000000000004E-2</c:v>
                </c:pt>
                <c:pt idx="409">
                  <c:v>-1.548999999999999</c:v>
                </c:pt>
                <c:pt idx="410">
                  <c:v>0.21900000000000011</c:v>
                </c:pt>
                <c:pt idx="411">
                  <c:v>0.78500000000000003</c:v>
                </c:pt>
                <c:pt idx="412">
                  <c:v>3.4749999999999988</c:v>
                </c:pt>
                <c:pt idx="413">
                  <c:v>1.274</c:v>
                </c:pt>
                <c:pt idx="414">
                  <c:v>-1.986</c:v>
                </c:pt>
                <c:pt idx="415">
                  <c:v>-1.4319999999999982</c:v>
                </c:pt>
                <c:pt idx="416">
                  <c:v>-3.0589999999999997</c:v>
                </c:pt>
                <c:pt idx="417">
                  <c:v>0.64100000000000046</c:v>
                </c:pt>
                <c:pt idx="418">
                  <c:v>3.5870000000000002</c:v>
                </c:pt>
                <c:pt idx="419">
                  <c:v>-2.2959999999999998</c:v>
                </c:pt>
                <c:pt idx="420">
                  <c:v>1.0680000000000001</c:v>
                </c:pt>
                <c:pt idx="421">
                  <c:v>4.6710000000000003</c:v>
                </c:pt>
                <c:pt idx="422">
                  <c:v>-1.353</c:v>
                </c:pt>
                <c:pt idx="423">
                  <c:v>-0.19100000000000011</c:v>
                </c:pt>
                <c:pt idx="424">
                  <c:v>1.393999999999999</c:v>
                </c:pt>
                <c:pt idx="425">
                  <c:v>-5.8629999999999969</c:v>
                </c:pt>
                <c:pt idx="426">
                  <c:v>-1.3240000000000001</c:v>
                </c:pt>
                <c:pt idx="427">
                  <c:v>1.556</c:v>
                </c:pt>
                <c:pt idx="428">
                  <c:v>-2.161</c:v>
                </c:pt>
                <c:pt idx="429">
                  <c:v>-1.7869999999999999</c:v>
                </c:pt>
                <c:pt idx="430">
                  <c:v>3.298</c:v>
                </c:pt>
                <c:pt idx="431">
                  <c:v>-2.5219999999999998</c:v>
                </c:pt>
                <c:pt idx="432">
                  <c:v>0.55500000000000005</c:v>
                </c:pt>
                <c:pt idx="433">
                  <c:v>1.32</c:v>
                </c:pt>
                <c:pt idx="434">
                  <c:v>-2.665</c:v>
                </c:pt>
                <c:pt idx="435">
                  <c:v>-0.23200000000000001</c:v>
                </c:pt>
                <c:pt idx="436">
                  <c:v>2.8539999999999988</c:v>
                </c:pt>
                <c:pt idx="437">
                  <c:v>-0.37100000000000022</c:v>
                </c:pt>
                <c:pt idx="438">
                  <c:v>0.64100000000000046</c:v>
                </c:pt>
                <c:pt idx="439">
                  <c:v>0.85100000000000042</c:v>
                </c:pt>
                <c:pt idx="440">
                  <c:v>-2.8359999999999981</c:v>
                </c:pt>
                <c:pt idx="441">
                  <c:v>-1.204</c:v>
                </c:pt>
                <c:pt idx="442">
                  <c:v>3.4569999999999981</c:v>
                </c:pt>
                <c:pt idx="443">
                  <c:v>0.8200000000000004</c:v>
                </c:pt>
                <c:pt idx="444">
                  <c:v>-0.88600000000000045</c:v>
                </c:pt>
                <c:pt idx="445">
                  <c:v>0.78600000000000003</c:v>
                </c:pt>
                <c:pt idx="446">
                  <c:v>-0.32400000000000023</c:v>
                </c:pt>
                <c:pt idx="447">
                  <c:v>0.86400000000000043</c:v>
                </c:pt>
                <c:pt idx="448">
                  <c:v>-3.5859999999999999</c:v>
                </c:pt>
                <c:pt idx="449">
                  <c:v>-2.2999999999999998</c:v>
                </c:pt>
                <c:pt idx="450">
                  <c:v>-3.9039999999999999</c:v>
                </c:pt>
                <c:pt idx="451">
                  <c:v>-1.351</c:v>
                </c:pt>
                <c:pt idx="452">
                  <c:v>1.300999999999999</c:v>
                </c:pt>
                <c:pt idx="453">
                  <c:v>0.50900000000000001</c:v>
                </c:pt>
                <c:pt idx="454">
                  <c:v>-3.601</c:v>
                </c:pt>
                <c:pt idx="455">
                  <c:v>-0.72000000000000042</c:v>
                </c:pt>
                <c:pt idx="456">
                  <c:v>9.6000000000000071E-2</c:v>
                </c:pt>
                <c:pt idx="457">
                  <c:v>-1.7860000000000009</c:v>
                </c:pt>
                <c:pt idx="458">
                  <c:v>-3.8989999999999987</c:v>
                </c:pt>
                <c:pt idx="459">
                  <c:v>-6.7219999999999995</c:v>
                </c:pt>
                <c:pt idx="460">
                  <c:v>-2.9259999999999997</c:v>
                </c:pt>
                <c:pt idx="461">
                  <c:v>-2.4769999999999981</c:v>
                </c:pt>
                <c:pt idx="462">
                  <c:v>-4.1589999999999963</c:v>
                </c:pt>
                <c:pt idx="463">
                  <c:v>-1.137</c:v>
                </c:pt>
                <c:pt idx="464">
                  <c:v>-2.3809999999999998</c:v>
                </c:pt>
                <c:pt idx="465">
                  <c:v>-0.72500000000000042</c:v>
                </c:pt>
                <c:pt idx="466">
                  <c:v>-1.1220000000000001</c:v>
                </c:pt>
                <c:pt idx="467">
                  <c:v>-2.0430000000000001</c:v>
                </c:pt>
                <c:pt idx="468">
                  <c:v>0.40600000000000008</c:v>
                </c:pt>
                <c:pt idx="469">
                  <c:v>0.52900000000000003</c:v>
                </c:pt>
                <c:pt idx="470">
                  <c:v>1.012</c:v>
                </c:pt>
                <c:pt idx="471">
                  <c:v>1.8580000000000001</c:v>
                </c:pt>
                <c:pt idx="472">
                  <c:v>-2.2250000000000001</c:v>
                </c:pt>
                <c:pt idx="473">
                  <c:v>-2.3649999999999998</c:v>
                </c:pt>
                <c:pt idx="474">
                  <c:v>-1.2329999999999992</c:v>
                </c:pt>
                <c:pt idx="475">
                  <c:v>-0.40100000000000002</c:v>
                </c:pt>
                <c:pt idx="476">
                  <c:v>-2.6119999999999997</c:v>
                </c:pt>
                <c:pt idx="477">
                  <c:v>-2.8849999999999998</c:v>
                </c:pt>
                <c:pt idx="478">
                  <c:v>0.52400000000000002</c:v>
                </c:pt>
                <c:pt idx="479">
                  <c:v>1.331</c:v>
                </c:pt>
                <c:pt idx="480">
                  <c:v>0.4170000000000002</c:v>
                </c:pt>
                <c:pt idx="481">
                  <c:v>0.32300000000000023</c:v>
                </c:pt>
                <c:pt idx="482">
                  <c:v>1.167</c:v>
                </c:pt>
                <c:pt idx="483">
                  <c:v>6.152999999999996</c:v>
                </c:pt>
                <c:pt idx="484">
                  <c:v>0.67000000000000071</c:v>
                </c:pt>
                <c:pt idx="485">
                  <c:v>-2.089</c:v>
                </c:pt>
                <c:pt idx="486">
                  <c:v>2.0459999999999998</c:v>
                </c:pt>
                <c:pt idx="487">
                  <c:v>-7.0000000000000071E-3</c:v>
                </c:pt>
                <c:pt idx="488">
                  <c:v>3.4059999999999997</c:v>
                </c:pt>
                <c:pt idx="489">
                  <c:v>2.7810000000000001</c:v>
                </c:pt>
                <c:pt idx="490">
                  <c:v>0.27500000000000002</c:v>
                </c:pt>
                <c:pt idx="491">
                  <c:v>0.89300000000000046</c:v>
                </c:pt>
                <c:pt idx="492">
                  <c:v>-1.4809999999999992</c:v>
                </c:pt>
                <c:pt idx="493">
                  <c:v>-1.7740000000000009</c:v>
                </c:pt>
                <c:pt idx="494">
                  <c:v>-0.40800000000000008</c:v>
                </c:pt>
                <c:pt idx="495">
                  <c:v>0.23100000000000001</c:v>
                </c:pt>
                <c:pt idx="496">
                  <c:v>-9.0000000000000115E-3</c:v>
                </c:pt>
                <c:pt idx="497">
                  <c:v>2.0859999999999999</c:v>
                </c:pt>
                <c:pt idx="498">
                  <c:v>4.9710000000000036</c:v>
                </c:pt>
                <c:pt idx="499">
                  <c:v>0.58400000000000041</c:v>
                </c:pt>
                <c:pt idx="500">
                  <c:v>-3.84</c:v>
                </c:pt>
                <c:pt idx="501">
                  <c:v>-4.9459999999999997</c:v>
                </c:pt>
                <c:pt idx="502">
                  <c:v>2.7880000000000011</c:v>
                </c:pt>
                <c:pt idx="503">
                  <c:v>1.635</c:v>
                </c:pt>
                <c:pt idx="504">
                  <c:v>1.639</c:v>
                </c:pt>
                <c:pt idx="505">
                  <c:v>-1.014999999999999</c:v>
                </c:pt>
                <c:pt idx="506">
                  <c:v>-3.786</c:v>
                </c:pt>
                <c:pt idx="507">
                  <c:v>-3.4969999999999981</c:v>
                </c:pt>
                <c:pt idx="508">
                  <c:v>-0.54100000000000004</c:v>
                </c:pt>
                <c:pt idx="509">
                  <c:v>-1.9049999999999991</c:v>
                </c:pt>
                <c:pt idx="510">
                  <c:v>-0.95700000000000041</c:v>
                </c:pt>
                <c:pt idx="511">
                  <c:v>-1.153999999999999</c:v>
                </c:pt>
                <c:pt idx="512">
                  <c:v>1.51</c:v>
                </c:pt>
                <c:pt idx="513">
                  <c:v>0.98599999999999999</c:v>
                </c:pt>
                <c:pt idx="514">
                  <c:v>-0.6670000000000007</c:v>
                </c:pt>
                <c:pt idx="515">
                  <c:v>-3.081</c:v>
                </c:pt>
                <c:pt idx="516">
                  <c:v>-3.0449999999999999</c:v>
                </c:pt>
                <c:pt idx="517">
                  <c:v>0.8270000000000004</c:v>
                </c:pt>
                <c:pt idx="518">
                  <c:v>-0.24700000000000011</c:v>
                </c:pt>
                <c:pt idx="519">
                  <c:v>-0.72600000000000042</c:v>
                </c:pt>
                <c:pt idx="520">
                  <c:v>-0.24800000000000011</c:v>
                </c:pt>
                <c:pt idx="521">
                  <c:v>3.7349999999999999</c:v>
                </c:pt>
                <c:pt idx="522">
                  <c:v>-0.78500000000000003</c:v>
                </c:pt>
                <c:pt idx="523">
                  <c:v>3.2530000000000001</c:v>
                </c:pt>
                <c:pt idx="524">
                  <c:v>0.23</c:v>
                </c:pt>
                <c:pt idx="525">
                  <c:v>-0.42000000000000021</c:v>
                </c:pt>
                <c:pt idx="526">
                  <c:v>0.996</c:v>
                </c:pt>
                <c:pt idx="527">
                  <c:v>3.4089999999999998</c:v>
                </c:pt>
                <c:pt idx="528">
                  <c:v>-2.1519999999999997</c:v>
                </c:pt>
                <c:pt idx="529">
                  <c:v>-3.569</c:v>
                </c:pt>
                <c:pt idx="530">
                  <c:v>1.161</c:v>
                </c:pt>
                <c:pt idx="531">
                  <c:v>-0.80800000000000005</c:v>
                </c:pt>
                <c:pt idx="532">
                  <c:v>-1.98</c:v>
                </c:pt>
                <c:pt idx="533">
                  <c:v>-2.0379999999999998</c:v>
                </c:pt>
                <c:pt idx="534">
                  <c:v>-2.6119999999999997</c:v>
                </c:pt>
                <c:pt idx="535">
                  <c:v>3.9000000000000028E-2</c:v>
                </c:pt>
                <c:pt idx="536">
                  <c:v>-3.1619999999999999</c:v>
                </c:pt>
                <c:pt idx="537">
                  <c:v>-0.80700000000000005</c:v>
                </c:pt>
                <c:pt idx="538">
                  <c:v>1.6300000000000001</c:v>
                </c:pt>
                <c:pt idx="539">
                  <c:v>-1.7729999999999999</c:v>
                </c:pt>
                <c:pt idx="540">
                  <c:v>0.30400000000000027</c:v>
                </c:pt>
                <c:pt idx="541">
                  <c:v>0.22800000000000012</c:v>
                </c:pt>
                <c:pt idx="542">
                  <c:v>1.6600000000000001</c:v>
                </c:pt>
                <c:pt idx="543">
                  <c:v>0.80400000000000005</c:v>
                </c:pt>
                <c:pt idx="544">
                  <c:v>6.9279999999999964</c:v>
                </c:pt>
                <c:pt idx="545">
                  <c:v>2.57</c:v>
                </c:pt>
                <c:pt idx="546">
                  <c:v>-2.6419999999999999</c:v>
                </c:pt>
                <c:pt idx="547">
                  <c:v>-0.19400000000000012</c:v>
                </c:pt>
                <c:pt idx="548">
                  <c:v>-6.0030000000000001</c:v>
                </c:pt>
                <c:pt idx="549">
                  <c:v>0.23200000000000001</c:v>
                </c:pt>
                <c:pt idx="550">
                  <c:v>0.13800000000000001</c:v>
                </c:pt>
                <c:pt idx="551">
                  <c:v>-0.37500000000000022</c:v>
                </c:pt>
                <c:pt idx="552">
                  <c:v>3</c:v>
                </c:pt>
                <c:pt idx="553">
                  <c:v>1.276</c:v>
                </c:pt>
                <c:pt idx="554">
                  <c:v>2.7600000000000002</c:v>
                </c:pt>
                <c:pt idx="555">
                  <c:v>1.44</c:v>
                </c:pt>
                <c:pt idx="556">
                  <c:v>1.173</c:v>
                </c:pt>
                <c:pt idx="557">
                  <c:v>3.3569999999999984</c:v>
                </c:pt>
                <c:pt idx="558">
                  <c:v>5.668999999999996</c:v>
                </c:pt>
                <c:pt idx="559">
                  <c:v>-1.321</c:v>
                </c:pt>
                <c:pt idx="560">
                  <c:v>-0.43100000000000027</c:v>
                </c:pt>
                <c:pt idx="561">
                  <c:v>0.997</c:v>
                </c:pt>
                <c:pt idx="562">
                  <c:v>2.27</c:v>
                </c:pt>
                <c:pt idx="563">
                  <c:v>2.0049999999999999</c:v>
                </c:pt>
                <c:pt idx="564">
                  <c:v>-3.67</c:v>
                </c:pt>
                <c:pt idx="565">
                  <c:v>-0.94899999999999995</c:v>
                </c:pt>
                <c:pt idx="566">
                  <c:v>0.10299999999999998</c:v>
                </c:pt>
                <c:pt idx="567">
                  <c:v>-0.56100000000000005</c:v>
                </c:pt>
                <c:pt idx="568">
                  <c:v>0.16000000000000011</c:v>
                </c:pt>
                <c:pt idx="569">
                  <c:v>1.7000000000000022E-2</c:v>
                </c:pt>
                <c:pt idx="570">
                  <c:v>-1.3420000000000001</c:v>
                </c:pt>
                <c:pt idx="571">
                  <c:v>-2.2440000000000002</c:v>
                </c:pt>
                <c:pt idx="572">
                  <c:v>-1.7720000000000009</c:v>
                </c:pt>
                <c:pt idx="573">
                  <c:v>-0.78900000000000003</c:v>
                </c:pt>
                <c:pt idx="574">
                  <c:v>-2.0759999999999987</c:v>
                </c:pt>
                <c:pt idx="575">
                  <c:v>-2.1759999999999997</c:v>
                </c:pt>
                <c:pt idx="576">
                  <c:v>-1.395999999999999</c:v>
                </c:pt>
                <c:pt idx="577">
                  <c:v>-3.069</c:v>
                </c:pt>
                <c:pt idx="578">
                  <c:v>-0.62100000000000044</c:v>
                </c:pt>
                <c:pt idx="579">
                  <c:v>3.641</c:v>
                </c:pt>
                <c:pt idx="580">
                  <c:v>1.7529999999999999</c:v>
                </c:pt>
                <c:pt idx="581">
                  <c:v>-3.2069999999999999</c:v>
                </c:pt>
                <c:pt idx="582">
                  <c:v>2.6669999999999998</c:v>
                </c:pt>
                <c:pt idx="583">
                  <c:v>1.288</c:v>
                </c:pt>
                <c:pt idx="584">
                  <c:v>0.72900000000000043</c:v>
                </c:pt>
                <c:pt idx="585">
                  <c:v>-0.38500000000000023</c:v>
                </c:pt>
                <c:pt idx="586">
                  <c:v>-1.038999999999999</c:v>
                </c:pt>
                <c:pt idx="587">
                  <c:v>0.1470000000000001</c:v>
                </c:pt>
                <c:pt idx="588">
                  <c:v>2.2690000000000001</c:v>
                </c:pt>
                <c:pt idx="589">
                  <c:v>-0.36000000000000021</c:v>
                </c:pt>
                <c:pt idx="590">
                  <c:v>4.5339999999999998</c:v>
                </c:pt>
                <c:pt idx="591">
                  <c:v>0.49800000000000022</c:v>
                </c:pt>
                <c:pt idx="592">
                  <c:v>4.7690000000000001</c:v>
                </c:pt>
                <c:pt idx="593">
                  <c:v>0.63000000000000045</c:v>
                </c:pt>
                <c:pt idx="594">
                  <c:v>-1.482</c:v>
                </c:pt>
                <c:pt idx="595">
                  <c:v>-0.99399999999999999</c:v>
                </c:pt>
                <c:pt idx="596">
                  <c:v>-0.22100000000000011</c:v>
                </c:pt>
                <c:pt idx="597">
                  <c:v>3.9739999999999998</c:v>
                </c:pt>
                <c:pt idx="598">
                  <c:v>2.1159999999999997</c:v>
                </c:pt>
                <c:pt idx="599">
                  <c:v>-1.6839999999999991</c:v>
                </c:pt>
                <c:pt idx="600">
                  <c:v>0.44700000000000023</c:v>
                </c:pt>
                <c:pt idx="601">
                  <c:v>-3.2429999999999999</c:v>
                </c:pt>
                <c:pt idx="602">
                  <c:v>-3.0589999999999997</c:v>
                </c:pt>
                <c:pt idx="603">
                  <c:v>-0.33100000000000035</c:v>
                </c:pt>
                <c:pt idx="604">
                  <c:v>-0.85700000000000043</c:v>
                </c:pt>
                <c:pt idx="605">
                  <c:v>-2.2509999999999999</c:v>
                </c:pt>
                <c:pt idx="606">
                  <c:v>0.55300000000000005</c:v>
                </c:pt>
                <c:pt idx="607">
                  <c:v>2.2370000000000001</c:v>
                </c:pt>
                <c:pt idx="608">
                  <c:v>2.2559999999999998</c:v>
                </c:pt>
                <c:pt idx="609">
                  <c:v>2.3459999999999988</c:v>
                </c:pt>
                <c:pt idx="610">
                  <c:v>2.6829999999999998</c:v>
                </c:pt>
                <c:pt idx="611">
                  <c:v>4.1000000000000002E-2</c:v>
                </c:pt>
                <c:pt idx="612">
                  <c:v>-3.5559999999999987</c:v>
                </c:pt>
                <c:pt idx="613">
                  <c:v>1.645999999999999</c:v>
                </c:pt>
                <c:pt idx="614">
                  <c:v>1.9689999999999992</c:v>
                </c:pt>
                <c:pt idx="615">
                  <c:v>1.105</c:v>
                </c:pt>
                <c:pt idx="616">
                  <c:v>2.5449999999999999</c:v>
                </c:pt>
                <c:pt idx="617">
                  <c:v>1.054999999999999</c:v>
                </c:pt>
                <c:pt idx="618">
                  <c:v>0.73500000000000043</c:v>
                </c:pt>
                <c:pt idx="619">
                  <c:v>1.7780000000000009</c:v>
                </c:pt>
                <c:pt idx="620">
                  <c:v>-0.61200000000000043</c:v>
                </c:pt>
                <c:pt idx="621">
                  <c:v>0.4120000000000002</c:v>
                </c:pt>
                <c:pt idx="622">
                  <c:v>-1.5920000000000001</c:v>
                </c:pt>
                <c:pt idx="623">
                  <c:v>-1.498</c:v>
                </c:pt>
                <c:pt idx="624">
                  <c:v>2.56</c:v>
                </c:pt>
                <c:pt idx="625">
                  <c:v>2.6059999999999999</c:v>
                </c:pt>
                <c:pt idx="626">
                  <c:v>2.907</c:v>
                </c:pt>
                <c:pt idx="627">
                  <c:v>-1.859</c:v>
                </c:pt>
                <c:pt idx="628">
                  <c:v>1.7529999999999999</c:v>
                </c:pt>
                <c:pt idx="629">
                  <c:v>-2.7829999999999999</c:v>
                </c:pt>
                <c:pt idx="630">
                  <c:v>-2.7389999999999999</c:v>
                </c:pt>
                <c:pt idx="631">
                  <c:v>-3.2829999999999999</c:v>
                </c:pt>
                <c:pt idx="632">
                  <c:v>0.49400000000000027</c:v>
                </c:pt>
                <c:pt idx="633">
                  <c:v>2.8499999999999988</c:v>
                </c:pt>
                <c:pt idx="634">
                  <c:v>-0.22400000000000012</c:v>
                </c:pt>
                <c:pt idx="635">
                  <c:v>-2.38</c:v>
                </c:pt>
                <c:pt idx="636">
                  <c:v>-3.6469999999999998</c:v>
                </c:pt>
                <c:pt idx="637">
                  <c:v>1.8220000000000001</c:v>
                </c:pt>
                <c:pt idx="638">
                  <c:v>0.2880000000000002</c:v>
                </c:pt>
                <c:pt idx="639">
                  <c:v>1.288999999999999</c:v>
                </c:pt>
                <c:pt idx="640">
                  <c:v>0.89200000000000046</c:v>
                </c:pt>
                <c:pt idx="641">
                  <c:v>1.038</c:v>
                </c:pt>
                <c:pt idx="642">
                  <c:v>-1.4259999999999982</c:v>
                </c:pt>
                <c:pt idx="643">
                  <c:v>2.5559999999999987</c:v>
                </c:pt>
                <c:pt idx="644">
                  <c:v>0.40200000000000002</c:v>
                </c:pt>
                <c:pt idx="645">
                  <c:v>-2.7250000000000001</c:v>
                </c:pt>
                <c:pt idx="646">
                  <c:v>-0.7000000000000004</c:v>
                </c:pt>
                <c:pt idx="647">
                  <c:v>-1.641</c:v>
                </c:pt>
                <c:pt idx="648">
                  <c:v>-2.5369999999999981</c:v>
                </c:pt>
                <c:pt idx="649">
                  <c:v>-1.234</c:v>
                </c:pt>
                <c:pt idx="650">
                  <c:v>-0.45900000000000002</c:v>
                </c:pt>
                <c:pt idx="651">
                  <c:v>-2.2949999999999999</c:v>
                </c:pt>
                <c:pt idx="652">
                  <c:v>-3.1030000000000002</c:v>
                </c:pt>
                <c:pt idx="653">
                  <c:v>3.5549999999999997</c:v>
                </c:pt>
                <c:pt idx="654">
                  <c:v>1.53</c:v>
                </c:pt>
                <c:pt idx="655">
                  <c:v>0.51500000000000001</c:v>
                </c:pt>
                <c:pt idx="656">
                  <c:v>-0.91900000000000004</c:v>
                </c:pt>
                <c:pt idx="657">
                  <c:v>1.681</c:v>
                </c:pt>
                <c:pt idx="658">
                  <c:v>-4.0890000000000004</c:v>
                </c:pt>
                <c:pt idx="659">
                  <c:v>0.12000000000000002</c:v>
                </c:pt>
                <c:pt idx="660">
                  <c:v>-0.74300000000000044</c:v>
                </c:pt>
                <c:pt idx="661">
                  <c:v>0.89400000000000046</c:v>
                </c:pt>
                <c:pt idx="662">
                  <c:v>-7.5000000000000053E-2</c:v>
                </c:pt>
                <c:pt idx="663">
                  <c:v>-2.1109999999999998</c:v>
                </c:pt>
                <c:pt idx="664">
                  <c:v>2.9489999999999998</c:v>
                </c:pt>
                <c:pt idx="665">
                  <c:v>-0.31200000000000022</c:v>
                </c:pt>
                <c:pt idx="666">
                  <c:v>3.9309999999999987</c:v>
                </c:pt>
                <c:pt idx="667">
                  <c:v>0.72400000000000042</c:v>
                </c:pt>
                <c:pt idx="668">
                  <c:v>-1.623</c:v>
                </c:pt>
                <c:pt idx="669">
                  <c:v>1.4279999999999982</c:v>
                </c:pt>
                <c:pt idx="670">
                  <c:v>-0.62900000000000045</c:v>
                </c:pt>
                <c:pt idx="671">
                  <c:v>2.1469999999999998</c:v>
                </c:pt>
                <c:pt idx="672">
                  <c:v>4.5869999999999997</c:v>
                </c:pt>
                <c:pt idx="673">
                  <c:v>0.53200000000000003</c:v>
                </c:pt>
                <c:pt idx="674">
                  <c:v>-3.613</c:v>
                </c:pt>
                <c:pt idx="675">
                  <c:v>0.27</c:v>
                </c:pt>
                <c:pt idx="676">
                  <c:v>1.153999999999999</c:v>
                </c:pt>
                <c:pt idx="677">
                  <c:v>-0.59800000000000042</c:v>
                </c:pt>
                <c:pt idx="678">
                  <c:v>1.544999999999999</c:v>
                </c:pt>
                <c:pt idx="679">
                  <c:v>-3.8559999999999981</c:v>
                </c:pt>
                <c:pt idx="680">
                  <c:v>-1.98</c:v>
                </c:pt>
                <c:pt idx="681">
                  <c:v>4.527999999999996</c:v>
                </c:pt>
                <c:pt idx="682">
                  <c:v>1.7010000000000001</c:v>
                </c:pt>
                <c:pt idx="683">
                  <c:v>0.44200000000000023</c:v>
                </c:pt>
                <c:pt idx="684">
                  <c:v>2.25</c:v>
                </c:pt>
                <c:pt idx="685">
                  <c:v>-3.4359999999999982</c:v>
                </c:pt>
                <c:pt idx="686">
                  <c:v>-2.3239999999999998</c:v>
                </c:pt>
                <c:pt idx="687">
                  <c:v>1.7709999999999999</c:v>
                </c:pt>
                <c:pt idx="688">
                  <c:v>-2.5549999999999997</c:v>
                </c:pt>
                <c:pt idx="689">
                  <c:v>-2.0230000000000001</c:v>
                </c:pt>
                <c:pt idx="690">
                  <c:v>1.004999999999999</c:v>
                </c:pt>
                <c:pt idx="691">
                  <c:v>-0.27900000000000008</c:v>
                </c:pt>
                <c:pt idx="692">
                  <c:v>-0.51500000000000001</c:v>
                </c:pt>
                <c:pt idx="693">
                  <c:v>-0.70900000000000041</c:v>
                </c:pt>
                <c:pt idx="694">
                  <c:v>-1.663999999999999</c:v>
                </c:pt>
                <c:pt idx="695">
                  <c:v>-2.4409999999999998</c:v>
                </c:pt>
                <c:pt idx="696">
                  <c:v>0.98699999999999999</c:v>
                </c:pt>
                <c:pt idx="697">
                  <c:v>-0.1460000000000001</c:v>
                </c:pt>
                <c:pt idx="698">
                  <c:v>3.0819999999999999</c:v>
                </c:pt>
                <c:pt idx="699">
                  <c:v>5.2380000000000004</c:v>
                </c:pt>
                <c:pt idx="700">
                  <c:v>-0.86800000000000044</c:v>
                </c:pt>
                <c:pt idx="701">
                  <c:v>-1.54</c:v>
                </c:pt>
                <c:pt idx="702">
                  <c:v>-1.502999999999999</c:v>
                </c:pt>
                <c:pt idx="703">
                  <c:v>-3.1080000000000001</c:v>
                </c:pt>
                <c:pt idx="704">
                  <c:v>0.27100000000000002</c:v>
                </c:pt>
                <c:pt idx="705">
                  <c:v>2.0529999999999982</c:v>
                </c:pt>
                <c:pt idx="706">
                  <c:v>2.343</c:v>
                </c:pt>
                <c:pt idx="707">
                  <c:v>-2.1519999999999997</c:v>
                </c:pt>
                <c:pt idx="708">
                  <c:v>-4.1099999999999985</c:v>
                </c:pt>
                <c:pt idx="709">
                  <c:v>-1.5740000000000001</c:v>
                </c:pt>
                <c:pt idx="710">
                  <c:v>2.3959999999999981</c:v>
                </c:pt>
                <c:pt idx="711">
                  <c:v>0.97599999999999998</c:v>
                </c:pt>
                <c:pt idx="712">
                  <c:v>-2.0359999999999987</c:v>
                </c:pt>
                <c:pt idx="713">
                  <c:v>-1.040999999999999</c:v>
                </c:pt>
                <c:pt idx="714">
                  <c:v>-0.51700000000000002</c:v>
                </c:pt>
                <c:pt idx="715">
                  <c:v>0.30000000000000021</c:v>
                </c:pt>
                <c:pt idx="716">
                  <c:v>-0.42700000000000027</c:v>
                </c:pt>
                <c:pt idx="717">
                  <c:v>0.5760000000000004</c:v>
                </c:pt>
                <c:pt idx="718">
                  <c:v>-2.2040000000000002</c:v>
                </c:pt>
                <c:pt idx="719">
                  <c:v>-2.7290000000000001</c:v>
                </c:pt>
                <c:pt idx="720">
                  <c:v>-0.75500000000000045</c:v>
                </c:pt>
                <c:pt idx="721">
                  <c:v>-1.966</c:v>
                </c:pt>
                <c:pt idx="722">
                  <c:v>3.298</c:v>
                </c:pt>
                <c:pt idx="723">
                  <c:v>4.8390000000000004</c:v>
                </c:pt>
                <c:pt idx="724">
                  <c:v>1.893</c:v>
                </c:pt>
                <c:pt idx="725">
                  <c:v>2.2309999999999999</c:v>
                </c:pt>
                <c:pt idx="726">
                  <c:v>-1.649</c:v>
                </c:pt>
                <c:pt idx="727">
                  <c:v>1.536</c:v>
                </c:pt>
                <c:pt idx="728">
                  <c:v>-1.522</c:v>
                </c:pt>
                <c:pt idx="729">
                  <c:v>-1.804</c:v>
                </c:pt>
                <c:pt idx="730">
                  <c:v>6.5000000000000058E-2</c:v>
                </c:pt>
                <c:pt idx="731">
                  <c:v>-1.8180000000000001</c:v>
                </c:pt>
                <c:pt idx="732">
                  <c:v>-2.7290000000000001</c:v>
                </c:pt>
                <c:pt idx="733">
                  <c:v>-0.73400000000000043</c:v>
                </c:pt>
                <c:pt idx="734">
                  <c:v>-3.9989999999999997</c:v>
                </c:pt>
                <c:pt idx="735">
                  <c:v>-1.9259999999999982</c:v>
                </c:pt>
                <c:pt idx="736">
                  <c:v>1.9609999999999992</c:v>
                </c:pt>
                <c:pt idx="737">
                  <c:v>1.2169999999999992</c:v>
                </c:pt>
                <c:pt idx="738">
                  <c:v>-0.37600000000000022</c:v>
                </c:pt>
                <c:pt idx="739">
                  <c:v>3.5319999999999987</c:v>
                </c:pt>
                <c:pt idx="740">
                  <c:v>-3.343</c:v>
                </c:pt>
                <c:pt idx="741">
                  <c:v>-1.448</c:v>
                </c:pt>
                <c:pt idx="742">
                  <c:v>-1.7780000000000009</c:v>
                </c:pt>
                <c:pt idx="743">
                  <c:v>2.2640000000000002</c:v>
                </c:pt>
                <c:pt idx="744">
                  <c:v>4.5190000000000001</c:v>
                </c:pt>
                <c:pt idx="745">
                  <c:v>-6.6000000000000003E-2</c:v>
                </c:pt>
                <c:pt idx="746">
                  <c:v>-2.1659999999999999</c:v>
                </c:pt>
                <c:pt idx="747">
                  <c:v>-1.637</c:v>
                </c:pt>
                <c:pt idx="748">
                  <c:v>0.56999999999999995</c:v>
                </c:pt>
                <c:pt idx="749">
                  <c:v>0.35800000000000021</c:v>
                </c:pt>
                <c:pt idx="750">
                  <c:v>4.3279999999999959</c:v>
                </c:pt>
                <c:pt idx="751">
                  <c:v>2.6379999999999999</c:v>
                </c:pt>
                <c:pt idx="752">
                  <c:v>1.4179999999999982</c:v>
                </c:pt>
                <c:pt idx="753">
                  <c:v>0.5770000000000004</c:v>
                </c:pt>
                <c:pt idx="754">
                  <c:v>-1.474</c:v>
                </c:pt>
                <c:pt idx="755">
                  <c:v>-1.266999999999999</c:v>
                </c:pt>
                <c:pt idx="756">
                  <c:v>-4.0860000000000003</c:v>
                </c:pt>
                <c:pt idx="757">
                  <c:v>-0.22100000000000011</c:v>
                </c:pt>
                <c:pt idx="758">
                  <c:v>-1.9229999999999992</c:v>
                </c:pt>
                <c:pt idx="759">
                  <c:v>-3.4359999999999982</c:v>
                </c:pt>
                <c:pt idx="760">
                  <c:v>-1.234</c:v>
                </c:pt>
                <c:pt idx="761">
                  <c:v>-0.71200000000000041</c:v>
                </c:pt>
                <c:pt idx="762">
                  <c:v>4.141</c:v>
                </c:pt>
                <c:pt idx="763">
                  <c:v>2.0719999999999987</c:v>
                </c:pt>
                <c:pt idx="764">
                  <c:v>2.4889999999999999</c:v>
                </c:pt>
                <c:pt idx="765">
                  <c:v>1.9389999999999992</c:v>
                </c:pt>
                <c:pt idx="766">
                  <c:v>1.274</c:v>
                </c:pt>
                <c:pt idx="767">
                  <c:v>-1.31</c:v>
                </c:pt>
                <c:pt idx="768">
                  <c:v>-0.58400000000000041</c:v>
                </c:pt>
                <c:pt idx="769">
                  <c:v>-0.55300000000000005</c:v>
                </c:pt>
                <c:pt idx="770">
                  <c:v>-0.49000000000000021</c:v>
                </c:pt>
                <c:pt idx="771">
                  <c:v>-2.0529999999999982</c:v>
                </c:pt>
                <c:pt idx="772">
                  <c:v>-1.266</c:v>
                </c:pt>
                <c:pt idx="773">
                  <c:v>-0.61400000000000043</c:v>
                </c:pt>
                <c:pt idx="774">
                  <c:v>4.900000000000005E-2</c:v>
                </c:pt>
                <c:pt idx="775">
                  <c:v>0.14100000000000001</c:v>
                </c:pt>
                <c:pt idx="776">
                  <c:v>-6.351</c:v>
                </c:pt>
                <c:pt idx="777">
                  <c:v>-2.3179999999999987</c:v>
                </c:pt>
                <c:pt idx="778">
                  <c:v>-0.18100000000000011</c:v>
                </c:pt>
                <c:pt idx="779">
                  <c:v>-1.234</c:v>
                </c:pt>
                <c:pt idx="780">
                  <c:v>-0.87500000000000044</c:v>
                </c:pt>
                <c:pt idx="781">
                  <c:v>-1.569</c:v>
                </c:pt>
                <c:pt idx="782">
                  <c:v>-2.0030000000000001</c:v>
                </c:pt>
                <c:pt idx="783">
                  <c:v>0.2390000000000001</c:v>
                </c:pt>
                <c:pt idx="784">
                  <c:v>-1.657</c:v>
                </c:pt>
                <c:pt idx="785">
                  <c:v>2.4000000000000018E-2</c:v>
                </c:pt>
                <c:pt idx="786">
                  <c:v>3.8819999999999997</c:v>
                </c:pt>
                <c:pt idx="787">
                  <c:v>2.6589999999999998</c:v>
                </c:pt>
                <c:pt idx="788">
                  <c:v>0.60500000000000043</c:v>
                </c:pt>
                <c:pt idx="789">
                  <c:v>-2.7829999999999999</c:v>
                </c:pt>
                <c:pt idx="790">
                  <c:v>-4.2169999999999996</c:v>
                </c:pt>
                <c:pt idx="791">
                  <c:v>3.5000000000000031E-2</c:v>
                </c:pt>
                <c:pt idx="792">
                  <c:v>2.1359999999999997</c:v>
                </c:pt>
                <c:pt idx="793">
                  <c:v>-4.0720000000000001</c:v>
                </c:pt>
                <c:pt idx="794">
                  <c:v>-3.8819999999999997</c:v>
                </c:pt>
                <c:pt idx="795">
                  <c:v>-0.7050000000000004</c:v>
                </c:pt>
                <c:pt idx="796">
                  <c:v>1.7860000000000009</c:v>
                </c:pt>
                <c:pt idx="797">
                  <c:v>4.069</c:v>
                </c:pt>
                <c:pt idx="798">
                  <c:v>2.2410000000000001</c:v>
                </c:pt>
                <c:pt idx="799">
                  <c:v>2.5959999999999988</c:v>
                </c:pt>
                <c:pt idx="800">
                  <c:v>2.625</c:v>
                </c:pt>
                <c:pt idx="801">
                  <c:v>1.948</c:v>
                </c:pt>
                <c:pt idx="802">
                  <c:v>-0.80400000000000005</c:v>
                </c:pt>
                <c:pt idx="803">
                  <c:v>2.73</c:v>
                </c:pt>
                <c:pt idx="804">
                  <c:v>-0.42600000000000027</c:v>
                </c:pt>
                <c:pt idx="805">
                  <c:v>-4.05</c:v>
                </c:pt>
                <c:pt idx="806">
                  <c:v>3.9000000000000028E-2</c:v>
                </c:pt>
                <c:pt idx="807">
                  <c:v>1.0680000000000001</c:v>
                </c:pt>
                <c:pt idx="808">
                  <c:v>0.95900000000000041</c:v>
                </c:pt>
                <c:pt idx="809">
                  <c:v>-3.8059999999999987</c:v>
                </c:pt>
                <c:pt idx="810">
                  <c:v>-2.8129999999999984</c:v>
                </c:pt>
                <c:pt idx="811">
                  <c:v>0.42700000000000027</c:v>
                </c:pt>
                <c:pt idx="812">
                  <c:v>-1.9109999999999991</c:v>
                </c:pt>
                <c:pt idx="813">
                  <c:v>1.054</c:v>
                </c:pt>
                <c:pt idx="814">
                  <c:v>2.0109999999999997</c:v>
                </c:pt>
                <c:pt idx="815">
                  <c:v>2.3979999999999997</c:v>
                </c:pt>
                <c:pt idx="816">
                  <c:v>-0.9</c:v>
                </c:pt>
                <c:pt idx="817">
                  <c:v>0.12000000000000002</c:v>
                </c:pt>
                <c:pt idx="818">
                  <c:v>1.234</c:v>
                </c:pt>
                <c:pt idx="819">
                  <c:v>0.5760000000000004</c:v>
                </c:pt>
                <c:pt idx="820">
                  <c:v>-0.37300000000000022</c:v>
                </c:pt>
                <c:pt idx="821">
                  <c:v>2.5379999999999998</c:v>
                </c:pt>
                <c:pt idx="822">
                  <c:v>0.16700000000000018</c:v>
                </c:pt>
                <c:pt idx="823">
                  <c:v>-0.23500000000000001</c:v>
                </c:pt>
                <c:pt idx="824">
                  <c:v>-3.1319999999999997</c:v>
                </c:pt>
                <c:pt idx="825">
                  <c:v>0.34800000000000036</c:v>
                </c:pt>
                <c:pt idx="826">
                  <c:v>-3.258</c:v>
                </c:pt>
                <c:pt idx="827">
                  <c:v>1.4999999999999998E-2</c:v>
                </c:pt>
                <c:pt idx="828">
                  <c:v>-3.9499999999999997</c:v>
                </c:pt>
                <c:pt idx="829">
                  <c:v>1.3640000000000001</c:v>
                </c:pt>
                <c:pt idx="830">
                  <c:v>1.288999999999999</c:v>
                </c:pt>
                <c:pt idx="831">
                  <c:v>1.052999999999999</c:v>
                </c:pt>
                <c:pt idx="832">
                  <c:v>0.69300000000000073</c:v>
                </c:pt>
                <c:pt idx="833">
                  <c:v>-0.14000000000000001</c:v>
                </c:pt>
                <c:pt idx="834">
                  <c:v>-0.93100000000000005</c:v>
                </c:pt>
                <c:pt idx="835">
                  <c:v>-2.9339999999999997</c:v>
                </c:pt>
                <c:pt idx="836">
                  <c:v>-1.171</c:v>
                </c:pt>
                <c:pt idx="837">
                  <c:v>5.7939999999999996</c:v>
                </c:pt>
                <c:pt idx="838">
                  <c:v>2.637</c:v>
                </c:pt>
                <c:pt idx="839">
                  <c:v>-1.534999999999999</c:v>
                </c:pt>
                <c:pt idx="840">
                  <c:v>4.6339999999999995</c:v>
                </c:pt>
                <c:pt idx="841">
                  <c:v>-0.26700000000000002</c:v>
                </c:pt>
                <c:pt idx="842">
                  <c:v>-0.74200000000000044</c:v>
                </c:pt>
                <c:pt idx="843">
                  <c:v>-1.8089999999999991</c:v>
                </c:pt>
                <c:pt idx="844">
                  <c:v>0.30100000000000027</c:v>
                </c:pt>
                <c:pt idx="845">
                  <c:v>-2.794</c:v>
                </c:pt>
                <c:pt idx="846">
                  <c:v>-3.8679999999999999</c:v>
                </c:pt>
                <c:pt idx="847">
                  <c:v>2.6829999999999998</c:v>
                </c:pt>
                <c:pt idx="848">
                  <c:v>1.393</c:v>
                </c:pt>
                <c:pt idx="849">
                  <c:v>-0.89900000000000047</c:v>
                </c:pt>
                <c:pt idx="850">
                  <c:v>-4.0000000000000036E-3</c:v>
                </c:pt>
                <c:pt idx="851">
                  <c:v>-1.45</c:v>
                </c:pt>
                <c:pt idx="852">
                  <c:v>-1.891999999999999</c:v>
                </c:pt>
                <c:pt idx="853">
                  <c:v>2.327</c:v>
                </c:pt>
                <c:pt idx="854">
                  <c:v>1.91</c:v>
                </c:pt>
                <c:pt idx="855">
                  <c:v>0.1770000000000001</c:v>
                </c:pt>
                <c:pt idx="856">
                  <c:v>-0.44100000000000023</c:v>
                </c:pt>
                <c:pt idx="857">
                  <c:v>0.23100000000000001</c:v>
                </c:pt>
                <c:pt idx="858">
                  <c:v>-6.1000000000000033E-2</c:v>
                </c:pt>
                <c:pt idx="859">
                  <c:v>-5.6499999999999995</c:v>
                </c:pt>
                <c:pt idx="860">
                  <c:v>-1.504</c:v>
                </c:pt>
                <c:pt idx="861">
                  <c:v>-3.6619999999999999</c:v>
                </c:pt>
                <c:pt idx="862">
                  <c:v>0.7000000000000004</c:v>
                </c:pt>
                <c:pt idx="863">
                  <c:v>-3.3069999999999982</c:v>
                </c:pt>
                <c:pt idx="864">
                  <c:v>-3.3679999999999999</c:v>
                </c:pt>
                <c:pt idx="865">
                  <c:v>-1.256</c:v>
                </c:pt>
                <c:pt idx="866">
                  <c:v>-4.1599999999999975</c:v>
                </c:pt>
                <c:pt idx="867">
                  <c:v>-2.5989999999999998</c:v>
                </c:pt>
                <c:pt idx="868">
                  <c:v>-2.5489999999999999</c:v>
                </c:pt>
                <c:pt idx="869">
                  <c:v>0.24500000000000011</c:v>
                </c:pt>
                <c:pt idx="870">
                  <c:v>0.46900000000000008</c:v>
                </c:pt>
                <c:pt idx="871">
                  <c:v>4.2560000000000002</c:v>
                </c:pt>
                <c:pt idx="872">
                  <c:v>0.995</c:v>
                </c:pt>
                <c:pt idx="873">
                  <c:v>4.8380000000000001</c:v>
                </c:pt>
                <c:pt idx="874">
                  <c:v>1.3120000000000001</c:v>
                </c:pt>
                <c:pt idx="875">
                  <c:v>1.4249999999999992</c:v>
                </c:pt>
                <c:pt idx="876">
                  <c:v>0.16300000000000012</c:v>
                </c:pt>
                <c:pt idx="877">
                  <c:v>1.5</c:v>
                </c:pt>
                <c:pt idx="878">
                  <c:v>-2.2650000000000001</c:v>
                </c:pt>
                <c:pt idx="879">
                  <c:v>0.22800000000000012</c:v>
                </c:pt>
                <c:pt idx="880">
                  <c:v>0.55600000000000005</c:v>
                </c:pt>
                <c:pt idx="881">
                  <c:v>1.536999999999999</c:v>
                </c:pt>
                <c:pt idx="882">
                  <c:v>0.90900000000000003</c:v>
                </c:pt>
                <c:pt idx="883">
                  <c:v>-2.6480000000000001</c:v>
                </c:pt>
                <c:pt idx="884">
                  <c:v>-0.20500000000000004</c:v>
                </c:pt>
                <c:pt idx="885">
                  <c:v>0.30800000000000022</c:v>
                </c:pt>
                <c:pt idx="886">
                  <c:v>0.36400000000000027</c:v>
                </c:pt>
                <c:pt idx="887">
                  <c:v>0.46300000000000002</c:v>
                </c:pt>
                <c:pt idx="888">
                  <c:v>1.875999999999999</c:v>
                </c:pt>
                <c:pt idx="889">
                  <c:v>1.633</c:v>
                </c:pt>
                <c:pt idx="890">
                  <c:v>-3.4579999999999997</c:v>
                </c:pt>
                <c:pt idx="891">
                  <c:v>-4.1199999999999966</c:v>
                </c:pt>
                <c:pt idx="892">
                  <c:v>1.5569999999999991</c:v>
                </c:pt>
                <c:pt idx="893">
                  <c:v>-0.9</c:v>
                </c:pt>
                <c:pt idx="894">
                  <c:v>3.173</c:v>
                </c:pt>
                <c:pt idx="895">
                  <c:v>1.8420000000000001</c:v>
                </c:pt>
                <c:pt idx="896">
                  <c:v>0.27300000000000002</c:v>
                </c:pt>
                <c:pt idx="897">
                  <c:v>-0.53200000000000003</c:v>
                </c:pt>
                <c:pt idx="898">
                  <c:v>-2.9419999999999997</c:v>
                </c:pt>
                <c:pt idx="899">
                  <c:v>-1.57</c:v>
                </c:pt>
                <c:pt idx="900">
                  <c:v>-2.6549999999999998</c:v>
                </c:pt>
                <c:pt idx="901">
                  <c:v>-0.13800000000000001</c:v>
                </c:pt>
                <c:pt idx="902">
                  <c:v>0.78900000000000003</c:v>
                </c:pt>
                <c:pt idx="903">
                  <c:v>-0.2850000000000002</c:v>
                </c:pt>
                <c:pt idx="904">
                  <c:v>2.3569999999999984</c:v>
                </c:pt>
                <c:pt idx="905">
                  <c:v>-2.2810000000000001</c:v>
                </c:pt>
                <c:pt idx="906">
                  <c:v>-2.7610000000000001</c:v>
                </c:pt>
                <c:pt idx="907">
                  <c:v>2.5759999999999987</c:v>
                </c:pt>
                <c:pt idx="908">
                  <c:v>-1.645999999999999</c:v>
                </c:pt>
                <c:pt idx="909">
                  <c:v>2.2919999999999998</c:v>
                </c:pt>
                <c:pt idx="910">
                  <c:v>-0.51800000000000002</c:v>
                </c:pt>
                <c:pt idx="911">
                  <c:v>0.89700000000000046</c:v>
                </c:pt>
                <c:pt idx="912">
                  <c:v>3.0830000000000002</c:v>
                </c:pt>
                <c:pt idx="913">
                  <c:v>-1.008999999999999</c:v>
                </c:pt>
                <c:pt idx="914">
                  <c:v>-1.01</c:v>
                </c:pt>
                <c:pt idx="915">
                  <c:v>-2.396999999999998</c:v>
                </c:pt>
                <c:pt idx="916">
                  <c:v>0.4090000000000002</c:v>
                </c:pt>
                <c:pt idx="917">
                  <c:v>-1.569</c:v>
                </c:pt>
                <c:pt idx="918">
                  <c:v>1.105</c:v>
                </c:pt>
                <c:pt idx="919">
                  <c:v>2.1230000000000002</c:v>
                </c:pt>
                <c:pt idx="920">
                  <c:v>-1.3420000000000001</c:v>
                </c:pt>
                <c:pt idx="921">
                  <c:v>-3.98</c:v>
                </c:pt>
                <c:pt idx="922">
                  <c:v>-2.597</c:v>
                </c:pt>
                <c:pt idx="923">
                  <c:v>4.1129999999999969</c:v>
                </c:pt>
                <c:pt idx="924">
                  <c:v>2.2400000000000002</c:v>
                </c:pt>
                <c:pt idx="925">
                  <c:v>2.0059999999999998</c:v>
                </c:pt>
                <c:pt idx="926">
                  <c:v>1.2129999999999992</c:v>
                </c:pt>
                <c:pt idx="927">
                  <c:v>1.544</c:v>
                </c:pt>
                <c:pt idx="928">
                  <c:v>3.3139999999999987</c:v>
                </c:pt>
                <c:pt idx="929">
                  <c:v>-6.444</c:v>
                </c:pt>
                <c:pt idx="930">
                  <c:v>0.63400000000000045</c:v>
                </c:pt>
                <c:pt idx="931">
                  <c:v>0.77</c:v>
                </c:pt>
                <c:pt idx="932">
                  <c:v>0.68800000000000072</c:v>
                </c:pt>
                <c:pt idx="933">
                  <c:v>1.663</c:v>
                </c:pt>
                <c:pt idx="934">
                  <c:v>0.126</c:v>
                </c:pt>
                <c:pt idx="935">
                  <c:v>-0.2090000000000001</c:v>
                </c:pt>
                <c:pt idx="936">
                  <c:v>1.7370000000000001</c:v>
                </c:pt>
                <c:pt idx="937">
                  <c:v>0.74000000000000044</c:v>
                </c:pt>
                <c:pt idx="938">
                  <c:v>-2.673</c:v>
                </c:pt>
                <c:pt idx="939">
                  <c:v>3.1869999999999998</c:v>
                </c:pt>
                <c:pt idx="940">
                  <c:v>-1.151999999999999</c:v>
                </c:pt>
                <c:pt idx="941">
                  <c:v>-0.7030000000000004</c:v>
                </c:pt>
                <c:pt idx="942">
                  <c:v>-0.40600000000000008</c:v>
                </c:pt>
                <c:pt idx="943">
                  <c:v>-3.4139999999999997</c:v>
                </c:pt>
                <c:pt idx="944">
                  <c:v>-0.8</c:v>
                </c:pt>
                <c:pt idx="945">
                  <c:v>2.3889999999999998</c:v>
                </c:pt>
                <c:pt idx="946">
                  <c:v>1.625999999999999</c:v>
                </c:pt>
                <c:pt idx="947">
                  <c:v>-0.10199999999999998</c:v>
                </c:pt>
                <c:pt idx="948">
                  <c:v>1.853</c:v>
                </c:pt>
                <c:pt idx="949">
                  <c:v>2.1319999999999997</c:v>
                </c:pt>
                <c:pt idx="950">
                  <c:v>1.6600000000000001</c:v>
                </c:pt>
                <c:pt idx="951">
                  <c:v>2.0309999999999997</c:v>
                </c:pt>
                <c:pt idx="952">
                  <c:v>-0.24600000000000011</c:v>
                </c:pt>
                <c:pt idx="953">
                  <c:v>1.21</c:v>
                </c:pt>
                <c:pt idx="954">
                  <c:v>0.77500000000000002</c:v>
                </c:pt>
                <c:pt idx="955">
                  <c:v>-1.07</c:v>
                </c:pt>
                <c:pt idx="956">
                  <c:v>-3.6519999999999997</c:v>
                </c:pt>
                <c:pt idx="957">
                  <c:v>-4.2869999999999999</c:v>
                </c:pt>
                <c:pt idx="958">
                  <c:v>-2.8859999999999997</c:v>
                </c:pt>
                <c:pt idx="959">
                  <c:v>-2.2770000000000001</c:v>
                </c:pt>
                <c:pt idx="960">
                  <c:v>-4.806</c:v>
                </c:pt>
                <c:pt idx="961">
                  <c:v>0.45200000000000001</c:v>
                </c:pt>
                <c:pt idx="962">
                  <c:v>0.68000000000000071</c:v>
                </c:pt>
                <c:pt idx="963">
                  <c:v>-0.4170000000000002</c:v>
                </c:pt>
                <c:pt idx="964">
                  <c:v>0.23100000000000001</c:v>
                </c:pt>
                <c:pt idx="965">
                  <c:v>-0.36300000000000027</c:v>
                </c:pt>
                <c:pt idx="966">
                  <c:v>0.16400000000000012</c:v>
                </c:pt>
                <c:pt idx="967">
                  <c:v>-2.6</c:v>
                </c:pt>
                <c:pt idx="968">
                  <c:v>-2.0089999999999999</c:v>
                </c:pt>
                <c:pt idx="969">
                  <c:v>2.0509999999999997</c:v>
                </c:pt>
                <c:pt idx="970">
                  <c:v>-0.64500000000000046</c:v>
                </c:pt>
                <c:pt idx="971">
                  <c:v>-2.7090000000000001</c:v>
                </c:pt>
                <c:pt idx="972">
                  <c:v>2.722</c:v>
                </c:pt>
                <c:pt idx="973">
                  <c:v>0.67400000000000071</c:v>
                </c:pt>
                <c:pt idx="974">
                  <c:v>1</c:v>
                </c:pt>
                <c:pt idx="975">
                  <c:v>-4.2050000000000001</c:v>
                </c:pt>
                <c:pt idx="976">
                  <c:v>-1.1940000000000008</c:v>
                </c:pt>
                <c:pt idx="977">
                  <c:v>2.883</c:v>
                </c:pt>
                <c:pt idx="978">
                  <c:v>-0.34200000000000041</c:v>
                </c:pt>
                <c:pt idx="979">
                  <c:v>3.3959999999999981</c:v>
                </c:pt>
                <c:pt idx="980">
                  <c:v>1.069</c:v>
                </c:pt>
                <c:pt idx="981">
                  <c:v>0.23</c:v>
                </c:pt>
                <c:pt idx="982">
                  <c:v>-2.4349999999999987</c:v>
                </c:pt>
                <c:pt idx="983">
                  <c:v>3.1179999999999999</c:v>
                </c:pt>
                <c:pt idx="984">
                  <c:v>-1.617</c:v>
                </c:pt>
                <c:pt idx="985">
                  <c:v>1.4929999999999992</c:v>
                </c:pt>
                <c:pt idx="986">
                  <c:v>1.52</c:v>
                </c:pt>
                <c:pt idx="987">
                  <c:v>1.635</c:v>
                </c:pt>
                <c:pt idx="988">
                  <c:v>-2.0619999999999998</c:v>
                </c:pt>
                <c:pt idx="989">
                  <c:v>1.482</c:v>
                </c:pt>
                <c:pt idx="990">
                  <c:v>0.29600000000000026</c:v>
                </c:pt>
                <c:pt idx="991">
                  <c:v>3.7709999999999999</c:v>
                </c:pt>
                <c:pt idx="992">
                  <c:v>-1.306</c:v>
                </c:pt>
                <c:pt idx="993">
                  <c:v>1.665</c:v>
                </c:pt>
                <c:pt idx="994">
                  <c:v>0.94299999999999995</c:v>
                </c:pt>
                <c:pt idx="995">
                  <c:v>1.645</c:v>
                </c:pt>
                <c:pt idx="996">
                  <c:v>4.569</c:v>
                </c:pt>
                <c:pt idx="997">
                  <c:v>2.2229999999999999</c:v>
                </c:pt>
                <c:pt idx="998">
                  <c:v>1.304999999999999</c:v>
                </c:pt>
                <c:pt idx="999">
                  <c:v>3.18</c:v>
                </c:pt>
                <c:pt idx="1000">
                  <c:v>-1.619</c:v>
                </c:pt>
                <c:pt idx="1001">
                  <c:v>3.5409999999999999</c:v>
                </c:pt>
                <c:pt idx="1002">
                  <c:v>-2.3819999999999997</c:v>
                </c:pt>
                <c:pt idx="1003">
                  <c:v>-0.24700000000000011</c:v>
                </c:pt>
                <c:pt idx="1004">
                  <c:v>-1.472</c:v>
                </c:pt>
                <c:pt idx="1005">
                  <c:v>1.292999999999999</c:v>
                </c:pt>
                <c:pt idx="1006">
                  <c:v>1.327</c:v>
                </c:pt>
                <c:pt idx="1007">
                  <c:v>-0.72600000000000042</c:v>
                </c:pt>
              </c:numCache>
            </c:numRef>
          </c:yVal>
        </c:ser>
        <c:axId val="65979136"/>
        <c:axId val="65981440"/>
      </c:scatterChart>
      <c:valAx>
        <c:axId val="65979136"/>
        <c:scaling>
          <c:orientation val="minMax"/>
          <c:max val="2003"/>
          <c:min val="998"/>
        </c:scaling>
        <c:axPos val="b"/>
        <c:title>
          <c:tx>
            <c:rich>
              <a:bodyPr/>
              <a:lstStyle/>
              <a:p>
                <a:pPr>
                  <a:defRPr/>
                </a:pPr>
                <a:r>
                  <a:rPr lang="en-US"/>
                  <a:t>Year</a:t>
                </a:r>
              </a:p>
            </c:rich>
          </c:tx>
          <c:layout/>
        </c:title>
        <c:numFmt formatCode="General" sourceLinked="1"/>
        <c:tickLblPos val="low"/>
        <c:crossAx val="65981440"/>
        <c:crosses val="autoZero"/>
        <c:crossBetween val="midCat"/>
      </c:valAx>
      <c:valAx>
        <c:axId val="65981440"/>
        <c:scaling>
          <c:orientation val="minMax"/>
        </c:scaling>
        <c:axPos val="l"/>
        <c:title>
          <c:tx>
            <c:rich>
              <a:bodyPr rot="-5400000" vert="horz"/>
              <a:lstStyle/>
              <a:p>
                <a:pPr>
                  <a:defRPr/>
                </a:pPr>
                <a:r>
                  <a:rPr lang="en-US"/>
                  <a:t>Palmer Drought Index </a:t>
                </a:r>
              </a:p>
            </c:rich>
          </c:tx>
          <c:layout/>
        </c:title>
        <c:numFmt formatCode="General" sourceLinked="1"/>
        <c:tickLblPos val="nextTo"/>
        <c:crossAx val="65979136"/>
        <c:crosses val="autoZero"/>
        <c:crossBetween val="midCat"/>
      </c:valAx>
    </c:plotArea>
    <c:plotVisOnly val="1"/>
  </c:chart>
  <c:spPr>
    <a:ln>
      <a:noFill/>
    </a:ln>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US"/>
  <c:chart>
    <c:plotArea>
      <c:layout/>
      <c:scatterChart>
        <c:scatterStyle val="smoothMarker"/>
        <c:ser>
          <c:idx val="0"/>
          <c:order val="0"/>
          <c:spPr>
            <a:ln w="12700">
              <a:solidFill>
                <a:schemeClr val="tx2"/>
              </a:solidFill>
            </a:ln>
          </c:spPr>
          <c:marker>
            <c:symbol val="none"/>
          </c:marker>
          <c:xVal>
            <c:numRef>
              <c:f>'Monthly Stage'!$A$3:$A$1003</c:f>
              <c:numCache>
                <c:formatCode>General</c:formatCode>
                <c:ptCount val="1001"/>
                <c:pt idx="0">
                  <c:v>996</c:v>
                </c:pt>
                <c:pt idx="1">
                  <c:v>997</c:v>
                </c:pt>
                <c:pt idx="2">
                  <c:v>998</c:v>
                </c:pt>
                <c:pt idx="3">
                  <c:v>999</c:v>
                </c:pt>
                <c:pt idx="4">
                  <c:v>1000</c:v>
                </c:pt>
                <c:pt idx="5">
                  <c:v>1001</c:v>
                </c:pt>
                <c:pt idx="6">
                  <c:v>1002</c:v>
                </c:pt>
                <c:pt idx="7">
                  <c:v>1003</c:v>
                </c:pt>
                <c:pt idx="8">
                  <c:v>1004</c:v>
                </c:pt>
                <c:pt idx="9">
                  <c:v>1005</c:v>
                </c:pt>
                <c:pt idx="10">
                  <c:v>1006</c:v>
                </c:pt>
                <c:pt idx="11">
                  <c:v>1007</c:v>
                </c:pt>
                <c:pt idx="12">
                  <c:v>1008</c:v>
                </c:pt>
                <c:pt idx="13">
                  <c:v>1009</c:v>
                </c:pt>
                <c:pt idx="14">
                  <c:v>1010</c:v>
                </c:pt>
                <c:pt idx="15">
                  <c:v>1011</c:v>
                </c:pt>
                <c:pt idx="16">
                  <c:v>1012</c:v>
                </c:pt>
                <c:pt idx="17">
                  <c:v>1013</c:v>
                </c:pt>
                <c:pt idx="18">
                  <c:v>1014</c:v>
                </c:pt>
                <c:pt idx="19">
                  <c:v>1015</c:v>
                </c:pt>
                <c:pt idx="20">
                  <c:v>1016</c:v>
                </c:pt>
                <c:pt idx="21">
                  <c:v>1017</c:v>
                </c:pt>
                <c:pt idx="22">
                  <c:v>1018</c:v>
                </c:pt>
                <c:pt idx="23">
                  <c:v>1019</c:v>
                </c:pt>
                <c:pt idx="24">
                  <c:v>1020</c:v>
                </c:pt>
                <c:pt idx="25">
                  <c:v>1021</c:v>
                </c:pt>
                <c:pt idx="26">
                  <c:v>1022</c:v>
                </c:pt>
                <c:pt idx="27">
                  <c:v>1023</c:v>
                </c:pt>
                <c:pt idx="28">
                  <c:v>1024</c:v>
                </c:pt>
                <c:pt idx="29">
                  <c:v>1025</c:v>
                </c:pt>
                <c:pt idx="30">
                  <c:v>1026</c:v>
                </c:pt>
                <c:pt idx="31">
                  <c:v>1027</c:v>
                </c:pt>
                <c:pt idx="32">
                  <c:v>1028</c:v>
                </c:pt>
                <c:pt idx="33">
                  <c:v>1029</c:v>
                </c:pt>
                <c:pt idx="34">
                  <c:v>1030</c:v>
                </c:pt>
                <c:pt idx="35">
                  <c:v>1031</c:v>
                </c:pt>
                <c:pt idx="36">
                  <c:v>1032</c:v>
                </c:pt>
                <c:pt idx="37">
                  <c:v>1033</c:v>
                </c:pt>
                <c:pt idx="38">
                  <c:v>1034</c:v>
                </c:pt>
                <c:pt idx="39">
                  <c:v>1035</c:v>
                </c:pt>
                <c:pt idx="40">
                  <c:v>1036</c:v>
                </c:pt>
                <c:pt idx="41">
                  <c:v>1037</c:v>
                </c:pt>
                <c:pt idx="42">
                  <c:v>1038</c:v>
                </c:pt>
                <c:pt idx="43">
                  <c:v>1039</c:v>
                </c:pt>
                <c:pt idx="44">
                  <c:v>1040</c:v>
                </c:pt>
                <c:pt idx="45">
                  <c:v>1041</c:v>
                </c:pt>
                <c:pt idx="46">
                  <c:v>1042</c:v>
                </c:pt>
                <c:pt idx="47">
                  <c:v>1043</c:v>
                </c:pt>
                <c:pt idx="48">
                  <c:v>1044</c:v>
                </c:pt>
                <c:pt idx="49">
                  <c:v>1045</c:v>
                </c:pt>
                <c:pt idx="50">
                  <c:v>1046</c:v>
                </c:pt>
                <c:pt idx="51">
                  <c:v>1047</c:v>
                </c:pt>
                <c:pt idx="52">
                  <c:v>1048</c:v>
                </c:pt>
                <c:pt idx="53">
                  <c:v>1049</c:v>
                </c:pt>
                <c:pt idx="54">
                  <c:v>1050</c:v>
                </c:pt>
                <c:pt idx="55">
                  <c:v>1051</c:v>
                </c:pt>
                <c:pt idx="56">
                  <c:v>1052</c:v>
                </c:pt>
                <c:pt idx="57">
                  <c:v>1053</c:v>
                </c:pt>
                <c:pt idx="58">
                  <c:v>1054</c:v>
                </c:pt>
                <c:pt idx="59">
                  <c:v>1055</c:v>
                </c:pt>
                <c:pt idx="60">
                  <c:v>1056</c:v>
                </c:pt>
                <c:pt idx="61">
                  <c:v>1057</c:v>
                </c:pt>
                <c:pt idx="62">
                  <c:v>1058</c:v>
                </c:pt>
                <c:pt idx="63">
                  <c:v>1059</c:v>
                </c:pt>
                <c:pt idx="64">
                  <c:v>1060</c:v>
                </c:pt>
                <c:pt idx="65">
                  <c:v>1061</c:v>
                </c:pt>
                <c:pt idx="66">
                  <c:v>1062</c:v>
                </c:pt>
                <c:pt idx="67">
                  <c:v>1063</c:v>
                </c:pt>
                <c:pt idx="68">
                  <c:v>1064</c:v>
                </c:pt>
                <c:pt idx="69">
                  <c:v>1065</c:v>
                </c:pt>
                <c:pt idx="70">
                  <c:v>1066</c:v>
                </c:pt>
                <c:pt idx="71">
                  <c:v>1067</c:v>
                </c:pt>
                <c:pt idx="72">
                  <c:v>1068</c:v>
                </c:pt>
                <c:pt idx="73">
                  <c:v>1069</c:v>
                </c:pt>
                <c:pt idx="74">
                  <c:v>1070</c:v>
                </c:pt>
                <c:pt idx="75">
                  <c:v>1071</c:v>
                </c:pt>
                <c:pt idx="76">
                  <c:v>1072</c:v>
                </c:pt>
                <c:pt idx="77">
                  <c:v>1073</c:v>
                </c:pt>
                <c:pt idx="78">
                  <c:v>1074</c:v>
                </c:pt>
                <c:pt idx="79">
                  <c:v>1075</c:v>
                </c:pt>
                <c:pt idx="80">
                  <c:v>1076</c:v>
                </c:pt>
                <c:pt idx="81">
                  <c:v>1077</c:v>
                </c:pt>
                <c:pt idx="82">
                  <c:v>1078</c:v>
                </c:pt>
                <c:pt idx="83">
                  <c:v>1079</c:v>
                </c:pt>
                <c:pt idx="84">
                  <c:v>1080</c:v>
                </c:pt>
                <c:pt idx="85">
                  <c:v>1081</c:v>
                </c:pt>
                <c:pt idx="86">
                  <c:v>1082</c:v>
                </c:pt>
                <c:pt idx="87">
                  <c:v>1083</c:v>
                </c:pt>
                <c:pt idx="88">
                  <c:v>1084</c:v>
                </c:pt>
                <c:pt idx="89">
                  <c:v>1085</c:v>
                </c:pt>
                <c:pt idx="90">
                  <c:v>1086</c:v>
                </c:pt>
                <c:pt idx="91">
                  <c:v>1087</c:v>
                </c:pt>
                <c:pt idx="92">
                  <c:v>1088</c:v>
                </c:pt>
                <c:pt idx="93">
                  <c:v>1089</c:v>
                </c:pt>
                <c:pt idx="94">
                  <c:v>1090</c:v>
                </c:pt>
                <c:pt idx="95">
                  <c:v>1091</c:v>
                </c:pt>
                <c:pt idx="96">
                  <c:v>1092</c:v>
                </c:pt>
                <c:pt idx="97">
                  <c:v>1093</c:v>
                </c:pt>
                <c:pt idx="98">
                  <c:v>1094</c:v>
                </c:pt>
                <c:pt idx="99">
                  <c:v>1095</c:v>
                </c:pt>
                <c:pt idx="100">
                  <c:v>1096</c:v>
                </c:pt>
                <c:pt idx="101">
                  <c:v>1097</c:v>
                </c:pt>
                <c:pt idx="102">
                  <c:v>1098</c:v>
                </c:pt>
                <c:pt idx="103">
                  <c:v>1099</c:v>
                </c:pt>
                <c:pt idx="104">
                  <c:v>1100</c:v>
                </c:pt>
                <c:pt idx="105">
                  <c:v>1101</c:v>
                </c:pt>
                <c:pt idx="106">
                  <c:v>1102</c:v>
                </c:pt>
                <c:pt idx="107">
                  <c:v>1103</c:v>
                </c:pt>
                <c:pt idx="108">
                  <c:v>1104</c:v>
                </c:pt>
                <c:pt idx="109">
                  <c:v>1105</c:v>
                </c:pt>
                <c:pt idx="110">
                  <c:v>1106</c:v>
                </c:pt>
                <c:pt idx="111">
                  <c:v>1107</c:v>
                </c:pt>
                <c:pt idx="112">
                  <c:v>1108</c:v>
                </c:pt>
                <c:pt idx="113">
                  <c:v>1109</c:v>
                </c:pt>
                <c:pt idx="114">
                  <c:v>1110</c:v>
                </c:pt>
                <c:pt idx="115">
                  <c:v>1111</c:v>
                </c:pt>
                <c:pt idx="116">
                  <c:v>1112</c:v>
                </c:pt>
                <c:pt idx="117">
                  <c:v>1113</c:v>
                </c:pt>
                <c:pt idx="118">
                  <c:v>1114</c:v>
                </c:pt>
                <c:pt idx="119">
                  <c:v>1115</c:v>
                </c:pt>
                <c:pt idx="120">
                  <c:v>1116</c:v>
                </c:pt>
                <c:pt idx="121">
                  <c:v>1117</c:v>
                </c:pt>
                <c:pt idx="122">
                  <c:v>1118</c:v>
                </c:pt>
                <c:pt idx="123">
                  <c:v>1119</c:v>
                </c:pt>
                <c:pt idx="124">
                  <c:v>1120</c:v>
                </c:pt>
                <c:pt idx="125">
                  <c:v>1121</c:v>
                </c:pt>
                <c:pt idx="126">
                  <c:v>1122</c:v>
                </c:pt>
                <c:pt idx="127">
                  <c:v>1123</c:v>
                </c:pt>
                <c:pt idx="128">
                  <c:v>1124</c:v>
                </c:pt>
                <c:pt idx="129">
                  <c:v>1125</c:v>
                </c:pt>
                <c:pt idx="130">
                  <c:v>1126</c:v>
                </c:pt>
                <c:pt idx="131">
                  <c:v>1127</c:v>
                </c:pt>
                <c:pt idx="132">
                  <c:v>1128</c:v>
                </c:pt>
                <c:pt idx="133">
                  <c:v>1129</c:v>
                </c:pt>
                <c:pt idx="134">
                  <c:v>1130</c:v>
                </c:pt>
                <c:pt idx="135">
                  <c:v>1131</c:v>
                </c:pt>
                <c:pt idx="136">
                  <c:v>1132</c:v>
                </c:pt>
                <c:pt idx="137">
                  <c:v>1133</c:v>
                </c:pt>
                <c:pt idx="138">
                  <c:v>1134</c:v>
                </c:pt>
                <c:pt idx="139">
                  <c:v>1135</c:v>
                </c:pt>
                <c:pt idx="140">
                  <c:v>1136</c:v>
                </c:pt>
                <c:pt idx="141">
                  <c:v>1137</c:v>
                </c:pt>
                <c:pt idx="142">
                  <c:v>1138</c:v>
                </c:pt>
                <c:pt idx="143">
                  <c:v>1139</c:v>
                </c:pt>
                <c:pt idx="144">
                  <c:v>1140</c:v>
                </c:pt>
                <c:pt idx="145">
                  <c:v>1141</c:v>
                </c:pt>
                <c:pt idx="146">
                  <c:v>1142</c:v>
                </c:pt>
                <c:pt idx="147">
                  <c:v>1143</c:v>
                </c:pt>
                <c:pt idx="148">
                  <c:v>1144</c:v>
                </c:pt>
                <c:pt idx="149">
                  <c:v>1145</c:v>
                </c:pt>
                <c:pt idx="150">
                  <c:v>1146</c:v>
                </c:pt>
                <c:pt idx="151">
                  <c:v>1147</c:v>
                </c:pt>
                <c:pt idx="152">
                  <c:v>1148</c:v>
                </c:pt>
                <c:pt idx="153">
                  <c:v>1149</c:v>
                </c:pt>
                <c:pt idx="154">
                  <c:v>1150</c:v>
                </c:pt>
                <c:pt idx="155">
                  <c:v>1151</c:v>
                </c:pt>
                <c:pt idx="156">
                  <c:v>1152</c:v>
                </c:pt>
                <c:pt idx="157">
                  <c:v>1153</c:v>
                </c:pt>
                <c:pt idx="158">
                  <c:v>1154</c:v>
                </c:pt>
                <c:pt idx="159">
                  <c:v>1155</c:v>
                </c:pt>
                <c:pt idx="160">
                  <c:v>1156</c:v>
                </c:pt>
                <c:pt idx="161">
                  <c:v>1157</c:v>
                </c:pt>
                <c:pt idx="162">
                  <c:v>1158</c:v>
                </c:pt>
                <c:pt idx="163">
                  <c:v>1159</c:v>
                </c:pt>
                <c:pt idx="164">
                  <c:v>1160</c:v>
                </c:pt>
                <c:pt idx="165">
                  <c:v>1161</c:v>
                </c:pt>
                <c:pt idx="166">
                  <c:v>1162</c:v>
                </c:pt>
                <c:pt idx="167">
                  <c:v>1163</c:v>
                </c:pt>
                <c:pt idx="168">
                  <c:v>1164</c:v>
                </c:pt>
                <c:pt idx="169">
                  <c:v>1165</c:v>
                </c:pt>
                <c:pt idx="170">
                  <c:v>1166</c:v>
                </c:pt>
                <c:pt idx="171">
                  <c:v>1167</c:v>
                </c:pt>
                <c:pt idx="172">
                  <c:v>1168</c:v>
                </c:pt>
                <c:pt idx="173">
                  <c:v>1169</c:v>
                </c:pt>
                <c:pt idx="174">
                  <c:v>1170</c:v>
                </c:pt>
                <c:pt idx="175">
                  <c:v>1171</c:v>
                </c:pt>
                <c:pt idx="176">
                  <c:v>1172</c:v>
                </c:pt>
                <c:pt idx="177">
                  <c:v>1173</c:v>
                </c:pt>
                <c:pt idx="178">
                  <c:v>1174</c:v>
                </c:pt>
                <c:pt idx="179">
                  <c:v>1175</c:v>
                </c:pt>
                <c:pt idx="180">
                  <c:v>1176</c:v>
                </c:pt>
                <c:pt idx="181">
                  <c:v>1177</c:v>
                </c:pt>
                <c:pt idx="182">
                  <c:v>1178</c:v>
                </c:pt>
                <c:pt idx="183">
                  <c:v>1179</c:v>
                </c:pt>
                <c:pt idx="184">
                  <c:v>1180</c:v>
                </c:pt>
                <c:pt idx="185">
                  <c:v>1181</c:v>
                </c:pt>
                <c:pt idx="186">
                  <c:v>1182</c:v>
                </c:pt>
                <c:pt idx="187">
                  <c:v>1183</c:v>
                </c:pt>
                <c:pt idx="188">
                  <c:v>1184</c:v>
                </c:pt>
                <c:pt idx="189">
                  <c:v>1185</c:v>
                </c:pt>
                <c:pt idx="190">
                  <c:v>1186</c:v>
                </c:pt>
                <c:pt idx="191">
                  <c:v>1187</c:v>
                </c:pt>
                <c:pt idx="192">
                  <c:v>1188</c:v>
                </c:pt>
                <c:pt idx="193">
                  <c:v>1189</c:v>
                </c:pt>
                <c:pt idx="194">
                  <c:v>1190</c:v>
                </c:pt>
                <c:pt idx="195">
                  <c:v>1191</c:v>
                </c:pt>
                <c:pt idx="196">
                  <c:v>1192</c:v>
                </c:pt>
                <c:pt idx="197">
                  <c:v>1193</c:v>
                </c:pt>
                <c:pt idx="198">
                  <c:v>1194</c:v>
                </c:pt>
                <c:pt idx="199">
                  <c:v>1195</c:v>
                </c:pt>
                <c:pt idx="200">
                  <c:v>1196</c:v>
                </c:pt>
                <c:pt idx="201">
                  <c:v>1197</c:v>
                </c:pt>
                <c:pt idx="202">
                  <c:v>1198</c:v>
                </c:pt>
                <c:pt idx="203">
                  <c:v>1199</c:v>
                </c:pt>
                <c:pt idx="204">
                  <c:v>1200</c:v>
                </c:pt>
                <c:pt idx="205">
                  <c:v>1201</c:v>
                </c:pt>
                <c:pt idx="206">
                  <c:v>1202</c:v>
                </c:pt>
                <c:pt idx="207">
                  <c:v>1203</c:v>
                </c:pt>
                <c:pt idx="208">
                  <c:v>1204</c:v>
                </c:pt>
                <c:pt idx="209">
                  <c:v>1205</c:v>
                </c:pt>
                <c:pt idx="210">
                  <c:v>1206</c:v>
                </c:pt>
                <c:pt idx="211">
                  <c:v>1207</c:v>
                </c:pt>
                <c:pt idx="212">
                  <c:v>1208</c:v>
                </c:pt>
                <c:pt idx="213">
                  <c:v>1209</c:v>
                </c:pt>
                <c:pt idx="214">
                  <c:v>1210</c:v>
                </c:pt>
                <c:pt idx="215">
                  <c:v>1211</c:v>
                </c:pt>
                <c:pt idx="216">
                  <c:v>1212</c:v>
                </c:pt>
                <c:pt idx="217">
                  <c:v>1213</c:v>
                </c:pt>
                <c:pt idx="218">
                  <c:v>1214</c:v>
                </c:pt>
                <c:pt idx="219">
                  <c:v>1215</c:v>
                </c:pt>
                <c:pt idx="220">
                  <c:v>1216</c:v>
                </c:pt>
                <c:pt idx="221">
                  <c:v>1217</c:v>
                </c:pt>
                <c:pt idx="222">
                  <c:v>1218</c:v>
                </c:pt>
                <c:pt idx="223">
                  <c:v>1219</c:v>
                </c:pt>
                <c:pt idx="224">
                  <c:v>1220</c:v>
                </c:pt>
                <c:pt idx="225">
                  <c:v>1221</c:v>
                </c:pt>
                <c:pt idx="226">
                  <c:v>1222</c:v>
                </c:pt>
                <c:pt idx="227">
                  <c:v>1223</c:v>
                </c:pt>
                <c:pt idx="228">
                  <c:v>1224</c:v>
                </c:pt>
                <c:pt idx="229">
                  <c:v>1225</c:v>
                </c:pt>
                <c:pt idx="230">
                  <c:v>1226</c:v>
                </c:pt>
                <c:pt idx="231">
                  <c:v>1227</c:v>
                </c:pt>
                <c:pt idx="232">
                  <c:v>1228</c:v>
                </c:pt>
                <c:pt idx="233">
                  <c:v>1229</c:v>
                </c:pt>
                <c:pt idx="234">
                  <c:v>1230</c:v>
                </c:pt>
                <c:pt idx="235">
                  <c:v>1231</c:v>
                </c:pt>
                <c:pt idx="236">
                  <c:v>1232</c:v>
                </c:pt>
                <c:pt idx="237">
                  <c:v>1233</c:v>
                </c:pt>
                <c:pt idx="238">
                  <c:v>1234</c:v>
                </c:pt>
                <c:pt idx="239">
                  <c:v>1235</c:v>
                </c:pt>
                <c:pt idx="240">
                  <c:v>1236</c:v>
                </c:pt>
                <c:pt idx="241">
                  <c:v>1237</c:v>
                </c:pt>
                <c:pt idx="242">
                  <c:v>1238</c:v>
                </c:pt>
                <c:pt idx="243">
                  <c:v>1239</c:v>
                </c:pt>
                <c:pt idx="244">
                  <c:v>1240</c:v>
                </c:pt>
                <c:pt idx="245">
                  <c:v>1241</c:v>
                </c:pt>
                <c:pt idx="246">
                  <c:v>1242</c:v>
                </c:pt>
                <c:pt idx="247">
                  <c:v>1243</c:v>
                </c:pt>
                <c:pt idx="248">
                  <c:v>1244</c:v>
                </c:pt>
                <c:pt idx="249">
                  <c:v>1245</c:v>
                </c:pt>
                <c:pt idx="250">
                  <c:v>1246</c:v>
                </c:pt>
                <c:pt idx="251">
                  <c:v>1247</c:v>
                </c:pt>
                <c:pt idx="252">
                  <c:v>1248</c:v>
                </c:pt>
                <c:pt idx="253">
                  <c:v>1249</c:v>
                </c:pt>
                <c:pt idx="254">
                  <c:v>1250</c:v>
                </c:pt>
                <c:pt idx="255">
                  <c:v>1251</c:v>
                </c:pt>
                <c:pt idx="256">
                  <c:v>1252</c:v>
                </c:pt>
                <c:pt idx="257">
                  <c:v>1253</c:v>
                </c:pt>
                <c:pt idx="258">
                  <c:v>1254</c:v>
                </c:pt>
                <c:pt idx="259">
                  <c:v>1255</c:v>
                </c:pt>
                <c:pt idx="260">
                  <c:v>1256</c:v>
                </c:pt>
                <c:pt idx="261">
                  <c:v>1257</c:v>
                </c:pt>
                <c:pt idx="262">
                  <c:v>1258</c:v>
                </c:pt>
                <c:pt idx="263">
                  <c:v>1259</c:v>
                </c:pt>
                <c:pt idx="264">
                  <c:v>1260</c:v>
                </c:pt>
                <c:pt idx="265">
                  <c:v>1261</c:v>
                </c:pt>
                <c:pt idx="266">
                  <c:v>1262</c:v>
                </c:pt>
                <c:pt idx="267">
                  <c:v>1263</c:v>
                </c:pt>
                <c:pt idx="268">
                  <c:v>1264</c:v>
                </c:pt>
                <c:pt idx="269">
                  <c:v>1265</c:v>
                </c:pt>
                <c:pt idx="270">
                  <c:v>1266</c:v>
                </c:pt>
                <c:pt idx="271">
                  <c:v>1267</c:v>
                </c:pt>
                <c:pt idx="272">
                  <c:v>1268</c:v>
                </c:pt>
                <c:pt idx="273">
                  <c:v>1269</c:v>
                </c:pt>
                <c:pt idx="274">
                  <c:v>1270</c:v>
                </c:pt>
                <c:pt idx="275">
                  <c:v>1271</c:v>
                </c:pt>
                <c:pt idx="276">
                  <c:v>1272</c:v>
                </c:pt>
                <c:pt idx="277">
                  <c:v>1273</c:v>
                </c:pt>
                <c:pt idx="278">
                  <c:v>1274</c:v>
                </c:pt>
                <c:pt idx="279">
                  <c:v>1275</c:v>
                </c:pt>
                <c:pt idx="280">
                  <c:v>1276</c:v>
                </c:pt>
                <c:pt idx="281">
                  <c:v>1277</c:v>
                </c:pt>
                <c:pt idx="282">
                  <c:v>1278</c:v>
                </c:pt>
                <c:pt idx="283">
                  <c:v>1279</c:v>
                </c:pt>
                <c:pt idx="284">
                  <c:v>1280</c:v>
                </c:pt>
                <c:pt idx="285">
                  <c:v>1281</c:v>
                </c:pt>
                <c:pt idx="286">
                  <c:v>1282</c:v>
                </c:pt>
                <c:pt idx="287">
                  <c:v>1283</c:v>
                </c:pt>
                <c:pt idx="288">
                  <c:v>1284</c:v>
                </c:pt>
                <c:pt idx="289">
                  <c:v>1285</c:v>
                </c:pt>
                <c:pt idx="290">
                  <c:v>1286</c:v>
                </c:pt>
                <c:pt idx="291">
                  <c:v>1287</c:v>
                </c:pt>
                <c:pt idx="292">
                  <c:v>1288</c:v>
                </c:pt>
                <c:pt idx="293">
                  <c:v>1289</c:v>
                </c:pt>
                <c:pt idx="294">
                  <c:v>1290</c:v>
                </c:pt>
                <c:pt idx="295">
                  <c:v>1291</c:v>
                </c:pt>
                <c:pt idx="296">
                  <c:v>1292</c:v>
                </c:pt>
                <c:pt idx="297">
                  <c:v>1293</c:v>
                </c:pt>
                <c:pt idx="298">
                  <c:v>1294</c:v>
                </c:pt>
                <c:pt idx="299">
                  <c:v>1295</c:v>
                </c:pt>
                <c:pt idx="300">
                  <c:v>1296</c:v>
                </c:pt>
                <c:pt idx="301">
                  <c:v>1297</c:v>
                </c:pt>
                <c:pt idx="302">
                  <c:v>1298</c:v>
                </c:pt>
                <c:pt idx="303">
                  <c:v>1299</c:v>
                </c:pt>
                <c:pt idx="304">
                  <c:v>1300</c:v>
                </c:pt>
                <c:pt idx="305">
                  <c:v>1301</c:v>
                </c:pt>
                <c:pt idx="306">
                  <c:v>1302</c:v>
                </c:pt>
                <c:pt idx="307">
                  <c:v>1303</c:v>
                </c:pt>
                <c:pt idx="308">
                  <c:v>1304</c:v>
                </c:pt>
                <c:pt idx="309">
                  <c:v>1305</c:v>
                </c:pt>
                <c:pt idx="310">
                  <c:v>1306</c:v>
                </c:pt>
                <c:pt idx="311">
                  <c:v>1307</c:v>
                </c:pt>
                <c:pt idx="312">
                  <c:v>1308</c:v>
                </c:pt>
                <c:pt idx="313">
                  <c:v>1309</c:v>
                </c:pt>
                <c:pt idx="314">
                  <c:v>1310</c:v>
                </c:pt>
                <c:pt idx="315">
                  <c:v>1311</c:v>
                </c:pt>
                <c:pt idx="316">
                  <c:v>1312</c:v>
                </c:pt>
                <c:pt idx="317">
                  <c:v>1313</c:v>
                </c:pt>
                <c:pt idx="318">
                  <c:v>1314</c:v>
                </c:pt>
                <c:pt idx="319">
                  <c:v>1315</c:v>
                </c:pt>
                <c:pt idx="320">
                  <c:v>1316</c:v>
                </c:pt>
                <c:pt idx="321">
                  <c:v>1317</c:v>
                </c:pt>
                <c:pt idx="322">
                  <c:v>1318</c:v>
                </c:pt>
                <c:pt idx="323">
                  <c:v>1319</c:v>
                </c:pt>
                <c:pt idx="324">
                  <c:v>1320</c:v>
                </c:pt>
                <c:pt idx="325">
                  <c:v>1321</c:v>
                </c:pt>
                <c:pt idx="326">
                  <c:v>1322</c:v>
                </c:pt>
                <c:pt idx="327">
                  <c:v>1323</c:v>
                </c:pt>
                <c:pt idx="328">
                  <c:v>1324</c:v>
                </c:pt>
                <c:pt idx="329">
                  <c:v>1325</c:v>
                </c:pt>
                <c:pt idx="330">
                  <c:v>1326</c:v>
                </c:pt>
                <c:pt idx="331">
                  <c:v>1327</c:v>
                </c:pt>
                <c:pt idx="332">
                  <c:v>1328</c:v>
                </c:pt>
                <c:pt idx="333">
                  <c:v>1329</c:v>
                </c:pt>
                <c:pt idx="334">
                  <c:v>1330</c:v>
                </c:pt>
                <c:pt idx="335">
                  <c:v>1331</c:v>
                </c:pt>
                <c:pt idx="336">
                  <c:v>1332</c:v>
                </c:pt>
                <c:pt idx="337">
                  <c:v>1333</c:v>
                </c:pt>
                <c:pt idx="338">
                  <c:v>1334</c:v>
                </c:pt>
                <c:pt idx="339">
                  <c:v>1335</c:v>
                </c:pt>
                <c:pt idx="340">
                  <c:v>1336</c:v>
                </c:pt>
                <c:pt idx="341">
                  <c:v>1337</c:v>
                </c:pt>
                <c:pt idx="342">
                  <c:v>1338</c:v>
                </c:pt>
                <c:pt idx="343">
                  <c:v>1339</c:v>
                </c:pt>
                <c:pt idx="344">
                  <c:v>1340</c:v>
                </c:pt>
                <c:pt idx="345">
                  <c:v>1341</c:v>
                </c:pt>
                <c:pt idx="346">
                  <c:v>1342</c:v>
                </c:pt>
                <c:pt idx="347">
                  <c:v>1343</c:v>
                </c:pt>
                <c:pt idx="348">
                  <c:v>1344</c:v>
                </c:pt>
                <c:pt idx="349">
                  <c:v>1345</c:v>
                </c:pt>
                <c:pt idx="350">
                  <c:v>1346</c:v>
                </c:pt>
                <c:pt idx="351">
                  <c:v>1347</c:v>
                </c:pt>
                <c:pt idx="352">
                  <c:v>1348</c:v>
                </c:pt>
                <c:pt idx="353">
                  <c:v>1349</c:v>
                </c:pt>
                <c:pt idx="354">
                  <c:v>1350</c:v>
                </c:pt>
                <c:pt idx="355">
                  <c:v>1351</c:v>
                </c:pt>
                <c:pt idx="356">
                  <c:v>1352</c:v>
                </c:pt>
                <c:pt idx="357">
                  <c:v>1353</c:v>
                </c:pt>
                <c:pt idx="358">
                  <c:v>1354</c:v>
                </c:pt>
                <c:pt idx="359">
                  <c:v>1355</c:v>
                </c:pt>
                <c:pt idx="360">
                  <c:v>1356</c:v>
                </c:pt>
                <c:pt idx="361">
                  <c:v>1357</c:v>
                </c:pt>
                <c:pt idx="362">
                  <c:v>1358</c:v>
                </c:pt>
                <c:pt idx="363">
                  <c:v>1359</c:v>
                </c:pt>
                <c:pt idx="364">
                  <c:v>1360</c:v>
                </c:pt>
                <c:pt idx="365">
                  <c:v>1361</c:v>
                </c:pt>
                <c:pt idx="366">
                  <c:v>1362</c:v>
                </c:pt>
                <c:pt idx="367">
                  <c:v>1363</c:v>
                </c:pt>
                <c:pt idx="368">
                  <c:v>1364</c:v>
                </c:pt>
                <c:pt idx="369">
                  <c:v>1365</c:v>
                </c:pt>
                <c:pt idx="370">
                  <c:v>1366</c:v>
                </c:pt>
                <c:pt idx="371">
                  <c:v>1367</c:v>
                </c:pt>
                <c:pt idx="372">
                  <c:v>1368</c:v>
                </c:pt>
                <c:pt idx="373">
                  <c:v>1369</c:v>
                </c:pt>
                <c:pt idx="374">
                  <c:v>1370</c:v>
                </c:pt>
                <c:pt idx="375">
                  <c:v>1371</c:v>
                </c:pt>
                <c:pt idx="376">
                  <c:v>1372</c:v>
                </c:pt>
                <c:pt idx="377">
                  <c:v>1373</c:v>
                </c:pt>
                <c:pt idx="378">
                  <c:v>1374</c:v>
                </c:pt>
                <c:pt idx="379">
                  <c:v>1375</c:v>
                </c:pt>
                <c:pt idx="380">
                  <c:v>1376</c:v>
                </c:pt>
                <c:pt idx="381">
                  <c:v>1377</c:v>
                </c:pt>
                <c:pt idx="382">
                  <c:v>1378</c:v>
                </c:pt>
                <c:pt idx="383">
                  <c:v>1379</c:v>
                </c:pt>
                <c:pt idx="384">
                  <c:v>1380</c:v>
                </c:pt>
                <c:pt idx="385">
                  <c:v>1381</c:v>
                </c:pt>
                <c:pt idx="386">
                  <c:v>1382</c:v>
                </c:pt>
                <c:pt idx="387">
                  <c:v>1383</c:v>
                </c:pt>
                <c:pt idx="388">
                  <c:v>1384</c:v>
                </c:pt>
                <c:pt idx="389">
                  <c:v>1385</c:v>
                </c:pt>
                <c:pt idx="390">
                  <c:v>1386</c:v>
                </c:pt>
                <c:pt idx="391">
                  <c:v>1387</c:v>
                </c:pt>
                <c:pt idx="392">
                  <c:v>1388</c:v>
                </c:pt>
                <c:pt idx="393">
                  <c:v>1389</c:v>
                </c:pt>
                <c:pt idx="394">
                  <c:v>1390</c:v>
                </c:pt>
                <c:pt idx="395">
                  <c:v>1391</c:v>
                </c:pt>
                <c:pt idx="396">
                  <c:v>1392</c:v>
                </c:pt>
                <c:pt idx="397">
                  <c:v>1393</c:v>
                </c:pt>
                <c:pt idx="398">
                  <c:v>1394</c:v>
                </c:pt>
                <c:pt idx="399">
                  <c:v>1395</c:v>
                </c:pt>
                <c:pt idx="400">
                  <c:v>1396</c:v>
                </c:pt>
                <c:pt idx="401">
                  <c:v>1397</c:v>
                </c:pt>
                <c:pt idx="402">
                  <c:v>1398</c:v>
                </c:pt>
                <c:pt idx="403">
                  <c:v>1399</c:v>
                </c:pt>
                <c:pt idx="404">
                  <c:v>1400</c:v>
                </c:pt>
                <c:pt idx="405">
                  <c:v>1401</c:v>
                </c:pt>
                <c:pt idx="406">
                  <c:v>1402</c:v>
                </c:pt>
                <c:pt idx="407">
                  <c:v>1403</c:v>
                </c:pt>
                <c:pt idx="408">
                  <c:v>1404</c:v>
                </c:pt>
                <c:pt idx="409">
                  <c:v>1405</c:v>
                </c:pt>
                <c:pt idx="410">
                  <c:v>1406</c:v>
                </c:pt>
                <c:pt idx="411">
                  <c:v>1407</c:v>
                </c:pt>
                <c:pt idx="412">
                  <c:v>1408</c:v>
                </c:pt>
                <c:pt idx="413">
                  <c:v>1409</c:v>
                </c:pt>
                <c:pt idx="414">
                  <c:v>1410</c:v>
                </c:pt>
                <c:pt idx="415">
                  <c:v>1411</c:v>
                </c:pt>
                <c:pt idx="416">
                  <c:v>1412</c:v>
                </c:pt>
                <c:pt idx="417">
                  <c:v>1413</c:v>
                </c:pt>
                <c:pt idx="418">
                  <c:v>1414</c:v>
                </c:pt>
                <c:pt idx="419">
                  <c:v>1415</c:v>
                </c:pt>
                <c:pt idx="420">
                  <c:v>1416</c:v>
                </c:pt>
                <c:pt idx="421">
                  <c:v>1417</c:v>
                </c:pt>
                <c:pt idx="422">
                  <c:v>1418</c:v>
                </c:pt>
                <c:pt idx="423">
                  <c:v>1419</c:v>
                </c:pt>
                <c:pt idx="424">
                  <c:v>1420</c:v>
                </c:pt>
                <c:pt idx="425">
                  <c:v>1421</c:v>
                </c:pt>
                <c:pt idx="426">
                  <c:v>1422</c:v>
                </c:pt>
                <c:pt idx="427">
                  <c:v>1423</c:v>
                </c:pt>
                <c:pt idx="428">
                  <c:v>1424</c:v>
                </c:pt>
                <c:pt idx="429">
                  <c:v>1425</c:v>
                </c:pt>
                <c:pt idx="430">
                  <c:v>1426</c:v>
                </c:pt>
                <c:pt idx="431">
                  <c:v>1427</c:v>
                </c:pt>
                <c:pt idx="432">
                  <c:v>1428</c:v>
                </c:pt>
                <c:pt idx="433">
                  <c:v>1429</c:v>
                </c:pt>
                <c:pt idx="434">
                  <c:v>1430</c:v>
                </c:pt>
                <c:pt idx="435">
                  <c:v>1431</c:v>
                </c:pt>
                <c:pt idx="436">
                  <c:v>1432</c:v>
                </c:pt>
                <c:pt idx="437">
                  <c:v>1433</c:v>
                </c:pt>
                <c:pt idx="438">
                  <c:v>1434</c:v>
                </c:pt>
                <c:pt idx="439">
                  <c:v>1435</c:v>
                </c:pt>
                <c:pt idx="440">
                  <c:v>1436</c:v>
                </c:pt>
                <c:pt idx="441">
                  <c:v>1437</c:v>
                </c:pt>
                <c:pt idx="442">
                  <c:v>1438</c:v>
                </c:pt>
                <c:pt idx="443">
                  <c:v>1439</c:v>
                </c:pt>
                <c:pt idx="444">
                  <c:v>1440</c:v>
                </c:pt>
                <c:pt idx="445">
                  <c:v>1441</c:v>
                </c:pt>
                <c:pt idx="446">
                  <c:v>1442</c:v>
                </c:pt>
                <c:pt idx="447">
                  <c:v>1443</c:v>
                </c:pt>
                <c:pt idx="448">
                  <c:v>1444</c:v>
                </c:pt>
                <c:pt idx="449">
                  <c:v>1445</c:v>
                </c:pt>
                <c:pt idx="450">
                  <c:v>1446</c:v>
                </c:pt>
                <c:pt idx="451">
                  <c:v>1447</c:v>
                </c:pt>
                <c:pt idx="452">
                  <c:v>1448</c:v>
                </c:pt>
                <c:pt idx="453">
                  <c:v>1449</c:v>
                </c:pt>
                <c:pt idx="454">
                  <c:v>1450</c:v>
                </c:pt>
                <c:pt idx="455">
                  <c:v>1451</c:v>
                </c:pt>
                <c:pt idx="456">
                  <c:v>1452</c:v>
                </c:pt>
                <c:pt idx="457">
                  <c:v>1453</c:v>
                </c:pt>
                <c:pt idx="458">
                  <c:v>1454</c:v>
                </c:pt>
                <c:pt idx="459">
                  <c:v>1455</c:v>
                </c:pt>
                <c:pt idx="460">
                  <c:v>1456</c:v>
                </c:pt>
                <c:pt idx="461">
                  <c:v>1457</c:v>
                </c:pt>
                <c:pt idx="462">
                  <c:v>1458</c:v>
                </c:pt>
                <c:pt idx="463">
                  <c:v>1459</c:v>
                </c:pt>
                <c:pt idx="464">
                  <c:v>1460</c:v>
                </c:pt>
                <c:pt idx="465">
                  <c:v>1461</c:v>
                </c:pt>
                <c:pt idx="466">
                  <c:v>1462</c:v>
                </c:pt>
                <c:pt idx="467">
                  <c:v>1463</c:v>
                </c:pt>
                <c:pt idx="468">
                  <c:v>1464</c:v>
                </c:pt>
                <c:pt idx="469">
                  <c:v>1465</c:v>
                </c:pt>
                <c:pt idx="470">
                  <c:v>1466</c:v>
                </c:pt>
                <c:pt idx="471">
                  <c:v>1467</c:v>
                </c:pt>
                <c:pt idx="472">
                  <c:v>1468</c:v>
                </c:pt>
                <c:pt idx="473">
                  <c:v>1469</c:v>
                </c:pt>
                <c:pt idx="474">
                  <c:v>1470</c:v>
                </c:pt>
                <c:pt idx="475">
                  <c:v>1471</c:v>
                </c:pt>
                <c:pt idx="476">
                  <c:v>1472</c:v>
                </c:pt>
                <c:pt idx="477">
                  <c:v>1473</c:v>
                </c:pt>
                <c:pt idx="478">
                  <c:v>1474</c:v>
                </c:pt>
                <c:pt idx="479">
                  <c:v>1475</c:v>
                </c:pt>
                <c:pt idx="480">
                  <c:v>1476</c:v>
                </c:pt>
                <c:pt idx="481">
                  <c:v>1477</c:v>
                </c:pt>
                <c:pt idx="482">
                  <c:v>1478</c:v>
                </c:pt>
                <c:pt idx="483">
                  <c:v>1479</c:v>
                </c:pt>
                <c:pt idx="484">
                  <c:v>1480</c:v>
                </c:pt>
                <c:pt idx="485">
                  <c:v>1481</c:v>
                </c:pt>
                <c:pt idx="486">
                  <c:v>1482</c:v>
                </c:pt>
                <c:pt idx="487">
                  <c:v>1483</c:v>
                </c:pt>
                <c:pt idx="488">
                  <c:v>1484</c:v>
                </c:pt>
                <c:pt idx="489">
                  <c:v>1485</c:v>
                </c:pt>
                <c:pt idx="490">
                  <c:v>1486</c:v>
                </c:pt>
                <c:pt idx="491">
                  <c:v>1487</c:v>
                </c:pt>
                <c:pt idx="492">
                  <c:v>1488</c:v>
                </c:pt>
                <c:pt idx="493">
                  <c:v>1489</c:v>
                </c:pt>
                <c:pt idx="494">
                  <c:v>1490</c:v>
                </c:pt>
                <c:pt idx="495">
                  <c:v>1491</c:v>
                </c:pt>
                <c:pt idx="496">
                  <c:v>1492</c:v>
                </c:pt>
                <c:pt idx="497">
                  <c:v>1493</c:v>
                </c:pt>
                <c:pt idx="498">
                  <c:v>1494</c:v>
                </c:pt>
                <c:pt idx="499">
                  <c:v>1495</c:v>
                </c:pt>
                <c:pt idx="500">
                  <c:v>1496</c:v>
                </c:pt>
                <c:pt idx="501">
                  <c:v>1497</c:v>
                </c:pt>
                <c:pt idx="502">
                  <c:v>1498</c:v>
                </c:pt>
                <c:pt idx="503">
                  <c:v>1499</c:v>
                </c:pt>
                <c:pt idx="504">
                  <c:v>1500</c:v>
                </c:pt>
                <c:pt idx="505">
                  <c:v>1501</c:v>
                </c:pt>
                <c:pt idx="506">
                  <c:v>1502</c:v>
                </c:pt>
                <c:pt idx="507">
                  <c:v>1503</c:v>
                </c:pt>
                <c:pt idx="508">
                  <c:v>1504</c:v>
                </c:pt>
                <c:pt idx="509">
                  <c:v>1505</c:v>
                </c:pt>
                <c:pt idx="510">
                  <c:v>1506</c:v>
                </c:pt>
                <c:pt idx="511">
                  <c:v>1507</c:v>
                </c:pt>
                <c:pt idx="512">
                  <c:v>1508</c:v>
                </c:pt>
                <c:pt idx="513">
                  <c:v>1509</c:v>
                </c:pt>
                <c:pt idx="514">
                  <c:v>1510</c:v>
                </c:pt>
                <c:pt idx="515">
                  <c:v>1511</c:v>
                </c:pt>
                <c:pt idx="516">
                  <c:v>1512</c:v>
                </c:pt>
                <c:pt idx="517">
                  <c:v>1513</c:v>
                </c:pt>
                <c:pt idx="518">
                  <c:v>1514</c:v>
                </c:pt>
                <c:pt idx="519">
                  <c:v>1515</c:v>
                </c:pt>
                <c:pt idx="520">
                  <c:v>1516</c:v>
                </c:pt>
                <c:pt idx="521">
                  <c:v>1517</c:v>
                </c:pt>
                <c:pt idx="522">
                  <c:v>1518</c:v>
                </c:pt>
                <c:pt idx="523">
                  <c:v>1519</c:v>
                </c:pt>
                <c:pt idx="524">
                  <c:v>1520</c:v>
                </c:pt>
                <c:pt idx="525">
                  <c:v>1521</c:v>
                </c:pt>
                <c:pt idx="526">
                  <c:v>1522</c:v>
                </c:pt>
                <c:pt idx="527">
                  <c:v>1523</c:v>
                </c:pt>
                <c:pt idx="528">
                  <c:v>1524</c:v>
                </c:pt>
                <c:pt idx="529">
                  <c:v>1525</c:v>
                </c:pt>
                <c:pt idx="530">
                  <c:v>1526</c:v>
                </c:pt>
                <c:pt idx="531">
                  <c:v>1527</c:v>
                </c:pt>
                <c:pt idx="532">
                  <c:v>1528</c:v>
                </c:pt>
                <c:pt idx="533">
                  <c:v>1529</c:v>
                </c:pt>
                <c:pt idx="534">
                  <c:v>1530</c:v>
                </c:pt>
                <c:pt idx="535">
                  <c:v>1531</c:v>
                </c:pt>
                <c:pt idx="536">
                  <c:v>1532</c:v>
                </c:pt>
                <c:pt idx="537">
                  <c:v>1533</c:v>
                </c:pt>
                <c:pt idx="538">
                  <c:v>1534</c:v>
                </c:pt>
                <c:pt idx="539">
                  <c:v>1535</c:v>
                </c:pt>
                <c:pt idx="540">
                  <c:v>1536</c:v>
                </c:pt>
                <c:pt idx="541">
                  <c:v>1537</c:v>
                </c:pt>
                <c:pt idx="542">
                  <c:v>1538</c:v>
                </c:pt>
                <c:pt idx="543">
                  <c:v>1539</c:v>
                </c:pt>
                <c:pt idx="544">
                  <c:v>1540</c:v>
                </c:pt>
                <c:pt idx="545">
                  <c:v>1541</c:v>
                </c:pt>
                <c:pt idx="546">
                  <c:v>1542</c:v>
                </c:pt>
                <c:pt idx="547">
                  <c:v>1543</c:v>
                </c:pt>
                <c:pt idx="548">
                  <c:v>1544</c:v>
                </c:pt>
                <c:pt idx="549">
                  <c:v>1545</c:v>
                </c:pt>
                <c:pt idx="550">
                  <c:v>1546</c:v>
                </c:pt>
                <c:pt idx="551">
                  <c:v>1547</c:v>
                </c:pt>
                <c:pt idx="552">
                  <c:v>1548</c:v>
                </c:pt>
                <c:pt idx="553">
                  <c:v>1549</c:v>
                </c:pt>
                <c:pt idx="554">
                  <c:v>1550</c:v>
                </c:pt>
                <c:pt idx="555">
                  <c:v>1551</c:v>
                </c:pt>
                <c:pt idx="556">
                  <c:v>1552</c:v>
                </c:pt>
                <c:pt idx="557">
                  <c:v>1553</c:v>
                </c:pt>
                <c:pt idx="558">
                  <c:v>1554</c:v>
                </c:pt>
                <c:pt idx="559">
                  <c:v>1555</c:v>
                </c:pt>
                <c:pt idx="560">
                  <c:v>1556</c:v>
                </c:pt>
                <c:pt idx="561">
                  <c:v>1557</c:v>
                </c:pt>
                <c:pt idx="562">
                  <c:v>1558</c:v>
                </c:pt>
                <c:pt idx="563">
                  <c:v>1559</c:v>
                </c:pt>
                <c:pt idx="564">
                  <c:v>1560</c:v>
                </c:pt>
                <c:pt idx="565">
                  <c:v>1561</c:v>
                </c:pt>
                <c:pt idx="566">
                  <c:v>1562</c:v>
                </c:pt>
                <c:pt idx="567">
                  <c:v>1563</c:v>
                </c:pt>
                <c:pt idx="568">
                  <c:v>1564</c:v>
                </c:pt>
                <c:pt idx="569">
                  <c:v>1565</c:v>
                </c:pt>
                <c:pt idx="570">
                  <c:v>1566</c:v>
                </c:pt>
                <c:pt idx="571">
                  <c:v>1567</c:v>
                </c:pt>
                <c:pt idx="572">
                  <c:v>1568</c:v>
                </c:pt>
                <c:pt idx="573">
                  <c:v>1569</c:v>
                </c:pt>
                <c:pt idx="574">
                  <c:v>1570</c:v>
                </c:pt>
                <c:pt idx="575">
                  <c:v>1571</c:v>
                </c:pt>
                <c:pt idx="576">
                  <c:v>1572</c:v>
                </c:pt>
                <c:pt idx="577">
                  <c:v>1573</c:v>
                </c:pt>
                <c:pt idx="578">
                  <c:v>1574</c:v>
                </c:pt>
                <c:pt idx="579">
                  <c:v>1575</c:v>
                </c:pt>
                <c:pt idx="580">
                  <c:v>1576</c:v>
                </c:pt>
                <c:pt idx="581">
                  <c:v>1577</c:v>
                </c:pt>
                <c:pt idx="582">
                  <c:v>1578</c:v>
                </c:pt>
                <c:pt idx="583">
                  <c:v>1579</c:v>
                </c:pt>
                <c:pt idx="584">
                  <c:v>1580</c:v>
                </c:pt>
                <c:pt idx="585">
                  <c:v>1581</c:v>
                </c:pt>
                <c:pt idx="586">
                  <c:v>1582</c:v>
                </c:pt>
                <c:pt idx="587">
                  <c:v>1583</c:v>
                </c:pt>
                <c:pt idx="588">
                  <c:v>1584</c:v>
                </c:pt>
                <c:pt idx="589">
                  <c:v>1585</c:v>
                </c:pt>
                <c:pt idx="590">
                  <c:v>1586</c:v>
                </c:pt>
                <c:pt idx="591">
                  <c:v>1587</c:v>
                </c:pt>
                <c:pt idx="592">
                  <c:v>1588</c:v>
                </c:pt>
                <c:pt idx="593">
                  <c:v>1589</c:v>
                </c:pt>
                <c:pt idx="594">
                  <c:v>1590</c:v>
                </c:pt>
                <c:pt idx="595">
                  <c:v>1591</c:v>
                </c:pt>
                <c:pt idx="596">
                  <c:v>1592</c:v>
                </c:pt>
                <c:pt idx="597">
                  <c:v>1593</c:v>
                </c:pt>
                <c:pt idx="598">
                  <c:v>1594</c:v>
                </c:pt>
                <c:pt idx="599">
                  <c:v>1595</c:v>
                </c:pt>
                <c:pt idx="600">
                  <c:v>1596</c:v>
                </c:pt>
                <c:pt idx="601">
                  <c:v>1597</c:v>
                </c:pt>
                <c:pt idx="602">
                  <c:v>1598</c:v>
                </c:pt>
                <c:pt idx="603">
                  <c:v>1599</c:v>
                </c:pt>
                <c:pt idx="604">
                  <c:v>1600</c:v>
                </c:pt>
                <c:pt idx="605">
                  <c:v>1601</c:v>
                </c:pt>
                <c:pt idx="606">
                  <c:v>1602</c:v>
                </c:pt>
                <c:pt idx="607">
                  <c:v>1603</c:v>
                </c:pt>
                <c:pt idx="608">
                  <c:v>1604</c:v>
                </c:pt>
                <c:pt idx="609">
                  <c:v>1605</c:v>
                </c:pt>
                <c:pt idx="610">
                  <c:v>1606</c:v>
                </c:pt>
                <c:pt idx="611">
                  <c:v>1607</c:v>
                </c:pt>
                <c:pt idx="612">
                  <c:v>1608</c:v>
                </c:pt>
                <c:pt idx="613">
                  <c:v>1609</c:v>
                </c:pt>
                <c:pt idx="614">
                  <c:v>1610</c:v>
                </c:pt>
                <c:pt idx="615">
                  <c:v>1611</c:v>
                </c:pt>
                <c:pt idx="616">
                  <c:v>1612</c:v>
                </c:pt>
                <c:pt idx="617">
                  <c:v>1613</c:v>
                </c:pt>
                <c:pt idx="618">
                  <c:v>1614</c:v>
                </c:pt>
                <c:pt idx="619">
                  <c:v>1615</c:v>
                </c:pt>
                <c:pt idx="620">
                  <c:v>1616</c:v>
                </c:pt>
                <c:pt idx="621">
                  <c:v>1617</c:v>
                </c:pt>
                <c:pt idx="622">
                  <c:v>1618</c:v>
                </c:pt>
                <c:pt idx="623">
                  <c:v>1619</c:v>
                </c:pt>
                <c:pt idx="624">
                  <c:v>1620</c:v>
                </c:pt>
                <c:pt idx="625">
                  <c:v>1621</c:v>
                </c:pt>
                <c:pt idx="626">
                  <c:v>1622</c:v>
                </c:pt>
                <c:pt idx="627">
                  <c:v>1623</c:v>
                </c:pt>
                <c:pt idx="628">
                  <c:v>1624</c:v>
                </c:pt>
                <c:pt idx="629">
                  <c:v>1625</c:v>
                </c:pt>
                <c:pt idx="630">
                  <c:v>1626</c:v>
                </c:pt>
                <c:pt idx="631">
                  <c:v>1627</c:v>
                </c:pt>
                <c:pt idx="632">
                  <c:v>1628</c:v>
                </c:pt>
                <c:pt idx="633">
                  <c:v>1629</c:v>
                </c:pt>
                <c:pt idx="634">
                  <c:v>1630</c:v>
                </c:pt>
                <c:pt idx="635">
                  <c:v>1631</c:v>
                </c:pt>
                <c:pt idx="636">
                  <c:v>1632</c:v>
                </c:pt>
                <c:pt idx="637">
                  <c:v>1633</c:v>
                </c:pt>
                <c:pt idx="638">
                  <c:v>1634</c:v>
                </c:pt>
                <c:pt idx="639">
                  <c:v>1635</c:v>
                </c:pt>
                <c:pt idx="640">
                  <c:v>1636</c:v>
                </c:pt>
                <c:pt idx="641">
                  <c:v>1637</c:v>
                </c:pt>
                <c:pt idx="642">
                  <c:v>1638</c:v>
                </c:pt>
                <c:pt idx="643">
                  <c:v>1639</c:v>
                </c:pt>
                <c:pt idx="644">
                  <c:v>1640</c:v>
                </c:pt>
                <c:pt idx="645">
                  <c:v>1641</c:v>
                </c:pt>
                <c:pt idx="646">
                  <c:v>1642</c:v>
                </c:pt>
                <c:pt idx="647">
                  <c:v>1643</c:v>
                </c:pt>
                <c:pt idx="648">
                  <c:v>1644</c:v>
                </c:pt>
                <c:pt idx="649">
                  <c:v>1645</c:v>
                </c:pt>
                <c:pt idx="650">
                  <c:v>1646</c:v>
                </c:pt>
                <c:pt idx="651">
                  <c:v>1647</c:v>
                </c:pt>
                <c:pt idx="652">
                  <c:v>1648</c:v>
                </c:pt>
                <c:pt idx="653">
                  <c:v>1649</c:v>
                </c:pt>
                <c:pt idx="654">
                  <c:v>1650</c:v>
                </c:pt>
                <c:pt idx="655">
                  <c:v>1651</c:v>
                </c:pt>
                <c:pt idx="656">
                  <c:v>1652</c:v>
                </c:pt>
                <c:pt idx="657">
                  <c:v>1653</c:v>
                </c:pt>
                <c:pt idx="658">
                  <c:v>1654</c:v>
                </c:pt>
                <c:pt idx="659">
                  <c:v>1655</c:v>
                </c:pt>
                <c:pt idx="660">
                  <c:v>1656</c:v>
                </c:pt>
                <c:pt idx="661">
                  <c:v>1657</c:v>
                </c:pt>
                <c:pt idx="662">
                  <c:v>1658</c:v>
                </c:pt>
                <c:pt idx="663">
                  <c:v>1659</c:v>
                </c:pt>
                <c:pt idx="664">
                  <c:v>1660</c:v>
                </c:pt>
                <c:pt idx="665">
                  <c:v>1661</c:v>
                </c:pt>
                <c:pt idx="666">
                  <c:v>1662</c:v>
                </c:pt>
                <c:pt idx="667">
                  <c:v>1663</c:v>
                </c:pt>
                <c:pt idx="668">
                  <c:v>1664</c:v>
                </c:pt>
                <c:pt idx="669">
                  <c:v>1665</c:v>
                </c:pt>
                <c:pt idx="670">
                  <c:v>1666</c:v>
                </c:pt>
                <c:pt idx="671">
                  <c:v>1667</c:v>
                </c:pt>
                <c:pt idx="672">
                  <c:v>1668</c:v>
                </c:pt>
                <c:pt idx="673">
                  <c:v>1669</c:v>
                </c:pt>
                <c:pt idx="674">
                  <c:v>1670</c:v>
                </c:pt>
                <c:pt idx="675">
                  <c:v>1671</c:v>
                </c:pt>
                <c:pt idx="676">
                  <c:v>1672</c:v>
                </c:pt>
                <c:pt idx="677">
                  <c:v>1673</c:v>
                </c:pt>
                <c:pt idx="678">
                  <c:v>1674</c:v>
                </c:pt>
                <c:pt idx="679">
                  <c:v>1675</c:v>
                </c:pt>
                <c:pt idx="680">
                  <c:v>1676</c:v>
                </c:pt>
                <c:pt idx="681">
                  <c:v>1677</c:v>
                </c:pt>
                <c:pt idx="682">
                  <c:v>1678</c:v>
                </c:pt>
                <c:pt idx="683">
                  <c:v>1679</c:v>
                </c:pt>
                <c:pt idx="684">
                  <c:v>1680</c:v>
                </c:pt>
                <c:pt idx="685">
                  <c:v>1681</c:v>
                </c:pt>
                <c:pt idx="686">
                  <c:v>1682</c:v>
                </c:pt>
                <c:pt idx="687">
                  <c:v>1683</c:v>
                </c:pt>
                <c:pt idx="688">
                  <c:v>1684</c:v>
                </c:pt>
                <c:pt idx="689">
                  <c:v>1685</c:v>
                </c:pt>
                <c:pt idx="690">
                  <c:v>1686</c:v>
                </c:pt>
                <c:pt idx="691">
                  <c:v>1687</c:v>
                </c:pt>
                <c:pt idx="692">
                  <c:v>1688</c:v>
                </c:pt>
                <c:pt idx="693">
                  <c:v>1689</c:v>
                </c:pt>
                <c:pt idx="694">
                  <c:v>1690</c:v>
                </c:pt>
                <c:pt idx="695">
                  <c:v>1691</c:v>
                </c:pt>
                <c:pt idx="696">
                  <c:v>1692</c:v>
                </c:pt>
                <c:pt idx="697">
                  <c:v>1693</c:v>
                </c:pt>
                <c:pt idx="698">
                  <c:v>1694</c:v>
                </c:pt>
                <c:pt idx="699">
                  <c:v>1695</c:v>
                </c:pt>
                <c:pt idx="700">
                  <c:v>1696</c:v>
                </c:pt>
                <c:pt idx="701">
                  <c:v>1697</c:v>
                </c:pt>
                <c:pt idx="702">
                  <c:v>1698</c:v>
                </c:pt>
                <c:pt idx="703">
                  <c:v>1699</c:v>
                </c:pt>
                <c:pt idx="704">
                  <c:v>1700</c:v>
                </c:pt>
                <c:pt idx="705">
                  <c:v>1701</c:v>
                </c:pt>
                <c:pt idx="706">
                  <c:v>1702</c:v>
                </c:pt>
                <c:pt idx="707">
                  <c:v>1703</c:v>
                </c:pt>
                <c:pt idx="708">
                  <c:v>1704</c:v>
                </c:pt>
                <c:pt idx="709">
                  <c:v>1705</c:v>
                </c:pt>
                <c:pt idx="710">
                  <c:v>1706</c:v>
                </c:pt>
                <c:pt idx="711">
                  <c:v>1707</c:v>
                </c:pt>
                <c:pt idx="712">
                  <c:v>1708</c:v>
                </c:pt>
                <c:pt idx="713">
                  <c:v>1709</c:v>
                </c:pt>
                <c:pt idx="714">
                  <c:v>1710</c:v>
                </c:pt>
                <c:pt idx="715">
                  <c:v>1711</c:v>
                </c:pt>
                <c:pt idx="716">
                  <c:v>1712</c:v>
                </c:pt>
                <c:pt idx="717">
                  <c:v>1713</c:v>
                </c:pt>
                <c:pt idx="718">
                  <c:v>1714</c:v>
                </c:pt>
                <c:pt idx="719">
                  <c:v>1715</c:v>
                </c:pt>
                <c:pt idx="720">
                  <c:v>1716</c:v>
                </c:pt>
                <c:pt idx="721">
                  <c:v>1717</c:v>
                </c:pt>
                <c:pt idx="722">
                  <c:v>1718</c:v>
                </c:pt>
                <c:pt idx="723">
                  <c:v>1719</c:v>
                </c:pt>
                <c:pt idx="724">
                  <c:v>1720</c:v>
                </c:pt>
                <c:pt idx="725">
                  <c:v>1721</c:v>
                </c:pt>
                <c:pt idx="726">
                  <c:v>1722</c:v>
                </c:pt>
                <c:pt idx="727">
                  <c:v>1723</c:v>
                </c:pt>
                <c:pt idx="728">
                  <c:v>1724</c:v>
                </c:pt>
                <c:pt idx="729">
                  <c:v>1725</c:v>
                </c:pt>
                <c:pt idx="730">
                  <c:v>1726</c:v>
                </c:pt>
                <c:pt idx="731">
                  <c:v>1727</c:v>
                </c:pt>
                <c:pt idx="732">
                  <c:v>1728</c:v>
                </c:pt>
                <c:pt idx="733">
                  <c:v>1729</c:v>
                </c:pt>
                <c:pt idx="734">
                  <c:v>1730</c:v>
                </c:pt>
                <c:pt idx="735">
                  <c:v>1731</c:v>
                </c:pt>
                <c:pt idx="736">
                  <c:v>1732</c:v>
                </c:pt>
                <c:pt idx="737">
                  <c:v>1733</c:v>
                </c:pt>
                <c:pt idx="738">
                  <c:v>1734</c:v>
                </c:pt>
                <c:pt idx="739">
                  <c:v>1735</c:v>
                </c:pt>
                <c:pt idx="740">
                  <c:v>1736</c:v>
                </c:pt>
                <c:pt idx="741">
                  <c:v>1737</c:v>
                </c:pt>
                <c:pt idx="742">
                  <c:v>1738</c:v>
                </c:pt>
                <c:pt idx="743">
                  <c:v>1739</c:v>
                </c:pt>
                <c:pt idx="744">
                  <c:v>1740</c:v>
                </c:pt>
                <c:pt idx="745">
                  <c:v>1741</c:v>
                </c:pt>
                <c:pt idx="746">
                  <c:v>1742</c:v>
                </c:pt>
                <c:pt idx="747">
                  <c:v>1743</c:v>
                </c:pt>
                <c:pt idx="748">
                  <c:v>1744</c:v>
                </c:pt>
                <c:pt idx="749">
                  <c:v>1745</c:v>
                </c:pt>
                <c:pt idx="750">
                  <c:v>1746</c:v>
                </c:pt>
                <c:pt idx="751">
                  <c:v>1747</c:v>
                </c:pt>
                <c:pt idx="752">
                  <c:v>1748</c:v>
                </c:pt>
                <c:pt idx="753">
                  <c:v>1749</c:v>
                </c:pt>
                <c:pt idx="754">
                  <c:v>1750</c:v>
                </c:pt>
                <c:pt idx="755">
                  <c:v>1751</c:v>
                </c:pt>
                <c:pt idx="756">
                  <c:v>1752</c:v>
                </c:pt>
                <c:pt idx="757">
                  <c:v>1753</c:v>
                </c:pt>
                <c:pt idx="758">
                  <c:v>1754</c:v>
                </c:pt>
                <c:pt idx="759">
                  <c:v>1755</c:v>
                </c:pt>
                <c:pt idx="760">
                  <c:v>1756</c:v>
                </c:pt>
                <c:pt idx="761">
                  <c:v>1757</c:v>
                </c:pt>
                <c:pt idx="762">
                  <c:v>1758</c:v>
                </c:pt>
                <c:pt idx="763">
                  <c:v>1759</c:v>
                </c:pt>
                <c:pt idx="764">
                  <c:v>1760</c:v>
                </c:pt>
                <c:pt idx="765">
                  <c:v>1761</c:v>
                </c:pt>
                <c:pt idx="766">
                  <c:v>1762</c:v>
                </c:pt>
                <c:pt idx="767">
                  <c:v>1763</c:v>
                </c:pt>
                <c:pt idx="768">
                  <c:v>1764</c:v>
                </c:pt>
                <c:pt idx="769">
                  <c:v>1765</c:v>
                </c:pt>
                <c:pt idx="770">
                  <c:v>1766</c:v>
                </c:pt>
                <c:pt idx="771">
                  <c:v>1767</c:v>
                </c:pt>
                <c:pt idx="772">
                  <c:v>1768</c:v>
                </c:pt>
                <c:pt idx="773">
                  <c:v>1769</c:v>
                </c:pt>
                <c:pt idx="774">
                  <c:v>1770</c:v>
                </c:pt>
                <c:pt idx="775">
                  <c:v>1771</c:v>
                </c:pt>
                <c:pt idx="776">
                  <c:v>1772</c:v>
                </c:pt>
                <c:pt idx="777">
                  <c:v>1773</c:v>
                </c:pt>
                <c:pt idx="778">
                  <c:v>1774</c:v>
                </c:pt>
                <c:pt idx="779">
                  <c:v>1775</c:v>
                </c:pt>
                <c:pt idx="780">
                  <c:v>1776</c:v>
                </c:pt>
                <c:pt idx="781">
                  <c:v>1777</c:v>
                </c:pt>
                <c:pt idx="782">
                  <c:v>1778</c:v>
                </c:pt>
                <c:pt idx="783">
                  <c:v>1779</c:v>
                </c:pt>
                <c:pt idx="784">
                  <c:v>1780</c:v>
                </c:pt>
                <c:pt idx="785">
                  <c:v>1781</c:v>
                </c:pt>
                <c:pt idx="786">
                  <c:v>1782</c:v>
                </c:pt>
                <c:pt idx="787">
                  <c:v>1783</c:v>
                </c:pt>
                <c:pt idx="788">
                  <c:v>1784</c:v>
                </c:pt>
                <c:pt idx="789">
                  <c:v>1785</c:v>
                </c:pt>
                <c:pt idx="790">
                  <c:v>1786</c:v>
                </c:pt>
                <c:pt idx="791">
                  <c:v>1787</c:v>
                </c:pt>
                <c:pt idx="792">
                  <c:v>1788</c:v>
                </c:pt>
                <c:pt idx="793">
                  <c:v>1789</c:v>
                </c:pt>
                <c:pt idx="794">
                  <c:v>1790</c:v>
                </c:pt>
                <c:pt idx="795">
                  <c:v>1791</c:v>
                </c:pt>
                <c:pt idx="796">
                  <c:v>1792</c:v>
                </c:pt>
                <c:pt idx="797">
                  <c:v>1793</c:v>
                </c:pt>
                <c:pt idx="798">
                  <c:v>1794</c:v>
                </c:pt>
                <c:pt idx="799">
                  <c:v>1795</c:v>
                </c:pt>
                <c:pt idx="800">
                  <c:v>1796</c:v>
                </c:pt>
                <c:pt idx="801">
                  <c:v>1797</c:v>
                </c:pt>
                <c:pt idx="802">
                  <c:v>1798</c:v>
                </c:pt>
                <c:pt idx="803">
                  <c:v>1799</c:v>
                </c:pt>
                <c:pt idx="804">
                  <c:v>1800</c:v>
                </c:pt>
                <c:pt idx="805">
                  <c:v>1801</c:v>
                </c:pt>
                <c:pt idx="806">
                  <c:v>1802</c:v>
                </c:pt>
                <c:pt idx="807">
                  <c:v>1803</c:v>
                </c:pt>
                <c:pt idx="808">
                  <c:v>1804</c:v>
                </c:pt>
                <c:pt idx="809">
                  <c:v>1805</c:v>
                </c:pt>
                <c:pt idx="810">
                  <c:v>1806</c:v>
                </c:pt>
                <c:pt idx="811">
                  <c:v>1807</c:v>
                </c:pt>
                <c:pt idx="812">
                  <c:v>1808</c:v>
                </c:pt>
                <c:pt idx="813">
                  <c:v>1809</c:v>
                </c:pt>
                <c:pt idx="814">
                  <c:v>1810</c:v>
                </c:pt>
                <c:pt idx="815">
                  <c:v>1811</c:v>
                </c:pt>
                <c:pt idx="816">
                  <c:v>1812</c:v>
                </c:pt>
                <c:pt idx="817">
                  <c:v>1813</c:v>
                </c:pt>
                <c:pt idx="818">
                  <c:v>1814</c:v>
                </c:pt>
                <c:pt idx="819">
                  <c:v>1815</c:v>
                </c:pt>
                <c:pt idx="820">
                  <c:v>1816</c:v>
                </c:pt>
                <c:pt idx="821">
                  <c:v>1817</c:v>
                </c:pt>
                <c:pt idx="822">
                  <c:v>1818</c:v>
                </c:pt>
                <c:pt idx="823">
                  <c:v>1819</c:v>
                </c:pt>
                <c:pt idx="824">
                  <c:v>1820</c:v>
                </c:pt>
                <c:pt idx="825">
                  <c:v>1821</c:v>
                </c:pt>
                <c:pt idx="826">
                  <c:v>1822</c:v>
                </c:pt>
                <c:pt idx="827">
                  <c:v>1823</c:v>
                </c:pt>
                <c:pt idx="828">
                  <c:v>1824</c:v>
                </c:pt>
                <c:pt idx="829">
                  <c:v>1825</c:v>
                </c:pt>
                <c:pt idx="830">
                  <c:v>1826</c:v>
                </c:pt>
                <c:pt idx="831">
                  <c:v>1827</c:v>
                </c:pt>
                <c:pt idx="832">
                  <c:v>1828</c:v>
                </c:pt>
                <c:pt idx="833">
                  <c:v>1829</c:v>
                </c:pt>
                <c:pt idx="834">
                  <c:v>1830</c:v>
                </c:pt>
                <c:pt idx="835">
                  <c:v>1831</c:v>
                </c:pt>
                <c:pt idx="836">
                  <c:v>1832</c:v>
                </c:pt>
                <c:pt idx="837">
                  <c:v>1833</c:v>
                </c:pt>
                <c:pt idx="838">
                  <c:v>1834</c:v>
                </c:pt>
                <c:pt idx="839">
                  <c:v>1835</c:v>
                </c:pt>
                <c:pt idx="840">
                  <c:v>1836</c:v>
                </c:pt>
                <c:pt idx="841">
                  <c:v>1837</c:v>
                </c:pt>
                <c:pt idx="842">
                  <c:v>1838</c:v>
                </c:pt>
                <c:pt idx="843">
                  <c:v>1839</c:v>
                </c:pt>
                <c:pt idx="844">
                  <c:v>1840</c:v>
                </c:pt>
                <c:pt idx="845">
                  <c:v>1841</c:v>
                </c:pt>
                <c:pt idx="846">
                  <c:v>1842</c:v>
                </c:pt>
                <c:pt idx="847">
                  <c:v>1843</c:v>
                </c:pt>
                <c:pt idx="848">
                  <c:v>1844</c:v>
                </c:pt>
                <c:pt idx="849">
                  <c:v>1845</c:v>
                </c:pt>
                <c:pt idx="850">
                  <c:v>1846</c:v>
                </c:pt>
                <c:pt idx="851">
                  <c:v>1847</c:v>
                </c:pt>
                <c:pt idx="852">
                  <c:v>1848</c:v>
                </c:pt>
                <c:pt idx="853">
                  <c:v>1849</c:v>
                </c:pt>
                <c:pt idx="854">
                  <c:v>1850</c:v>
                </c:pt>
                <c:pt idx="855">
                  <c:v>1851</c:v>
                </c:pt>
                <c:pt idx="856">
                  <c:v>1852</c:v>
                </c:pt>
                <c:pt idx="857">
                  <c:v>1853</c:v>
                </c:pt>
                <c:pt idx="858">
                  <c:v>1854</c:v>
                </c:pt>
                <c:pt idx="859">
                  <c:v>1855</c:v>
                </c:pt>
                <c:pt idx="860">
                  <c:v>1856</c:v>
                </c:pt>
                <c:pt idx="861">
                  <c:v>1857</c:v>
                </c:pt>
                <c:pt idx="862">
                  <c:v>1858</c:v>
                </c:pt>
                <c:pt idx="863">
                  <c:v>1859</c:v>
                </c:pt>
                <c:pt idx="864">
                  <c:v>1860</c:v>
                </c:pt>
                <c:pt idx="865">
                  <c:v>1861</c:v>
                </c:pt>
                <c:pt idx="866">
                  <c:v>1862</c:v>
                </c:pt>
                <c:pt idx="867">
                  <c:v>1863</c:v>
                </c:pt>
                <c:pt idx="868">
                  <c:v>1864</c:v>
                </c:pt>
                <c:pt idx="869">
                  <c:v>1865</c:v>
                </c:pt>
                <c:pt idx="870">
                  <c:v>1866</c:v>
                </c:pt>
                <c:pt idx="871">
                  <c:v>1867</c:v>
                </c:pt>
                <c:pt idx="872">
                  <c:v>1868</c:v>
                </c:pt>
                <c:pt idx="873">
                  <c:v>1869</c:v>
                </c:pt>
                <c:pt idx="874">
                  <c:v>1870</c:v>
                </c:pt>
                <c:pt idx="875">
                  <c:v>1871</c:v>
                </c:pt>
                <c:pt idx="876">
                  <c:v>1872</c:v>
                </c:pt>
                <c:pt idx="877">
                  <c:v>1873</c:v>
                </c:pt>
                <c:pt idx="878">
                  <c:v>1874</c:v>
                </c:pt>
                <c:pt idx="879">
                  <c:v>1875</c:v>
                </c:pt>
                <c:pt idx="880">
                  <c:v>1876</c:v>
                </c:pt>
                <c:pt idx="881">
                  <c:v>1877</c:v>
                </c:pt>
                <c:pt idx="882">
                  <c:v>1878</c:v>
                </c:pt>
                <c:pt idx="883">
                  <c:v>1879</c:v>
                </c:pt>
                <c:pt idx="884">
                  <c:v>1880</c:v>
                </c:pt>
                <c:pt idx="885">
                  <c:v>1881</c:v>
                </c:pt>
                <c:pt idx="886">
                  <c:v>1882</c:v>
                </c:pt>
                <c:pt idx="887">
                  <c:v>1883</c:v>
                </c:pt>
                <c:pt idx="888">
                  <c:v>1884</c:v>
                </c:pt>
                <c:pt idx="889">
                  <c:v>1885</c:v>
                </c:pt>
                <c:pt idx="890">
                  <c:v>1886</c:v>
                </c:pt>
                <c:pt idx="891">
                  <c:v>1887</c:v>
                </c:pt>
                <c:pt idx="892">
                  <c:v>1888</c:v>
                </c:pt>
                <c:pt idx="893">
                  <c:v>1889</c:v>
                </c:pt>
                <c:pt idx="894">
                  <c:v>1890</c:v>
                </c:pt>
                <c:pt idx="895">
                  <c:v>1891</c:v>
                </c:pt>
                <c:pt idx="896">
                  <c:v>1892</c:v>
                </c:pt>
                <c:pt idx="897">
                  <c:v>1893</c:v>
                </c:pt>
                <c:pt idx="898">
                  <c:v>1894</c:v>
                </c:pt>
                <c:pt idx="899">
                  <c:v>1895</c:v>
                </c:pt>
                <c:pt idx="900">
                  <c:v>1896</c:v>
                </c:pt>
                <c:pt idx="901">
                  <c:v>1897</c:v>
                </c:pt>
                <c:pt idx="902">
                  <c:v>1898</c:v>
                </c:pt>
                <c:pt idx="903">
                  <c:v>1899</c:v>
                </c:pt>
                <c:pt idx="904">
                  <c:v>1900</c:v>
                </c:pt>
                <c:pt idx="905">
                  <c:v>1901</c:v>
                </c:pt>
                <c:pt idx="906">
                  <c:v>1902</c:v>
                </c:pt>
                <c:pt idx="907">
                  <c:v>1903</c:v>
                </c:pt>
                <c:pt idx="908">
                  <c:v>1904</c:v>
                </c:pt>
                <c:pt idx="909">
                  <c:v>1905</c:v>
                </c:pt>
                <c:pt idx="910">
                  <c:v>1906</c:v>
                </c:pt>
                <c:pt idx="911">
                  <c:v>1907</c:v>
                </c:pt>
                <c:pt idx="912">
                  <c:v>1908</c:v>
                </c:pt>
                <c:pt idx="913">
                  <c:v>1909</c:v>
                </c:pt>
                <c:pt idx="914">
                  <c:v>1910</c:v>
                </c:pt>
                <c:pt idx="915">
                  <c:v>1911</c:v>
                </c:pt>
                <c:pt idx="916">
                  <c:v>1912</c:v>
                </c:pt>
                <c:pt idx="917">
                  <c:v>1913</c:v>
                </c:pt>
                <c:pt idx="918">
                  <c:v>1914</c:v>
                </c:pt>
                <c:pt idx="919">
                  <c:v>1915</c:v>
                </c:pt>
                <c:pt idx="920">
                  <c:v>1916</c:v>
                </c:pt>
                <c:pt idx="921">
                  <c:v>1917</c:v>
                </c:pt>
                <c:pt idx="922">
                  <c:v>1918</c:v>
                </c:pt>
                <c:pt idx="923">
                  <c:v>1919</c:v>
                </c:pt>
                <c:pt idx="924">
                  <c:v>1920</c:v>
                </c:pt>
                <c:pt idx="925">
                  <c:v>1921</c:v>
                </c:pt>
                <c:pt idx="926">
                  <c:v>1922</c:v>
                </c:pt>
                <c:pt idx="927">
                  <c:v>1923</c:v>
                </c:pt>
                <c:pt idx="928">
                  <c:v>1924</c:v>
                </c:pt>
                <c:pt idx="929">
                  <c:v>1925</c:v>
                </c:pt>
                <c:pt idx="930">
                  <c:v>1926</c:v>
                </c:pt>
                <c:pt idx="931">
                  <c:v>1927</c:v>
                </c:pt>
                <c:pt idx="932">
                  <c:v>1928</c:v>
                </c:pt>
                <c:pt idx="933">
                  <c:v>1929</c:v>
                </c:pt>
                <c:pt idx="934">
                  <c:v>1930</c:v>
                </c:pt>
                <c:pt idx="935">
                  <c:v>1931</c:v>
                </c:pt>
                <c:pt idx="936">
                  <c:v>1932</c:v>
                </c:pt>
                <c:pt idx="937">
                  <c:v>1933</c:v>
                </c:pt>
                <c:pt idx="938">
                  <c:v>1934</c:v>
                </c:pt>
                <c:pt idx="939">
                  <c:v>1935</c:v>
                </c:pt>
                <c:pt idx="940">
                  <c:v>1936</c:v>
                </c:pt>
                <c:pt idx="941">
                  <c:v>1937</c:v>
                </c:pt>
                <c:pt idx="942">
                  <c:v>1938</c:v>
                </c:pt>
                <c:pt idx="943">
                  <c:v>1939</c:v>
                </c:pt>
                <c:pt idx="944">
                  <c:v>1940</c:v>
                </c:pt>
                <c:pt idx="945">
                  <c:v>1941</c:v>
                </c:pt>
                <c:pt idx="946">
                  <c:v>1942</c:v>
                </c:pt>
                <c:pt idx="947">
                  <c:v>1943</c:v>
                </c:pt>
                <c:pt idx="948">
                  <c:v>1944</c:v>
                </c:pt>
                <c:pt idx="949">
                  <c:v>1945</c:v>
                </c:pt>
                <c:pt idx="950">
                  <c:v>1946</c:v>
                </c:pt>
                <c:pt idx="951">
                  <c:v>1947</c:v>
                </c:pt>
                <c:pt idx="952">
                  <c:v>1948</c:v>
                </c:pt>
                <c:pt idx="953">
                  <c:v>1949</c:v>
                </c:pt>
                <c:pt idx="954">
                  <c:v>1950</c:v>
                </c:pt>
                <c:pt idx="955">
                  <c:v>1951</c:v>
                </c:pt>
                <c:pt idx="956">
                  <c:v>1952</c:v>
                </c:pt>
                <c:pt idx="957">
                  <c:v>1953</c:v>
                </c:pt>
                <c:pt idx="958">
                  <c:v>1954</c:v>
                </c:pt>
                <c:pt idx="959">
                  <c:v>1955</c:v>
                </c:pt>
                <c:pt idx="960">
                  <c:v>1956</c:v>
                </c:pt>
                <c:pt idx="961">
                  <c:v>1957</c:v>
                </c:pt>
                <c:pt idx="962">
                  <c:v>1958</c:v>
                </c:pt>
                <c:pt idx="963">
                  <c:v>1959</c:v>
                </c:pt>
                <c:pt idx="964">
                  <c:v>1960</c:v>
                </c:pt>
                <c:pt idx="965">
                  <c:v>1961</c:v>
                </c:pt>
                <c:pt idx="966">
                  <c:v>1962</c:v>
                </c:pt>
                <c:pt idx="967">
                  <c:v>1963</c:v>
                </c:pt>
                <c:pt idx="968">
                  <c:v>1964</c:v>
                </c:pt>
                <c:pt idx="969">
                  <c:v>1965</c:v>
                </c:pt>
                <c:pt idx="970">
                  <c:v>1966</c:v>
                </c:pt>
                <c:pt idx="971">
                  <c:v>1967</c:v>
                </c:pt>
                <c:pt idx="972">
                  <c:v>1968</c:v>
                </c:pt>
                <c:pt idx="973">
                  <c:v>1969</c:v>
                </c:pt>
                <c:pt idx="974">
                  <c:v>1970</c:v>
                </c:pt>
                <c:pt idx="975">
                  <c:v>1971</c:v>
                </c:pt>
                <c:pt idx="976">
                  <c:v>1972</c:v>
                </c:pt>
                <c:pt idx="977">
                  <c:v>1973</c:v>
                </c:pt>
                <c:pt idx="978">
                  <c:v>1974</c:v>
                </c:pt>
                <c:pt idx="979">
                  <c:v>1975</c:v>
                </c:pt>
                <c:pt idx="980">
                  <c:v>1976</c:v>
                </c:pt>
                <c:pt idx="981">
                  <c:v>1977</c:v>
                </c:pt>
                <c:pt idx="982">
                  <c:v>1978</c:v>
                </c:pt>
                <c:pt idx="983">
                  <c:v>1979</c:v>
                </c:pt>
                <c:pt idx="984">
                  <c:v>1980</c:v>
                </c:pt>
                <c:pt idx="985">
                  <c:v>1981</c:v>
                </c:pt>
                <c:pt idx="986">
                  <c:v>1982</c:v>
                </c:pt>
                <c:pt idx="987">
                  <c:v>1983</c:v>
                </c:pt>
                <c:pt idx="988">
                  <c:v>1984</c:v>
                </c:pt>
                <c:pt idx="989">
                  <c:v>1985</c:v>
                </c:pt>
                <c:pt idx="990">
                  <c:v>1986</c:v>
                </c:pt>
                <c:pt idx="991">
                  <c:v>1987</c:v>
                </c:pt>
                <c:pt idx="992">
                  <c:v>1988</c:v>
                </c:pt>
                <c:pt idx="993">
                  <c:v>1989</c:v>
                </c:pt>
                <c:pt idx="994">
                  <c:v>1990</c:v>
                </c:pt>
                <c:pt idx="995">
                  <c:v>1991</c:v>
                </c:pt>
                <c:pt idx="996">
                  <c:v>1992</c:v>
                </c:pt>
                <c:pt idx="997">
                  <c:v>1993</c:v>
                </c:pt>
                <c:pt idx="998">
                  <c:v>1994</c:v>
                </c:pt>
                <c:pt idx="999">
                  <c:v>1995</c:v>
                </c:pt>
                <c:pt idx="1000">
                  <c:v>1996</c:v>
                </c:pt>
              </c:numCache>
            </c:numRef>
          </c:xVal>
          <c:yVal>
            <c:numRef>
              <c:f>'Monthly Stage'!$J$3:$J$1003</c:f>
              <c:numCache>
                <c:formatCode>0.0</c:formatCode>
                <c:ptCount val="1001"/>
                <c:pt idx="0">
                  <c:v>814500</c:v>
                </c:pt>
                <c:pt idx="1">
                  <c:v>814500</c:v>
                </c:pt>
                <c:pt idx="2">
                  <c:v>804985.07626656163</c:v>
                </c:pt>
                <c:pt idx="3">
                  <c:v>774208.29479627288</c:v>
                </c:pt>
                <c:pt idx="4">
                  <c:v>757176.91100440931</c:v>
                </c:pt>
                <c:pt idx="5">
                  <c:v>814500</c:v>
                </c:pt>
                <c:pt idx="6">
                  <c:v>814499.99999999988</c:v>
                </c:pt>
                <c:pt idx="7">
                  <c:v>768829.88771999988</c:v>
                </c:pt>
                <c:pt idx="8">
                  <c:v>688995.15313999983</c:v>
                </c:pt>
                <c:pt idx="9">
                  <c:v>597059.51113999984</c:v>
                </c:pt>
                <c:pt idx="10">
                  <c:v>526288.66819999996</c:v>
                </c:pt>
                <c:pt idx="11">
                  <c:v>481954.92559999996</c:v>
                </c:pt>
                <c:pt idx="12">
                  <c:v>490076.84161999996</c:v>
                </c:pt>
                <c:pt idx="13">
                  <c:v>506517.25801999995</c:v>
                </c:pt>
                <c:pt idx="14">
                  <c:v>497756.3748799999</c:v>
                </c:pt>
                <c:pt idx="15">
                  <c:v>482232.93321199995</c:v>
                </c:pt>
                <c:pt idx="16">
                  <c:v>476262.7778119999</c:v>
                </c:pt>
                <c:pt idx="17">
                  <c:v>437664.34923199989</c:v>
                </c:pt>
                <c:pt idx="18">
                  <c:v>325537.13749599986</c:v>
                </c:pt>
                <c:pt idx="19">
                  <c:v>237803.15651199984</c:v>
                </c:pt>
                <c:pt idx="20">
                  <c:v>298120.48331199982</c:v>
                </c:pt>
                <c:pt idx="21">
                  <c:v>483408.31989199982</c:v>
                </c:pt>
                <c:pt idx="22">
                  <c:v>701809.77063199983</c:v>
                </c:pt>
                <c:pt idx="23">
                  <c:v>818420.3707519999</c:v>
                </c:pt>
                <c:pt idx="24">
                  <c:v>717445.93871199992</c:v>
                </c:pt>
                <c:pt idx="25">
                  <c:v>718185.61539199995</c:v>
                </c:pt>
                <c:pt idx="26">
                  <c:v>649057.54087199993</c:v>
                </c:pt>
                <c:pt idx="27">
                  <c:v>666124.71383200004</c:v>
                </c:pt>
                <c:pt idx="28">
                  <c:v>683532.93143200001</c:v>
                </c:pt>
                <c:pt idx="29">
                  <c:v>651929.16227199999</c:v>
                </c:pt>
                <c:pt idx="30">
                  <c:v>740745.19043199997</c:v>
                </c:pt>
                <c:pt idx="31">
                  <c:v>815948.74817200005</c:v>
                </c:pt>
                <c:pt idx="32">
                  <c:v>767361.31277199998</c:v>
                </c:pt>
                <c:pt idx="33">
                  <c:v>785803.05495199992</c:v>
                </c:pt>
                <c:pt idx="34">
                  <c:v>814500</c:v>
                </c:pt>
                <c:pt idx="35">
                  <c:v>814500</c:v>
                </c:pt>
                <c:pt idx="36">
                  <c:v>794446.23439999996</c:v>
                </c:pt>
                <c:pt idx="37">
                  <c:v>715930.49601999996</c:v>
                </c:pt>
                <c:pt idx="38">
                  <c:v>686554.76269999996</c:v>
                </c:pt>
                <c:pt idx="39">
                  <c:v>702066.55273999996</c:v>
                </c:pt>
                <c:pt idx="40">
                  <c:v>729709.32901999995</c:v>
                </c:pt>
                <c:pt idx="41">
                  <c:v>779774.12653999997</c:v>
                </c:pt>
                <c:pt idx="42">
                  <c:v>804302.35571999988</c:v>
                </c:pt>
                <c:pt idx="43">
                  <c:v>803759.27755999984</c:v>
                </c:pt>
                <c:pt idx="44">
                  <c:v>733567.15125999984</c:v>
                </c:pt>
                <c:pt idx="45">
                  <c:v>665685.56655999983</c:v>
                </c:pt>
                <c:pt idx="46">
                  <c:v>631168.05999999982</c:v>
                </c:pt>
                <c:pt idx="47">
                  <c:v>540544.83487999986</c:v>
                </c:pt>
                <c:pt idx="48">
                  <c:v>417717.79319999984</c:v>
                </c:pt>
                <c:pt idx="49">
                  <c:v>425342.14346799982</c:v>
                </c:pt>
                <c:pt idx="50">
                  <c:v>517694.79287199979</c:v>
                </c:pt>
                <c:pt idx="51">
                  <c:v>511512.5164719997</c:v>
                </c:pt>
                <c:pt idx="52">
                  <c:v>520580.19672399969</c:v>
                </c:pt>
                <c:pt idx="53">
                  <c:v>549540.47412399959</c:v>
                </c:pt>
                <c:pt idx="54">
                  <c:v>452109.78674399958</c:v>
                </c:pt>
                <c:pt idx="55">
                  <c:v>441071.3059039996</c:v>
                </c:pt>
                <c:pt idx="56">
                  <c:v>593092.07745599956</c:v>
                </c:pt>
                <c:pt idx="57">
                  <c:v>837111.07497599954</c:v>
                </c:pt>
                <c:pt idx="58">
                  <c:v>814500</c:v>
                </c:pt>
                <c:pt idx="59">
                  <c:v>814500</c:v>
                </c:pt>
                <c:pt idx="60">
                  <c:v>814500</c:v>
                </c:pt>
                <c:pt idx="61">
                  <c:v>806762.9264</c:v>
                </c:pt>
                <c:pt idx="62">
                  <c:v>838208.63191999996</c:v>
                </c:pt>
                <c:pt idx="63">
                  <c:v>814500</c:v>
                </c:pt>
                <c:pt idx="64">
                  <c:v>814500</c:v>
                </c:pt>
                <c:pt idx="65">
                  <c:v>711062.22956000001</c:v>
                </c:pt>
                <c:pt idx="66">
                  <c:v>592063.03607999999</c:v>
                </c:pt>
                <c:pt idx="67">
                  <c:v>533042.46713999996</c:v>
                </c:pt>
                <c:pt idx="68">
                  <c:v>592863.38453999988</c:v>
                </c:pt>
                <c:pt idx="69">
                  <c:v>695095.74245999986</c:v>
                </c:pt>
                <c:pt idx="70">
                  <c:v>719671.28837999981</c:v>
                </c:pt>
                <c:pt idx="71">
                  <c:v>797145.02973999979</c:v>
                </c:pt>
                <c:pt idx="72">
                  <c:v>840790.53923999972</c:v>
                </c:pt>
                <c:pt idx="73">
                  <c:v>805340.90863999981</c:v>
                </c:pt>
                <c:pt idx="74">
                  <c:v>828422.20005999983</c:v>
                </c:pt>
                <c:pt idx="75">
                  <c:v>776632.42473999981</c:v>
                </c:pt>
                <c:pt idx="76">
                  <c:v>697771.52807999984</c:v>
                </c:pt>
                <c:pt idx="77">
                  <c:v>590064.15227999981</c:v>
                </c:pt>
                <c:pt idx="78">
                  <c:v>524620.10021999979</c:v>
                </c:pt>
                <c:pt idx="79">
                  <c:v>535449.75161999976</c:v>
                </c:pt>
                <c:pt idx="80">
                  <c:v>562829.54437999974</c:v>
                </c:pt>
                <c:pt idx="81">
                  <c:v>586443.75293999969</c:v>
                </c:pt>
                <c:pt idx="82">
                  <c:v>510228.61637999967</c:v>
                </c:pt>
                <c:pt idx="83">
                  <c:v>403910.14174799965</c:v>
                </c:pt>
                <c:pt idx="84">
                  <c:v>320810.91539599968</c:v>
                </c:pt>
                <c:pt idx="85">
                  <c:v>317193.40883599967</c:v>
                </c:pt>
                <c:pt idx="86">
                  <c:v>354505.72350799968</c:v>
                </c:pt>
                <c:pt idx="87">
                  <c:v>465443.22118399967</c:v>
                </c:pt>
                <c:pt idx="88">
                  <c:v>559247.41087999963</c:v>
                </c:pt>
                <c:pt idx="89">
                  <c:v>526783.32895999961</c:v>
                </c:pt>
                <c:pt idx="90">
                  <c:v>460152.77395999955</c:v>
                </c:pt>
                <c:pt idx="91">
                  <c:v>546654.35885599954</c:v>
                </c:pt>
                <c:pt idx="92">
                  <c:v>617304.88657599955</c:v>
                </c:pt>
                <c:pt idx="93">
                  <c:v>534062.81971599965</c:v>
                </c:pt>
                <c:pt idx="94">
                  <c:v>465285.42367599974</c:v>
                </c:pt>
                <c:pt idx="95">
                  <c:v>496433.26418799977</c:v>
                </c:pt>
                <c:pt idx="96">
                  <c:v>515721.62948799983</c:v>
                </c:pt>
                <c:pt idx="97">
                  <c:v>566862.99188799981</c:v>
                </c:pt>
                <c:pt idx="98">
                  <c:v>690358.13060799986</c:v>
                </c:pt>
                <c:pt idx="99">
                  <c:v>810881.71784799988</c:v>
                </c:pt>
                <c:pt idx="100">
                  <c:v>814500</c:v>
                </c:pt>
                <c:pt idx="101">
                  <c:v>814500</c:v>
                </c:pt>
                <c:pt idx="102">
                  <c:v>814500</c:v>
                </c:pt>
                <c:pt idx="103">
                  <c:v>737666.28428000002</c:v>
                </c:pt>
                <c:pt idx="104">
                  <c:v>691574.31518000003</c:v>
                </c:pt>
                <c:pt idx="105">
                  <c:v>693390.6503000001</c:v>
                </c:pt>
                <c:pt idx="106">
                  <c:v>754301.07662000007</c:v>
                </c:pt>
                <c:pt idx="107">
                  <c:v>729675.91399999999</c:v>
                </c:pt>
                <c:pt idx="108">
                  <c:v>566363.88320000004</c:v>
                </c:pt>
                <c:pt idx="109">
                  <c:v>617724.95960000006</c:v>
                </c:pt>
                <c:pt idx="110">
                  <c:v>814500</c:v>
                </c:pt>
                <c:pt idx="111">
                  <c:v>825525.35387999995</c:v>
                </c:pt>
                <c:pt idx="112">
                  <c:v>727178.48279999988</c:v>
                </c:pt>
                <c:pt idx="113">
                  <c:v>669092.7252799999</c:v>
                </c:pt>
                <c:pt idx="114">
                  <c:v>611713.58671999979</c:v>
                </c:pt>
                <c:pt idx="115">
                  <c:v>533506.61233999976</c:v>
                </c:pt>
                <c:pt idx="116">
                  <c:v>501098.34657999966</c:v>
                </c:pt>
                <c:pt idx="117">
                  <c:v>670738.36824399966</c:v>
                </c:pt>
                <c:pt idx="118">
                  <c:v>765796.61592399958</c:v>
                </c:pt>
                <c:pt idx="119">
                  <c:v>654596.18500399962</c:v>
                </c:pt>
                <c:pt idx="120">
                  <c:v>619919.64100399963</c:v>
                </c:pt>
                <c:pt idx="121">
                  <c:v>597216.6938839996</c:v>
                </c:pt>
                <c:pt idx="122">
                  <c:v>565104.25240399968</c:v>
                </c:pt>
                <c:pt idx="123">
                  <c:v>568375.95392399968</c:v>
                </c:pt>
                <c:pt idx="124">
                  <c:v>606837.85440399963</c:v>
                </c:pt>
                <c:pt idx="125">
                  <c:v>548338.54668399971</c:v>
                </c:pt>
                <c:pt idx="126">
                  <c:v>545863.08324399975</c:v>
                </c:pt>
                <c:pt idx="127">
                  <c:v>555601.13370399969</c:v>
                </c:pt>
                <c:pt idx="128">
                  <c:v>454549.28858399962</c:v>
                </c:pt>
                <c:pt idx="129">
                  <c:v>384227.43539999961</c:v>
                </c:pt>
                <c:pt idx="130">
                  <c:v>357723.21659999964</c:v>
                </c:pt>
                <c:pt idx="131">
                  <c:v>345154.05766799964</c:v>
                </c:pt>
                <c:pt idx="132">
                  <c:v>254858.4945479997</c:v>
                </c:pt>
                <c:pt idx="133">
                  <c:v>180502.77411599969</c:v>
                </c:pt>
                <c:pt idx="134">
                  <c:v>161867.6471099997</c:v>
                </c:pt>
                <c:pt idx="135">
                  <c:v>155494.2153659997</c:v>
                </c:pt>
                <c:pt idx="136">
                  <c:v>152818.76301599972</c:v>
                </c:pt>
                <c:pt idx="137">
                  <c:v>118924.36836599972</c:v>
                </c:pt>
                <c:pt idx="138">
                  <c:v>65012.504231999716</c:v>
                </c:pt>
                <c:pt idx="139">
                  <c:v>181841.33798399975</c:v>
                </c:pt>
                <c:pt idx="140">
                  <c:v>319765.17897599976</c:v>
                </c:pt>
                <c:pt idx="141">
                  <c:v>268828.11326399975</c:v>
                </c:pt>
                <c:pt idx="142">
                  <c:v>218551.84948799975</c:v>
                </c:pt>
                <c:pt idx="143">
                  <c:v>266527.18415999971</c:v>
                </c:pt>
                <c:pt idx="144">
                  <c:v>273597.30020999972</c:v>
                </c:pt>
                <c:pt idx="145">
                  <c:v>306335.53940999974</c:v>
                </c:pt>
                <c:pt idx="146">
                  <c:v>295236.16444999975</c:v>
                </c:pt>
                <c:pt idx="147">
                  <c:v>287145.06358999974</c:v>
                </c:pt>
                <c:pt idx="148">
                  <c:v>283436.6777979997</c:v>
                </c:pt>
                <c:pt idx="149">
                  <c:v>338575.5324339997</c:v>
                </c:pt>
                <c:pt idx="150">
                  <c:v>335512.35598199966</c:v>
                </c:pt>
                <c:pt idx="151">
                  <c:v>397001.56194599962</c:v>
                </c:pt>
                <c:pt idx="152">
                  <c:v>336764.27754599962</c:v>
                </c:pt>
                <c:pt idx="153">
                  <c:v>239363.00630199962</c:v>
                </c:pt>
                <c:pt idx="154">
                  <c:v>286927.02140199963</c:v>
                </c:pt>
                <c:pt idx="155">
                  <c:v>304964.22655399964</c:v>
                </c:pt>
                <c:pt idx="156">
                  <c:v>263675.93621399964</c:v>
                </c:pt>
                <c:pt idx="157">
                  <c:v>292866.91340399958</c:v>
                </c:pt>
                <c:pt idx="158">
                  <c:v>267907.15464399959</c:v>
                </c:pt>
                <c:pt idx="159">
                  <c:v>254455.8145799996</c:v>
                </c:pt>
                <c:pt idx="160">
                  <c:v>260823.68106999958</c:v>
                </c:pt>
                <c:pt idx="161">
                  <c:v>250899.35776799958</c:v>
                </c:pt>
                <c:pt idx="162">
                  <c:v>183181.71616799958</c:v>
                </c:pt>
                <c:pt idx="163">
                  <c:v>197737.2285279996</c:v>
                </c:pt>
                <c:pt idx="164">
                  <c:v>224011.38524199958</c:v>
                </c:pt>
                <c:pt idx="165">
                  <c:v>258570.5469899996</c:v>
                </c:pt>
                <c:pt idx="166">
                  <c:v>253842.87043199962</c:v>
                </c:pt>
                <c:pt idx="167">
                  <c:v>226824.41827199963</c:v>
                </c:pt>
                <c:pt idx="168">
                  <c:v>224677.20254599961</c:v>
                </c:pt>
                <c:pt idx="169">
                  <c:v>306330.68145199958</c:v>
                </c:pt>
                <c:pt idx="170">
                  <c:v>374826.70003199956</c:v>
                </c:pt>
                <c:pt idx="171">
                  <c:v>403115.10563199956</c:v>
                </c:pt>
                <c:pt idx="172">
                  <c:v>570134.45131199947</c:v>
                </c:pt>
                <c:pt idx="173">
                  <c:v>689225.94387199939</c:v>
                </c:pt>
                <c:pt idx="174">
                  <c:v>814940.22831199935</c:v>
                </c:pt>
                <c:pt idx="175">
                  <c:v>814500</c:v>
                </c:pt>
                <c:pt idx="176">
                  <c:v>814500</c:v>
                </c:pt>
                <c:pt idx="177">
                  <c:v>814500</c:v>
                </c:pt>
                <c:pt idx="178">
                  <c:v>814500</c:v>
                </c:pt>
                <c:pt idx="179">
                  <c:v>814499.99999999988</c:v>
                </c:pt>
                <c:pt idx="180">
                  <c:v>814500</c:v>
                </c:pt>
                <c:pt idx="181">
                  <c:v>814500</c:v>
                </c:pt>
                <c:pt idx="182">
                  <c:v>814500</c:v>
                </c:pt>
                <c:pt idx="183">
                  <c:v>814500</c:v>
                </c:pt>
                <c:pt idx="184">
                  <c:v>842809.77832000004</c:v>
                </c:pt>
                <c:pt idx="185">
                  <c:v>837700.26568000007</c:v>
                </c:pt>
                <c:pt idx="186">
                  <c:v>814500</c:v>
                </c:pt>
                <c:pt idx="187">
                  <c:v>799947.69016</c:v>
                </c:pt>
                <c:pt idx="188">
                  <c:v>722043.98207999999</c:v>
                </c:pt>
                <c:pt idx="189">
                  <c:v>690339.32371999987</c:v>
                </c:pt>
                <c:pt idx="190">
                  <c:v>671991.79663999984</c:v>
                </c:pt>
                <c:pt idx="191">
                  <c:v>641768.30095999991</c:v>
                </c:pt>
                <c:pt idx="192">
                  <c:v>717741.01471999986</c:v>
                </c:pt>
                <c:pt idx="193">
                  <c:v>756988.26231999986</c:v>
                </c:pt>
                <c:pt idx="194">
                  <c:v>814500</c:v>
                </c:pt>
                <c:pt idx="195">
                  <c:v>814500</c:v>
                </c:pt>
                <c:pt idx="196">
                  <c:v>821994.56883999996</c:v>
                </c:pt>
                <c:pt idx="197">
                  <c:v>734075.83031999995</c:v>
                </c:pt>
                <c:pt idx="198">
                  <c:v>710055.93479999993</c:v>
                </c:pt>
                <c:pt idx="199">
                  <c:v>729788.39671999984</c:v>
                </c:pt>
                <c:pt idx="200">
                  <c:v>814500</c:v>
                </c:pt>
                <c:pt idx="201">
                  <c:v>814500</c:v>
                </c:pt>
                <c:pt idx="202">
                  <c:v>670293.97904000001</c:v>
                </c:pt>
                <c:pt idx="203">
                  <c:v>600629.19824000006</c:v>
                </c:pt>
                <c:pt idx="204">
                  <c:v>544232.85716000001</c:v>
                </c:pt>
                <c:pt idx="205">
                  <c:v>484683.44940000004</c:v>
                </c:pt>
                <c:pt idx="206">
                  <c:v>418660.55838000006</c:v>
                </c:pt>
                <c:pt idx="207">
                  <c:v>415548.78855200007</c:v>
                </c:pt>
                <c:pt idx="208">
                  <c:v>445784.54015200003</c:v>
                </c:pt>
                <c:pt idx="209">
                  <c:v>522589.1825600001</c:v>
                </c:pt>
                <c:pt idx="210">
                  <c:v>575929.36556000006</c:v>
                </c:pt>
                <c:pt idx="211">
                  <c:v>496934.72156000009</c:v>
                </c:pt>
                <c:pt idx="212">
                  <c:v>462391.58403200016</c:v>
                </c:pt>
                <c:pt idx="213">
                  <c:v>410180.19075200014</c:v>
                </c:pt>
                <c:pt idx="214">
                  <c:v>320712.20446400013</c:v>
                </c:pt>
                <c:pt idx="215">
                  <c:v>271088.5848800001</c:v>
                </c:pt>
                <c:pt idx="216">
                  <c:v>316007.91739200009</c:v>
                </c:pt>
                <c:pt idx="217">
                  <c:v>342954.65721600014</c:v>
                </c:pt>
                <c:pt idx="218">
                  <c:v>337249.15714000014</c:v>
                </c:pt>
                <c:pt idx="219">
                  <c:v>217995.15538400016</c:v>
                </c:pt>
                <c:pt idx="220">
                  <c:v>143917.74310800017</c:v>
                </c:pt>
                <c:pt idx="221">
                  <c:v>171036.33974800017</c:v>
                </c:pt>
                <c:pt idx="222">
                  <c:v>262071.81798800023</c:v>
                </c:pt>
                <c:pt idx="223">
                  <c:v>377147.91636600019</c:v>
                </c:pt>
                <c:pt idx="224">
                  <c:v>433818.55716600025</c:v>
                </c:pt>
                <c:pt idx="225">
                  <c:v>389684.65278200025</c:v>
                </c:pt>
                <c:pt idx="226">
                  <c:v>387975.67878200021</c:v>
                </c:pt>
                <c:pt idx="227">
                  <c:v>347416.01598200022</c:v>
                </c:pt>
                <c:pt idx="228">
                  <c:v>277045.00127000024</c:v>
                </c:pt>
                <c:pt idx="229">
                  <c:v>250074.75995800021</c:v>
                </c:pt>
                <c:pt idx="230">
                  <c:v>286311.67451800022</c:v>
                </c:pt>
                <c:pt idx="231">
                  <c:v>390448.7113460002</c:v>
                </c:pt>
                <c:pt idx="232">
                  <c:v>487704.47894600022</c:v>
                </c:pt>
                <c:pt idx="233">
                  <c:v>423238.93274600024</c:v>
                </c:pt>
                <c:pt idx="234">
                  <c:v>379721.62985400023</c:v>
                </c:pt>
                <c:pt idx="235">
                  <c:v>327857.16617400025</c:v>
                </c:pt>
                <c:pt idx="236">
                  <c:v>257854.78793400025</c:v>
                </c:pt>
                <c:pt idx="237">
                  <c:v>187326.32760400022</c:v>
                </c:pt>
                <c:pt idx="238">
                  <c:v>197898.48720400024</c:v>
                </c:pt>
                <c:pt idx="239">
                  <c:v>279052.8250000003</c:v>
                </c:pt>
                <c:pt idx="240">
                  <c:v>195753.82848800032</c:v>
                </c:pt>
                <c:pt idx="241">
                  <c:v>229944.05728800036</c:v>
                </c:pt>
                <c:pt idx="242">
                  <c:v>232328.49310200039</c:v>
                </c:pt>
                <c:pt idx="243">
                  <c:v>191248.25674200035</c:v>
                </c:pt>
                <c:pt idx="244">
                  <c:v>55679.284342000377</c:v>
                </c:pt>
                <c:pt idx="245">
                  <c:v>351.15031000037561</c:v>
                </c:pt>
                <c:pt idx="246">
                  <c:v>51188.783185000371</c:v>
                </c:pt>
                <c:pt idx="247">
                  <c:v>138211.43716900036</c:v>
                </c:pt>
                <c:pt idx="248">
                  <c:v>168013.04739900038</c:v>
                </c:pt>
                <c:pt idx="249">
                  <c:v>161246.73187900038</c:v>
                </c:pt>
                <c:pt idx="250">
                  <c:v>124822.89375100037</c:v>
                </c:pt>
                <c:pt idx="251">
                  <c:v>116608.73202300037</c:v>
                </c:pt>
                <c:pt idx="252">
                  <c:v>124468.35053500035</c:v>
                </c:pt>
                <c:pt idx="253">
                  <c:v>152276.92720300035</c:v>
                </c:pt>
                <c:pt idx="254">
                  <c:v>213926.21860300034</c:v>
                </c:pt>
                <c:pt idx="255">
                  <c:v>239571.01365100034</c:v>
                </c:pt>
                <c:pt idx="256">
                  <c:v>333501.17841100029</c:v>
                </c:pt>
                <c:pt idx="257">
                  <c:v>392676.01855500031</c:v>
                </c:pt>
                <c:pt idx="258">
                  <c:v>365414.9681550003</c:v>
                </c:pt>
                <c:pt idx="259">
                  <c:v>261935.16697500029</c:v>
                </c:pt>
                <c:pt idx="260">
                  <c:v>199236.7892390003</c:v>
                </c:pt>
                <c:pt idx="261">
                  <c:v>262548.9935270003</c:v>
                </c:pt>
                <c:pt idx="262">
                  <c:v>296725.94259300031</c:v>
                </c:pt>
                <c:pt idx="263">
                  <c:v>387518.58097300032</c:v>
                </c:pt>
                <c:pt idx="264">
                  <c:v>422533.95937300037</c:v>
                </c:pt>
                <c:pt idx="265">
                  <c:v>447604.50479700032</c:v>
                </c:pt>
                <c:pt idx="266">
                  <c:v>517313.28596500028</c:v>
                </c:pt>
                <c:pt idx="267">
                  <c:v>612816.8183650003</c:v>
                </c:pt>
                <c:pt idx="268">
                  <c:v>676457.83994500036</c:v>
                </c:pt>
                <c:pt idx="269">
                  <c:v>814500</c:v>
                </c:pt>
                <c:pt idx="270">
                  <c:v>814500</c:v>
                </c:pt>
                <c:pt idx="271">
                  <c:v>814500</c:v>
                </c:pt>
                <c:pt idx="272">
                  <c:v>814500</c:v>
                </c:pt>
                <c:pt idx="273">
                  <c:v>706053.44148000004</c:v>
                </c:pt>
                <c:pt idx="274">
                  <c:v>732812.83240000007</c:v>
                </c:pt>
                <c:pt idx="275">
                  <c:v>814500</c:v>
                </c:pt>
                <c:pt idx="276">
                  <c:v>829261.41712</c:v>
                </c:pt>
                <c:pt idx="277">
                  <c:v>814500</c:v>
                </c:pt>
                <c:pt idx="278">
                  <c:v>762217.55700000003</c:v>
                </c:pt>
                <c:pt idx="279">
                  <c:v>628172.51154000009</c:v>
                </c:pt>
                <c:pt idx="280">
                  <c:v>549923.40338000003</c:v>
                </c:pt>
                <c:pt idx="281">
                  <c:v>584282.34693999996</c:v>
                </c:pt>
                <c:pt idx="282">
                  <c:v>660233.25867999997</c:v>
                </c:pt>
                <c:pt idx="283">
                  <c:v>622574.76267999993</c:v>
                </c:pt>
                <c:pt idx="284">
                  <c:v>727165.24731999997</c:v>
                </c:pt>
                <c:pt idx="285">
                  <c:v>728025.38563999988</c:v>
                </c:pt>
                <c:pt idx="286">
                  <c:v>772613.09927999985</c:v>
                </c:pt>
                <c:pt idx="287">
                  <c:v>734085.32313999988</c:v>
                </c:pt>
                <c:pt idx="288">
                  <c:v>766799.1304599999</c:v>
                </c:pt>
                <c:pt idx="289">
                  <c:v>820299.03775999986</c:v>
                </c:pt>
                <c:pt idx="290">
                  <c:v>814500</c:v>
                </c:pt>
                <c:pt idx="291">
                  <c:v>770428.68500000006</c:v>
                </c:pt>
                <c:pt idx="292">
                  <c:v>765660.62341999996</c:v>
                </c:pt>
                <c:pt idx="293">
                  <c:v>696700.41228000005</c:v>
                </c:pt>
                <c:pt idx="294">
                  <c:v>787637.02548000007</c:v>
                </c:pt>
                <c:pt idx="295">
                  <c:v>664647.08530000015</c:v>
                </c:pt>
                <c:pt idx="296">
                  <c:v>549457.83730000013</c:v>
                </c:pt>
                <c:pt idx="297">
                  <c:v>482076.27142000012</c:v>
                </c:pt>
                <c:pt idx="298">
                  <c:v>482981.2236400001</c:v>
                </c:pt>
                <c:pt idx="299">
                  <c:v>694089.74254000001</c:v>
                </c:pt>
                <c:pt idx="300">
                  <c:v>704570.54914000002</c:v>
                </c:pt>
                <c:pt idx="301">
                  <c:v>606290.75774000003</c:v>
                </c:pt>
                <c:pt idx="302">
                  <c:v>733421.14856</c:v>
                </c:pt>
                <c:pt idx="303">
                  <c:v>731231.21977999993</c:v>
                </c:pt>
                <c:pt idx="304">
                  <c:v>706807.81285999995</c:v>
                </c:pt>
                <c:pt idx="305">
                  <c:v>701403.94589999993</c:v>
                </c:pt>
                <c:pt idx="306">
                  <c:v>617374.13501999993</c:v>
                </c:pt>
                <c:pt idx="307">
                  <c:v>589832.77871999994</c:v>
                </c:pt>
                <c:pt idx="308">
                  <c:v>647923.27397999994</c:v>
                </c:pt>
                <c:pt idx="309">
                  <c:v>594896.80677999987</c:v>
                </c:pt>
                <c:pt idx="310">
                  <c:v>623259.10881999985</c:v>
                </c:pt>
                <c:pt idx="311">
                  <c:v>465080.70465999981</c:v>
                </c:pt>
                <c:pt idx="312">
                  <c:v>455187.90619599982</c:v>
                </c:pt>
                <c:pt idx="313">
                  <c:v>535664.84213199979</c:v>
                </c:pt>
                <c:pt idx="314">
                  <c:v>512251.92629199987</c:v>
                </c:pt>
                <c:pt idx="315">
                  <c:v>588699.01349199994</c:v>
                </c:pt>
                <c:pt idx="316">
                  <c:v>667195.81793199992</c:v>
                </c:pt>
                <c:pt idx="317">
                  <c:v>766786.63265199994</c:v>
                </c:pt>
                <c:pt idx="318">
                  <c:v>814500</c:v>
                </c:pt>
                <c:pt idx="319">
                  <c:v>670211.86776000005</c:v>
                </c:pt>
                <c:pt idx="320">
                  <c:v>614383.34424000001</c:v>
                </c:pt>
                <c:pt idx="321">
                  <c:v>574726.29665999999</c:v>
                </c:pt>
                <c:pt idx="322">
                  <c:v>688595.76633999997</c:v>
                </c:pt>
                <c:pt idx="323">
                  <c:v>614587.9939</c:v>
                </c:pt>
                <c:pt idx="324">
                  <c:v>590783.62029999995</c:v>
                </c:pt>
                <c:pt idx="325">
                  <c:v>775072.05831999995</c:v>
                </c:pt>
                <c:pt idx="326">
                  <c:v>747215.92272000003</c:v>
                </c:pt>
                <c:pt idx="327">
                  <c:v>814500</c:v>
                </c:pt>
                <c:pt idx="328">
                  <c:v>814500</c:v>
                </c:pt>
                <c:pt idx="329">
                  <c:v>831478.42168000003</c:v>
                </c:pt>
                <c:pt idx="330">
                  <c:v>814500.00000000012</c:v>
                </c:pt>
                <c:pt idx="331">
                  <c:v>829630.91788000008</c:v>
                </c:pt>
                <c:pt idx="332">
                  <c:v>829530.19332000008</c:v>
                </c:pt>
                <c:pt idx="333">
                  <c:v>759593.82512000005</c:v>
                </c:pt>
                <c:pt idx="334">
                  <c:v>808062.23650000012</c:v>
                </c:pt>
                <c:pt idx="335">
                  <c:v>814500</c:v>
                </c:pt>
                <c:pt idx="336">
                  <c:v>814500</c:v>
                </c:pt>
                <c:pt idx="337">
                  <c:v>814500</c:v>
                </c:pt>
                <c:pt idx="338">
                  <c:v>814500</c:v>
                </c:pt>
                <c:pt idx="339">
                  <c:v>814500</c:v>
                </c:pt>
                <c:pt idx="340">
                  <c:v>760534.27575999999</c:v>
                </c:pt>
                <c:pt idx="341">
                  <c:v>808678.07449999999</c:v>
                </c:pt>
                <c:pt idx="342">
                  <c:v>814500</c:v>
                </c:pt>
                <c:pt idx="343">
                  <c:v>814500</c:v>
                </c:pt>
                <c:pt idx="344">
                  <c:v>814500</c:v>
                </c:pt>
                <c:pt idx="345">
                  <c:v>814500</c:v>
                </c:pt>
                <c:pt idx="346">
                  <c:v>814500</c:v>
                </c:pt>
                <c:pt idx="347">
                  <c:v>814500</c:v>
                </c:pt>
                <c:pt idx="348">
                  <c:v>814500</c:v>
                </c:pt>
                <c:pt idx="349">
                  <c:v>831478.42168000003</c:v>
                </c:pt>
                <c:pt idx="350">
                  <c:v>640017.35908000008</c:v>
                </c:pt>
                <c:pt idx="351">
                  <c:v>602211.45108000014</c:v>
                </c:pt>
                <c:pt idx="352">
                  <c:v>647718.27240000013</c:v>
                </c:pt>
                <c:pt idx="353">
                  <c:v>521791.25672000018</c:v>
                </c:pt>
                <c:pt idx="354">
                  <c:v>540104.61332000024</c:v>
                </c:pt>
                <c:pt idx="355">
                  <c:v>559497.15572000027</c:v>
                </c:pt>
                <c:pt idx="356">
                  <c:v>436232.22820000025</c:v>
                </c:pt>
                <c:pt idx="357">
                  <c:v>441677.97885600029</c:v>
                </c:pt>
                <c:pt idx="358">
                  <c:v>484386.09828000027</c:v>
                </c:pt>
                <c:pt idx="359">
                  <c:v>514234.8737400003</c:v>
                </c:pt>
                <c:pt idx="360">
                  <c:v>589254.65634000034</c:v>
                </c:pt>
                <c:pt idx="361">
                  <c:v>741895.68972000037</c:v>
                </c:pt>
                <c:pt idx="362">
                  <c:v>675628.15062000032</c:v>
                </c:pt>
                <c:pt idx="363">
                  <c:v>716295.5938200003</c:v>
                </c:pt>
                <c:pt idx="364">
                  <c:v>591875.62654000032</c:v>
                </c:pt>
                <c:pt idx="365">
                  <c:v>587337.1613800003</c:v>
                </c:pt>
                <c:pt idx="366">
                  <c:v>670964.91880000033</c:v>
                </c:pt>
                <c:pt idx="367">
                  <c:v>743996.48104000022</c:v>
                </c:pt>
                <c:pt idx="368">
                  <c:v>737408.27800000028</c:v>
                </c:pt>
                <c:pt idx="369">
                  <c:v>656573.97736000037</c:v>
                </c:pt>
                <c:pt idx="370">
                  <c:v>579593.47432000027</c:v>
                </c:pt>
                <c:pt idx="371">
                  <c:v>528641.42686000024</c:v>
                </c:pt>
                <c:pt idx="372">
                  <c:v>683976.02506000013</c:v>
                </c:pt>
                <c:pt idx="373">
                  <c:v>552870.58342000004</c:v>
                </c:pt>
                <c:pt idx="374">
                  <c:v>402049.39241999999</c:v>
                </c:pt>
                <c:pt idx="375">
                  <c:v>391394.81034000003</c:v>
                </c:pt>
                <c:pt idx="376">
                  <c:v>430194.34674000001</c:v>
                </c:pt>
                <c:pt idx="377">
                  <c:v>604736.34795999993</c:v>
                </c:pt>
                <c:pt idx="378">
                  <c:v>431452.66635999997</c:v>
                </c:pt>
                <c:pt idx="379">
                  <c:v>467005.43714799988</c:v>
                </c:pt>
                <c:pt idx="380">
                  <c:v>497678.60834799986</c:v>
                </c:pt>
                <c:pt idx="381">
                  <c:v>582517.68301599985</c:v>
                </c:pt>
                <c:pt idx="382">
                  <c:v>596074.63981599978</c:v>
                </c:pt>
                <c:pt idx="383">
                  <c:v>605440.66555599973</c:v>
                </c:pt>
                <c:pt idx="384">
                  <c:v>699174.23203599977</c:v>
                </c:pt>
                <c:pt idx="385">
                  <c:v>654873.21895599982</c:v>
                </c:pt>
                <c:pt idx="386">
                  <c:v>600794.10727599985</c:v>
                </c:pt>
                <c:pt idx="387">
                  <c:v>564725.74021599977</c:v>
                </c:pt>
                <c:pt idx="388">
                  <c:v>561762.19053599983</c:v>
                </c:pt>
                <c:pt idx="389">
                  <c:v>599600.5658959999</c:v>
                </c:pt>
                <c:pt idx="390">
                  <c:v>522523.74257599982</c:v>
                </c:pt>
                <c:pt idx="391">
                  <c:v>441350.11097599979</c:v>
                </c:pt>
                <c:pt idx="392">
                  <c:v>539624.2822639998</c:v>
                </c:pt>
                <c:pt idx="393">
                  <c:v>690573.8172439998</c:v>
                </c:pt>
                <c:pt idx="394">
                  <c:v>680371.69192399993</c:v>
                </c:pt>
                <c:pt idx="395">
                  <c:v>806125.90480399993</c:v>
                </c:pt>
                <c:pt idx="396">
                  <c:v>791016.505504</c:v>
                </c:pt>
                <c:pt idx="397">
                  <c:v>791452.67582400003</c:v>
                </c:pt>
                <c:pt idx="398">
                  <c:v>814500</c:v>
                </c:pt>
                <c:pt idx="399">
                  <c:v>814500</c:v>
                </c:pt>
                <c:pt idx="400">
                  <c:v>814499.99999999988</c:v>
                </c:pt>
                <c:pt idx="401">
                  <c:v>797228.09363999986</c:v>
                </c:pt>
                <c:pt idx="402">
                  <c:v>814500</c:v>
                </c:pt>
                <c:pt idx="403">
                  <c:v>843589.83548000001</c:v>
                </c:pt>
                <c:pt idx="404">
                  <c:v>814500</c:v>
                </c:pt>
                <c:pt idx="405">
                  <c:v>812715.99419999996</c:v>
                </c:pt>
                <c:pt idx="406">
                  <c:v>774716.6616799999</c:v>
                </c:pt>
                <c:pt idx="407">
                  <c:v>814500</c:v>
                </c:pt>
                <c:pt idx="408">
                  <c:v>835050.26236000005</c:v>
                </c:pt>
                <c:pt idx="409">
                  <c:v>794099.17600000009</c:v>
                </c:pt>
                <c:pt idx="410">
                  <c:v>827299.36838000012</c:v>
                </c:pt>
                <c:pt idx="411">
                  <c:v>814500</c:v>
                </c:pt>
                <c:pt idx="412">
                  <c:v>814500</c:v>
                </c:pt>
                <c:pt idx="413">
                  <c:v>814500</c:v>
                </c:pt>
                <c:pt idx="414">
                  <c:v>755607.59896000009</c:v>
                </c:pt>
                <c:pt idx="415">
                  <c:v>724970.11648000008</c:v>
                </c:pt>
                <c:pt idx="416">
                  <c:v>630545.09756000002</c:v>
                </c:pt>
                <c:pt idx="417">
                  <c:v>688253.14028000005</c:v>
                </c:pt>
                <c:pt idx="418">
                  <c:v>814500</c:v>
                </c:pt>
                <c:pt idx="419">
                  <c:v>742880.35055999993</c:v>
                </c:pt>
                <c:pt idx="420">
                  <c:v>813120.7180799999</c:v>
                </c:pt>
                <c:pt idx="421">
                  <c:v>814499.99999999988</c:v>
                </c:pt>
                <c:pt idx="422">
                  <c:v>783559.41693999991</c:v>
                </c:pt>
                <c:pt idx="423">
                  <c:v>801514.24015999981</c:v>
                </c:pt>
                <c:pt idx="424">
                  <c:v>814500</c:v>
                </c:pt>
                <c:pt idx="425">
                  <c:v>596434.88267999992</c:v>
                </c:pt>
                <c:pt idx="426">
                  <c:v>579284.45675999986</c:v>
                </c:pt>
                <c:pt idx="427">
                  <c:v>674936.66123999981</c:v>
                </c:pt>
                <c:pt idx="428">
                  <c:v>619943.08427999984</c:v>
                </c:pt>
                <c:pt idx="429">
                  <c:v>583275.62285999977</c:v>
                </c:pt>
                <c:pt idx="430">
                  <c:v>747157.75169999979</c:v>
                </c:pt>
                <c:pt idx="431">
                  <c:v>672537.52661999979</c:v>
                </c:pt>
                <c:pt idx="432">
                  <c:v>725530.37141999986</c:v>
                </c:pt>
                <c:pt idx="433">
                  <c:v>806939.19301999977</c:v>
                </c:pt>
                <c:pt idx="434">
                  <c:v>722466.35971999983</c:v>
                </c:pt>
                <c:pt idx="435">
                  <c:v>741556.3595599999</c:v>
                </c:pt>
                <c:pt idx="436">
                  <c:v>814500</c:v>
                </c:pt>
                <c:pt idx="437">
                  <c:v>821912.45756000001</c:v>
                </c:pt>
                <c:pt idx="438">
                  <c:v>814500</c:v>
                </c:pt>
                <c:pt idx="439">
                  <c:v>814500</c:v>
                </c:pt>
                <c:pt idx="440">
                  <c:v>720710.30495999998</c:v>
                </c:pt>
                <c:pt idx="441">
                  <c:v>700770.73343999998</c:v>
                </c:pt>
                <c:pt idx="442">
                  <c:v>814500</c:v>
                </c:pt>
                <c:pt idx="443">
                  <c:v>814500</c:v>
                </c:pt>
                <c:pt idx="444">
                  <c:v>800768.80296</c:v>
                </c:pt>
                <c:pt idx="445">
                  <c:v>814500</c:v>
                </c:pt>
                <c:pt idx="446">
                  <c:v>823842.07263999991</c:v>
                </c:pt>
                <c:pt idx="447">
                  <c:v>814500</c:v>
                </c:pt>
                <c:pt idx="448">
                  <c:v>689918.57496</c:v>
                </c:pt>
                <c:pt idx="449">
                  <c:v>627929.26295999996</c:v>
                </c:pt>
                <c:pt idx="450">
                  <c:v>505955.63928</c:v>
                </c:pt>
                <c:pt idx="451">
                  <c:v>493506.08785200003</c:v>
                </c:pt>
                <c:pt idx="452">
                  <c:v>582955.99788000004</c:v>
                </c:pt>
                <c:pt idx="453">
                  <c:v>637599.74610000011</c:v>
                </c:pt>
                <c:pt idx="454">
                  <c:v>527604.90018000011</c:v>
                </c:pt>
                <c:pt idx="455">
                  <c:v>538318.82418000011</c:v>
                </c:pt>
                <c:pt idx="456">
                  <c:v>579269.18794000009</c:v>
                </c:pt>
                <c:pt idx="457">
                  <c:v>544023.34006000008</c:v>
                </c:pt>
                <c:pt idx="458">
                  <c:v>430075.32912000007</c:v>
                </c:pt>
                <c:pt idx="459">
                  <c:v>239480.43504800007</c:v>
                </c:pt>
                <c:pt idx="460">
                  <c:v>198959.24796800007</c:v>
                </c:pt>
                <c:pt idx="461">
                  <c:v>176150.18137400009</c:v>
                </c:pt>
                <c:pt idx="462">
                  <c:v>97600.519694000104</c:v>
                </c:pt>
                <c:pt idx="463">
                  <c:v>127350.5483900001</c:v>
                </c:pt>
                <c:pt idx="464">
                  <c:v>113236.9454940001</c:v>
                </c:pt>
                <c:pt idx="465">
                  <c:v>156556.60029400012</c:v>
                </c:pt>
                <c:pt idx="466">
                  <c:v>183830.74863400013</c:v>
                </c:pt>
                <c:pt idx="467">
                  <c:v>177560.08457600014</c:v>
                </c:pt>
                <c:pt idx="468">
                  <c:v>255872.01761200017</c:v>
                </c:pt>
                <c:pt idx="469">
                  <c:v>335063.16347400018</c:v>
                </c:pt>
                <c:pt idx="470">
                  <c:v>428561.82901000016</c:v>
                </c:pt>
                <c:pt idx="471">
                  <c:v>549169.33501800022</c:v>
                </c:pt>
                <c:pt idx="472">
                  <c:v>500127.4265180002</c:v>
                </c:pt>
                <c:pt idx="473">
                  <c:v>448716.31629800017</c:v>
                </c:pt>
                <c:pt idx="474">
                  <c:v>456309.01984200021</c:v>
                </c:pt>
                <c:pt idx="475">
                  <c:v>493335.4572180002</c:v>
                </c:pt>
                <c:pt idx="476">
                  <c:v>432433.71088200022</c:v>
                </c:pt>
                <c:pt idx="477">
                  <c:v>381009.40062200022</c:v>
                </c:pt>
                <c:pt idx="478">
                  <c:v>455248.28574200021</c:v>
                </c:pt>
                <c:pt idx="479">
                  <c:v>555515.28068600013</c:v>
                </c:pt>
                <c:pt idx="480">
                  <c:v>607733.70412600006</c:v>
                </c:pt>
                <c:pt idx="481">
                  <c:v>654066.59530600009</c:v>
                </c:pt>
                <c:pt idx="482">
                  <c:v>731392.16842600016</c:v>
                </c:pt>
                <c:pt idx="483">
                  <c:v>814499.99999999988</c:v>
                </c:pt>
                <c:pt idx="484">
                  <c:v>814500</c:v>
                </c:pt>
                <c:pt idx="485">
                  <c:v>751378.86803999997</c:v>
                </c:pt>
                <c:pt idx="486">
                  <c:v>814500</c:v>
                </c:pt>
                <c:pt idx="487">
                  <c:v>836856.71051999996</c:v>
                </c:pt>
                <c:pt idx="488">
                  <c:v>814500</c:v>
                </c:pt>
                <c:pt idx="489">
                  <c:v>814500</c:v>
                </c:pt>
                <c:pt idx="490">
                  <c:v>814500</c:v>
                </c:pt>
                <c:pt idx="491">
                  <c:v>814500</c:v>
                </c:pt>
                <c:pt idx="492">
                  <c:v>776340.69715999998</c:v>
                </c:pt>
                <c:pt idx="493">
                  <c:v>730062.79423999996</c:v>
                </c:pt>
                <c:pt idx="494">
                  <c:v>740744.87911999994</c:v>
                </c:pt>
                <c:pt idx="495">
                  <c:v>777211.34245999996</c:v>
                </c:pt>
                <c:pt idx="496">
                  <c:v>802551.10323999997</c:v>
                </c:pt>
                <c:pt idx="497">
                  <c:v>814500</c:v>
                </c:pt>
                <c:pt idx="498">
                  <c:v>814500</c:v>
                </c:pt>
                <c:pt idx="499">
                  <c:v>814500</c:v>
                </c:pt>
                <c:pt idx="500">
                  <c:v>679490.44240000006</c:v>
                </c:pt>
                <c:pt idx="501">
                  <c:v>511850.47816000006</c:v>
                </c:pt>
                <c:pt idx="502">
                  <c:v>658436.32302400016</c:v>
                </c:pt>
                <c:pt idx="503">
                  <c:v>754369.27662400017</c:v>
                </c:pt>
                <c:pt idx="504">
                  <c:v>814500</c:v>
                </c:pt>
                <c:pt idx="505">
                  <c:v>795472.62540000002</c:v>
                </c:pt>
                <c:pt idx="506">
                  <c:v>665260.72768000001</c:v>
                </c:pt>
                <c:pt idx="507">
                  <c:v>557148.6457600001</c:v>
                </c:pt>
                <c:pt idx="508">
                  <c:v>572033.50264000008</c:v>
                </c:pt>
                <c:pt idx="509">
                  <c:v>533762.84304000007</c:v>
                </c:pt>
                <c:pt idx="510">
                  <c:v>533885.17462000006</c:v>
                </c:pt>
                <c:pt idx="511">
                  <c:v>526369.21337999997</c:v>
                </c:pt>
                <c:pt idx="512">
                  <c:v>623107.17137999996</c:v>
                </c:pt>
                <c:pt idx="513">
                  <c:v>695520.26813999994</c:v>
                </c:pt>
                <c:pt idx="514">
                  <c:v>698734.0986599999</c:v>
                </c:pt>
                <c:pt idx="515">
                  <c:v>605560.67501999997</c:v>
                </c:pt>
                <c:pt idx="516">
                  <c:v>519407.69531999994</c:v>
                </c:pt>
                <c:pt idx="517">
                  <c:v>589798.38191999996</c:v>
                </c:pt>
                <c:pt idx="518">
                  <c:v>614831.43966000003</c:v>
                </c:pt>
                <c:pt idx="519">
                  <c:v>619900.17450000008</c:v>
                </c:pt>
                <c:pt idx="520">
                  <c:v>643771.83282000013</c:v>
                </c:pt>
                <c:pt idx="521">
                  <c:v>823797.82402000017</c:v>
                </c:pt>
                <c:pt idx="522">
                  <c:v>814213.24662000011</c:v>
                </c:pt>
                <c:pt idx="523">
                  <c:v>814500</c:v>
                </c:pt>
                <c:pt idx="524">
                  <c:v>814500</c:v>
                </c:pt>
                <c:pt idx="525">
                  <c:v>819900.73120000004</c:v>
                </c:pt>
                <c:pt idx="526">
                  <c:v>814500</c:v>
                </c:pt>
                <c:pt idx="527">
                  <c:v>814500.00000000012</c:v>
                </c:pt>
                <c:pt idx="528">
                  <c:v>748792.36272000021</c:v>
                </c:pt>
                <c:pt idx="529">
                  <c:v>631924.49406000017</c:v>
                </c:pt>
                <c:pt idx="530">
                  <c:v>710190.17518000014</c:v>
                </c:pt>
                <c:pt idx="531">
                  <c:v>706151.54014000017</c:v>
                </c:pt>
                <c:pt idx="532">
                  <c:v>655052.55774000019</c:v>
                </c:pt>
                <c:pt idx="533">
                  <c:v>604949.38206000021</c:v>
                </c:pt>
                <c:pt idx="534">
                  <c:v>535829.17614000023</c:v>
                </c:pt>
                <c:pt idx="535">
                  <c:v>574569.47548000026</c:v>
                </c:pt>
                <c:pt idx="536">
                  <c:v>487313.12364000024</c:v>
                </c:pt>
                <c:pt idx="537">
                  <c:v>498929.56950000033</c:v>
                </c:pt>
                <c:pt idx="538">
                  <c:v>601020.85314000025</c:v>
                </c:pt>
                <c:pt idx="539">
                  <c:v>566284.18380000035</c:v>
                </c:pt>
                <c:pt idx="540">
                  <c:v>614098.96108000039</c:v>
                </c:pt>
                <c:pt idx="541">
                  <c:v>656694.86956000037</c:v>
                </c:pt>
                <c:pt idx="542">
                  <c:v>753621.80716000043</c:v>
                </c:pt>
                <c:pt idx="543">
                  <c:v>813209.47372000047</c:v>
                </c:pt>
                <c:pt idx="544">
                  <c:v>814500</c:v>
                </c:pt>
                <c:pt idx="545">
                  <c:v>814500</c:v>
                </c:pt>
                <c:pt idx="546">
                  <c:v>728675.09912000003</c:v>
                </c:pt>
                <c:pt idx="547">
                  <c:v>749290.94640000002</c:v>
                </c:pt>
                <c:pt idx="548">
                  <c:v>534208.40298000001</c:v>
                </c:pt>
                <c:pt idx="549">
                  <c:v>580431.90289999999</c:v>
                </c:pt>
                <c:pt idx="550">
                  <c:v>620544.47893999994</c:v>
                </c:pt>
                <c:pt idx="551">
                  <c:v>639420.38143999991</c:v>
                </c:pt>
                <c:pt idx="552">
                  <c:v>790388.94143999997</c:v>
                </c:pt>
                <c:pt idx="553">
                  <c:v>814500</c:v>
                </c:pt>
                <c:pt idx="554">
                  <c:v>814500</c:v>
                </c:pt>
                <c:pt idx="555">
                  <c:v>814500</c:v>
                </c:pt>
                <c:pt idx="556">
                  <c:v>814500</c:v>
                </c:pt>
                <c:pt idx="557">
                  <c:v>814499.99999999988</c:v>
                </c:pt>
                <c:pt idx="558">
                  <c:v>814500</c:v>
                </c:pt>
                <c:pt idx="559">
                  <c:v>782909.59956</c:v>
                </c:pt>
                <c:pt idx="560">
                  <c:v>791126.04358000006</c:v>
                </c:pt>
                <c:pt idx="561">
                  <c:v>814500</c:v>
                </c:pt>
                <c:pt idx="562">
                  <c:v>814500</c:v>
                </c:pt>
                <c:pt idx="563">
                  <c:v>814500</c:v>
                </c:pt>
                <c:pt idx="564">
                  <c:v>686469.90119999996</c:v>
                </c:pt>
                <c:pt idx="565">
                  <c:v>678423.91163999995</c:v>
                </c:pt>
                <c:pt idx="566">
                  <c:v>712382.64095999987</c:v>
                </c:pt>
                <c:pt idx="567">
                  <c:v>718262.01427999989</c:v>
                </c:pt>
                <c:pt idx="568">
                  <c:v>753092.33507999987</c:v>
                </c:pt>
                <c:pt idx="569">
                  <c:v>780923.65445999987</c:v>
                </c:pt>
                <c:pt idx="570">
                  <c:v>752174.83409999986</c:v>
                </c:pt>
                <c:pt idx="571">
                  <c:v>688772.2259399998</c:v>
                </c:pt>
                <c:pt idx="572">
                  <c:v>647865.13025999977</c:v>
                </c:pt>
                <c:pt idx="573">
                  <c:v>649039.66737999977</c:v>
                </c:pt>
                <c:pt idx="574">
                  <c:v>599334.04945999978</c:v>
                </c:pt>
                <c:pt idx="575">
                  <c:v>548812.84537999984</c:v>
                </c:pt>
                <c:pt idx="576">
                  <c:v>531913.8036199999</c:v>
                </c:pt>
                <c:pt idx="577">
                  <c:v>452013.17341999989</c:v>
                </c:pt>
                <c:pt idx="578">
                  <c:v>481875.9645479999</c:v>
                </c:pt>
                <c:pt idx="579">
                  <c:v>662445.33136799978</c:v>
                </c:pt>
                <c:pt idx="580">
                  <c:v>763069.88944799965</c:v>
                </c:pt>
                <c:pt idx="581">
                  <c:v>658645.74738799967</c:v>
                </c:pt>
                <c:pt idx="582">
                  <c:v>795610.36050799966</c:v>
                </c:pt>
                <c:pt idx="583">
                  <c:v>814500</c:v>
                </c:pt>
                <c:pt idx="584">
                  <c:v>814500</c:v>
                </c:pt>
                <c:pt idx="585">
                  <c:v>821337.67859999998</c:v>
                </c:pt>
                <c:pt idx="586">
                  <c:v>801324.96863999998</c:v>
                </c:pt>
                <c:pt idx="587">
                  <c:v>831587.41558000003</c:v>
                </c:pt>
                <c:pt idx="588">
                  <c:v>814500</c:v>
                </c:pt>
                <c:pt idx="589">
                  <c:v>822364.06960000005</c:v>
                </c:pt>
                <c:pt idx="590">
                  <c:v>814500</c:v>
                </c:pt>
                <c:pt idx="591">
                  <c:v>814500</c:v>
                </c:pt>
                <c:pt idx="592">
                  <c:v>814500.00000000012</c:v>
                </c:pt>
                <c:pt idx="593">
                  <c:v>814500</c:v>
                </c:pt>
                <c:pt idx="594">
                  <c:v>776299.64152000006</c:v>
                </c:pt>
                <c:pt idx="595">
                  <c:v>761671.47100000002</c:v>
                </c:pt>
                <c:pt idx="596">
                  <c:v>778408.99682000012</c:v>
                </c:pt>
                <c:pt idx="597">
                  <c:v>814500</c:v>
                </c:pt>
                <c:pt idx="598">
                  <c:v>814500</c:v>
                </c:pt>
                <c:pt idx="599">
                  <c:v>768006.40223999997</c:v>
                </c:pt>
                <c:pt idx="600">
                  <c:v>811849.08349999995</c:v>
                </c:pt>
                <c:pt idx="601">
                  <c:v>703792.68264000001</c:v>
                </c:pt>
                <c:pt idx="602">
                  <c:v>609367.66371999995</c:v>
                </c:pt>
                <c:pt idx="603">
                  <c:v>629974.37925999984</c:v>
                </c:pt>
                <c:pt idx="604">
                  <c:v>628460.6098199999</c:v>
                </c:pt>
                <c:pt idx="605">
                  <c:v>571836.5558999998</c:v>
                </c:pt>
                <c:pt idx="606">
                  <c:v>629354.94285999984</c:v>
                </c:pt>
                <c:pt idx="607">
                  <c:v>750159.12189999979</c:v>
                </c:pt>
                <c:pt idx="608">
                  <c:v>814500</c:v>
                </c:pt>
                <c:pt idx="609">
                  <c:v>814500</c:v>
                </c:pt>
                <c:pt idx="610">
                  <c:v>814500</c:v>
                </c:pt>
                <c:pt idx="611">
                  <c:v>838827.38124000002</c:v>
                </c:pt>
                <c:pt idx="612">
                  <c:v>715477.62540000002</c:v>
                </c:pt>
                <c:pt idx="613">
                  <c:v>809976.61187999998</c:v>
                </c:pt>
                <c:pt idx="614">
                  <c:v>814500</c:v>
                </c:pt>
                <c:pt idx="615">
                  <c:v>814500</c:v>
                </c:pt>
                <c:pt idx="616">
                  <c:v>814500</c:v>
                </c:pt>
                <c:pt idx="617">
                  <c:v>814500</c:v>
                </c:pt>
                <c:pt idx="618">
                  <c:v>814500</c:v>
                </c:pt>
                <c:pt idx="619">
                  <c:v>814500</c:v>
                </c:pt>
                <c:pt idx="620">
                  <c:v>812018.04832000006</c:v>
                </c:pt>
                <c:pt idx="621">
                  <c:v>814500</c:v>
                </c:pt>
                <c:pt idx="622">
                  <c:v>771783.52112000005</c:v>
                </c:pt>
                <c:pt idx="623">
                  <c:v>736704.75427999999</c:v>
                </c:pt>
                <c:pt idx="624">
                  <c:v>814500</c:v>
                </c:pt>
                <c:pt idx="625">
                  <c:v>814500</c:v>
                </c:pt>
                <c:pt idx="626">
                  <c:v>814500</c:v>
                </c:pt>
                <c:pt idx="627">
                  <c:v>760821.66523999989</c:v>
                </c:pt>
                <c:pt idx="628">
                  <c:v>814500</c:v>
                </c:pt>
                <c:pt idx="629">
                  <c:v>722886.25387999997</c:v>
                </c:pt>
                <c:pt idx="630">
                  <c:v>641310.47655999998</c:v>
                </c:pt>
                <c:pt idx="631">
                  <c:v>543887.41719999991</c:v>
                </c:pt>
                <c:pt idx="632">
                  <c:v>600269.45883999998</c:v>
                </c:pt>
                <c:pt idx="633">
                  <c:v>746604.51184000005</c:v>
                </c:pt>
                <c:pt idx="634">
                  <c:v>764711.20648000005</c:v>
                </c:pt>
                <c:pt idx="635">
                  <c:v>693843.89607999998</c:v>
                </c:pt>
                <c:pt idx="636">
                  <c:v>578070.9754</c:v>
                </c:pt>
                <c:pt idx="637">
                  <c:v>685042.69844000007</c:v>
                </c:pt>
                <c:pt idx="638">
                  <c:v>726388.18916000007</c:v>
                </c:pt>
                <c:pt idx="639">
                  <c:v>806552.24048000004</c:v>
                </c:pt>
                <c:pt idx="640">
                  <c:v>814500</c:v>
                </c:pt>
                <c:pt idx="641">
                  <c:v>814500</c:v>
                </c:pt>
                <c:pt idx="642">
                  <c:v>778598.75736000005</c:v>
                </c:pt>
                <c:pt idx="643">
                  <c:v>814500</c:v>
                </c:pt>
                <c:pt idx="644">
                  <c:v>814500</c:v>
                </c:pt>
                <c:pt idx="645">
                  <c:v>725267.48099999991</c:v>
                </c:pt>
                <c:pt idx="646">
                  <c:v>725565.46499999997</c:v>
                </c:pt>
                <c:pt idx="647">
                  <c:v>688078.6479199999</c:v>
                </c:pt>
                <c:pt idx="648">
                  <c:v>616626.29563999991</c:v>
                </c:pt>
                <c:pt idx="649">
                  <c:v>601712.00719999988</c:v>
                </c:pt>
                <c:pt idx="650">
                  <c:v>617283.63025999989</c:v>
                </c:pt>
                <c:pt idx="651">
                  <c:v>560633.14555999986</c:v>
                </c:pt>
                <c:pt idx="652">
                  <c:v>475676.04259999993</c:v>
                </c:pt>
                <c:pt idx="653">
                  <c:v>652978.78370000003</c:v>
                </c:pt>
                <c:pt idx="654">
                  <c:v>744737.00450000004</c:v>
                </c:pt>
                <c:pt idx="655">
                  <c:v>792663.19160000002</c:v>
                </c:pt>
                <c:pt idx="656">
                  <c:v>779430.68521999998</c:v>
                </c:pt>
                <c:pt idx="657">
                  <c:v>814500</c:v>
                </c:pt>
                <c:pt idx="658">
                  <c:v>669267.58803999994</c:v>
                </c:pt>
                <c:pt idx="659">
                  <c:v>704965.11123999988</c:v>
                </c:pt>
                <c:pt idx="660">
                  <c:v>703536.47839999991</c:v>
                </c:pt>
                <c:pt idx="661">
                  <c:v>767839.74711999984</c:v>
                </c:pt>
                <c:pt idx="662">
                  <c:v>790501.45361999981</c:v>
                </c:pt>
                <c:pt idx="663">
                  <c:v>728632.9393999998</c:v>
                </c:pt>
                <c:pt idx="664">
                  <c:v>814500</c:v>
                </c:pt>
                <c:pt idx="665">
                  <c:v>824334.74031999998</c:v>
                </c:pt>
                <c:pt idx="666">
                  <c:v>814500</c:v>
                </c:pt>
                <c:pt idx="667">
                  <c:v>814500</c:v>
                </c:pt>
                <c:pt idx="668">
                  <c:v>770510.79628000001</c:v>
                </c:pt>
                <c:pt idx="669">
                  <c:v>814500</c:v>
                </c:pt>
                <c:pt idx="670">
                  <c:v>811320.10244000005</c:v>
                </c:pt>
                <c:pt idx="671">
                  <c:v>814500</c:v>
                </c:pt>
                <c:pt idx="672">
                  <c:v>814500.00000000012</c:v>
                </c:pt>
                <c:pt idx="673">
                  <c:v>814500</c:v>
                </c:pt>
                <c:pt idx="674">
                  <c:v>688810.07267999998</c:v>
                </c:pt>
                <c:pt idx="675">
                  <c:v>729436.85148000007</c:v>
                </c:pt>
                <c:pt idx="676">
                  <c:v>803147.41704000009</c:v>
                </c:pt>
                <c:pt idx="677">
                  <c:v>803012.35908000008</c:v>
                </c:pt>
                <c:pt idx="678">
                  <c:v>814500</c:v>
                </c:pt>
                <c:pt idx="679">
                  <c:v>678833.55215999996</c:v>
                </c:pt>
                <c:pt idx="680">
                  <c:v>629621.34095999994</c:v>
                </c:pt>
                <c:pt idx="681">
                  <c:v>814500</c:v>
                </c:pt>
                <c:pt idx="682">
                  <c:v>814500</c:v>
                </c:pt>
                <c:pt idx="683">
                  <c:v>814500</c:v>
                </c:pt>
                <c:pt idx="684">
                  <c:v>814500</c:v>
                </c:pt>
                <c:pt idx="685">
                  <c:v>696076.92096000002</c:v>
                </c:pt>
                <c:pt idx="686">
                  <c:v>633129.32640000002</c:v>
                </c:pt>
                <c:pt idx="687">
                  <c:v>735510.69871999999</c:v>
                </c:pt>
                <c:pt idx="688">
                  <c:v>659558.88602000009</c:v>
                </c:pt>
                <c:pt idx="689">
                  <c:v>610052.10074000014</c:v>
                </c:pt>
                <c:pt idx="690">
                  <c:v>683212.59404000023</c:v>
                </c:pt>
                <c:pt idx="691">
                  <c:v>701918.65928000014</c:v>
                </c:pt>
                <c:pt idx="692">
                  <c:v>711201.61268000014</c:v>
                </c:pt>
                <c:pt idx="693">
                  <c:v>711138.21176000009</c:v>
                </c:pt>
                <c:pt idx="694">
                  <c:v>672727.85544000007</c:v>
                </c:pt>
                <c:pt idx="695">
                  <c:v>606601.65768000018</c:v>
                </c:pt>
                <c:pt idx="696">
                  <c:v>679054.09110000019</c:v>
                </c:pt>
                <c:pt idx="697">
                  <c:v>703070.63886000018</c:v>
                </c:pt>
                <c:pt idx="698">
                  <c:v>814500</c:v>
                </c:pt>
                <c:pt idx="699">
                  <c:v>814500</c:v>
                </c:pt>
                <c:pt idx="700">
                  <c:v>801507.80448000005</c:v>
                </c:pt>
                <c:pt idx="701">
                  <c:v>762937.24368000007</c:v>
                </c:pt>
                <c:pt idx="702">
                  <c:v>727655.59394000017</c:v>
                </c:pt>
                <c:pt idx="703">
                  <c:v>631263.0349000002</c:v>
                </c:pt>
                <c:pt idx="704">
                  <c:v>674343.52722000016</c:v>
                </c:pt>
                <c:pt idx="705">
                  <c:v>786895.89330000011</c:v>
                </c:pt>
                <c:pt idx="706">
                  <c:v>814500</c:v>
                </c:pt>
                <c:pt idx="707">
                  <c:v>748792.36271999998</c:v>
                </c:pt>
                <c:pt idx="708">
                  <c:v>610094.52731999999</c:v>
                </c:pt>
                <c:pt idx="709">
                  <c:v>581805.77447999991</c:v>
                </c:pt>
                <c:pt idx="710">
                  <c:v>710358.74615999986</c:v>
                </c:pt>
                <c:pt idx="711">
                  <c:v>777954.63303999987</c:v>
                </c:pt>
                <c:pt idx="712">
                  <c:v>721045.66615999991</c:v>
                </c:pt>
                <c:pt idx="713">
                  <c:v>707651.17707999994</c:v>
                </c:pt>
                <c:pt idx="714">
                  <c:v>715297.32111999998</c:v>
                </c:pt>
                <c:pt idx="715">
                  <c:v>755749.18512000004</c:v>
                </c:pt>
                <c:pt idx="716">
                  <c:v>765664.59834000003</c:v>
                </c:pt>
                <c:pt idx="717">
                  <c:v>814741.65842000011</c:v>
                </c:pt>
                <c:pt idx="718">
                  <c:v>746899.12786000012</c:v>
                </c:pt>
                <c:pt idx="719">
                  <c:v>663926.21680000005</c:v>
                </c:pt>
                <c:pt idx="720">
                  <c:v>664834.30000000005</c:v>
                </c:pt>
                <c:pt idx="721">
                  <c:v>617593.79824000003</c:v>
                </c:pt>
                <c:pt idx="722">
                  <c:v>780953.25292000012</c:v>
                </c:pt>
                <c:pt idx="723">
                  <c:v>814499.99999999988</c:v>
                </c:pt>
                <c:pt idx="724">
                  <c:v>814500</c:v>
                </c:pt>
                <c:pt idx="725">
                  <c:v>814500</c:v>
                </c:pt>
                <c:pt idx="726">
                  <c:v>769443.34964000003</c:v>
                </c:pt>
                <c:pt idx="727">
                  <c:v>814500</c:v>
                </c:pt>
                <c:pt idx="728">
                  <c:v>774657.41591999994</c:v>
                </c:pt>
                <c:pt idx="729">
                  <c:v>727162.2156</c:v>
                </c:pt>
                <c:pt idx="730">
                  <c:v>758177.91780000005</c:v>
                </c:pt>
                <c:pt idx="731">
                  <c:v>710114.64535999997</c:v>
                </c:pt>
                <c:pt idx="732">
                  <c:v>628940.40683999995</c:v>
                </c:pt>
                <c:pt idx="733">
                  <c:v>632289.30955999997</c:v>
                </c:pt>
                <c:pt idx="734">
                  <c:v>506559.96348000003</c:v>
                </c:pt>
                <c:pt idx="735">
                  <c:v>472016.8259520001</c:v>
                </c:pt>
                <c:pt idx="736">
                  <c:v>588773.03917200014</c:v>
                </c:pt>
                <c:pt idx="737">
                  <c:v>671147.43403200014</c:v>
                </c:pt>
                <c:pt idx="738">
                  <c:v>687124.31467200012</c:v>
                </c:pt>
                <c:pt idx="739">
                  <c:v>814500</c:v>
                </c:pt>
                <c:pt idx="740">
                  <c:v>699895.09548000002</c:v>
                </c:pt>
                <c:pt idx="741">
                  <c:v>671924.81436000008</c:v>
                </c:pt>
                <c:pt idx="742">
                  <c:v>632159.07228000008</c:v>
                </c:pt>
                <c:pt idx="743">
                  <c:v>754030.66716000007</c:v>
                </c:pt>
                <c:pt idx="744">
                  <c:v>814500</c:v>
                </c:pt>
                <c:pt idx="745">
                  <c:v>834434.42775999987</c:v>
                </c:pt>
                <c:pt idx="746">
                  <c:v>768152.01151999983</c:v>
                </c:pt>
                <c:pt idx="747">
                  <c:v>727433.10005999974</c:v>
                </c:pt>
                <c:pt idx="748">
                  <c:v>778726.51165999973</c:v>
                </c:pt>
                <c:pt idx="749">
                  <c:v>818957.8772999997</c:v>
                </c:pt>
                <c:pt idx="750">
                  <c:v>814500</c:v>
                </c:pt>
                <c:pt idx="751">
                  <c:v>814500</c:v>
                </c:pt>
                <c:pt idx="752">
                  <c:v>814500</c:v>
                </c:pt>
                <c:pt idx="753">
                  <c:v>814500</c:v>
                </c:pt>
                <c:pt idx="754">
                  <c:v>776628.08663999999</c:v>
                </c:pt>
                <c:pt idx="755">
                  <c:v>750922.50977999996</c:v>
                </c:pt>
                <c:pt idx="756">
                  <c:v>613193.10173999995</c:v>
                </c:pt>
                <c:pt idx="757">
                  <c:v>638126.84987999999</c:v>
                </c:pt>
                <c:pt idx="758">
                  <c:v>594469.92171999998</c:v>
                </c:pt>
                <c:pt idx="759">
                  <c:v>494597.56683999998</c:v>
                </c:pt>
                <c:pt idx="760">
                  <c:v>486643.57988799992</c:v>
                </c:pt>
                <c:pt idx="761">
                  <c:v>501868.50764799991</c:v>
                </c:pt>
                <c:pt idx="762">
                  <c:v>700441.52119599993</c:v>
                </c:pt>
                <c:pt idx="763">
                  <c:v>813019.34887600003</c:v>
                </c:pt>
                <c:pt idx="764">
                  <c:v>814500</c:v>
                </c:pt>
                <c:pt idx="765">
                  <c:v>814500</c:v>
                </c:pt>
                <c:pt idx="766">
                  <c:v>814500</c:v>
                </c:pt>
                <c:pt idx="767">
                  <c:v>783361.21160000004</c:v>
                </c:pt>
                <c:pt idx="768">
                  <c:v>785369.43888000003</c:v>
                </c:pt>
                <c:pt idx="769">
                  <c:v>787070.47181999998</c:v>
                </c:pt>
                <c:pt idx="770">
                  <c:v>791342.03201999993</c:v>
                </c:pt>
                <c:pt idx="771">
                  <c:v>731840.03495999996</c:v>
                </c:pt>
                <c:pt idx="772">
                  <c:v>707900.84171999991</c:v>
                </c:pt>
                <c:pt idx="773">
                  <c:v>711652.05939999991</c:v>
                </c:pt>
                <c:pt idx="774">
                  <c:v>742025.29951999988</c:v>
                </c:pt>
                <c:pt idx="775">
                  <c:v>774860.1602599998</c:v>
                </c:pt>
                <c:pt idx="776">
                  <c:v>542863.25067999982</c:v>
                </c:pt>
                <c:pt idx="777">
                  <c:v>490215.44759999984</c:v>
                </c:pt>
                <c:pt idx="778">
                  <c:v>525609.88997999986</c:v>
                </c:pt>
                <c:pt idx="779">
                  <c:v>516495.85277999996</c:v>
                </c:pt>
                <c:pt idx="780">
                  <c:v>521230.52778</c:v>
                </c:pt>
                <c:pt idx="781">
                  <c:v>499193.59758000006</c:v>
                </c:pt>
                <c:pt idx="782">
                  <c:v>461691.84069600003</c:v>
                </c:pt>
                <c:pt idx="783">
                  <c:v>522086.61343200004</c:v>
                </c:pt>
                <c:pt idx="784">
                  <c:v>496655.01283200004</c:v>
                </c:pt>
                <c:pt idx="785">
                  <c:v>537037.94990400004</c:v>
                </c:pt>
                <c:pt idx="786">
                  <c:v>724783.11882400012</c:v>
                </c:pt>
                <c:pt idx="787">
                  <c:v>814500</c:v>
                </c:pt>
                <c:pt idx="788">
                  <c:v>814500</c:v>
                </c:pt>
                <c:pt idx="789">
                  <c:v>722886.25387999997</c:v>
                </c:pt>
                <c:pt idx="790">
                  <c:v>581963.04191999999</c:v>
                </c:pt>
                <c:pt idx="791">
                  <c:v>618041.35722000001</c:v>
                </c:pt>
                <c:pt idx="792">
                  <c:v>735691.61297999998</c:v>
                </c:pt>
                <c:pt idx="793">
                  <c:v>598527.1209000001</c:v>
                </c:pt>
                <c:pt idx="794">
                  <c:v>481186.02534000005</c:v>
                </c:pt>
                <c:pt idx="795">
                  <c:v>496676.84123999998</c:v>
                </c:pt>
                <c:pt idx="796">
                  <c:v>604762.2108479999</c:v>
                </c:pt>
                <c:pt idx="797">
                  <c:v>798450.23038799991</c:v>
                </c:pt>
                <c:pt idx="798">
                  <c:v>814500</c:v>
                </c:pt>
                <c:pt idx="799">
                  <c:v>814500</c:v>
                </c:pt>
                <c:pt idx="800">
                  <c:v>814500</c:v>
                </c:pt>
                <c:pt idx="801">
                  <c:v>814500</c:v>
                </c:pt>
                <c:pt idx="802">
                  <c:v>804135.36543999997</c:v>
                </c:pt>
                <c:pt idx="803">
                  <c:v>814500</c:v>
                </c:pt>
                <c:pt idx="804">
                  <c:v>819654.39736000006</c:v>
                </c:pt>
                <c:pt idx="805">
                  <c:v>676023.15535999998</c:v>
                </c:pt>
                <c:pt idx="806">
                  <c:v>707426.46452000004</c:v>
                </c:pt>
                <c:pt idx="807">
                  <c:v>778716.50836000009</c:v>
                </c:pt>
                <c:pt idx="808">
                  <c:v>814500</c:v>
                </c:pt>
                <c:pt idx="809">
                  <c:v>680886.33415999997</c:v>
                </c:pt>
                <c:pt idx="810">
                  <c:v>598413.73243999993</c:v>
                </c:pt>
                <c:pt idx="811">
                  <c:v>649845.73909999989</c:v>
                </c:pt>
                <c:pt idx="812">
                  <c:v>606663.21797999996</c:v>
                </c:pt>
                <c:pt idx="813">
                  <c:v>681751.20762</c:v>
                </c:pt>
                <c:pt idx="814">
                  <c:v>791893.40046000003</c:v>
                </c:pt>
                <c:pt idx="815">
                  <c:v>814500</c:v>
                </c:pt>
                <c:pt idx="816">
                  <c:v>800194.02400000009</c:v>
                </c:pt>
                <c:pt idx="817">
                  <c:v>829354.81640000001</c:v>
                </c:pt>
                <c:pt idx="818">
                  <c:v>814500</c:v>
                </c:pt>
                <c:pt idx="819">
                  <c:v>814500</c:v>
                </c:pt>
                <c:pt idx="820">
                  <c:v>821830.34627999994</c:v>
                </c:pt>
                <c:pt idx="821">
                  <c:v>814500</c:v>
                </c:pt>
                <c:pt idx="822">
                  <c:v>844000.39187999989</c:v>
                </c:pt>
                <c:pt idx="823">
                  <c:v>814500</c:v>
                </c:pt>
                <c:pt idx="824">
                  <c:v>708557.83551999996</c:v>
                </c:pt>
                <c:pt idx="825">
                  <c:v>750937.08575999993</c:v>
                </c:pt>
                <c:pt idx="826">
                  <c:v>646618.42163999996</c:v>
                </c:pt>
                <c:pt idx="827">
                  <c:v>679578.23043999996</c:v>
                </c:pt>
                <c:pt idx="828">
                  <c:v>551706.99243999994</c:v>
                </c:pt>
                <c:pt idx="829">
                  <c:v>641821.59627999994</c:v>
                </c:pt>
                <c:pt idx="830">
                  <c:v>725147.61916</c:v>
                </c:pt>
                <c:pt idx="831">
                  <c:v>795835.35480000009</c:v>
                </c:pt>
                <c:pt idx="832">
                  <c:v>814500</c:v>
                </c:pt>
                <c:pt idx="833">
                  <c:v>831396.31039999996</c:v>
                </c:pt>
                <c:pt idx="834">
                  <c:v>815817.60956000001</c:v>
                </c:pt>
                <c:pt idx="835">
                  <c:v>718004.46179999993</c:v>
                </c:pt>
                <c:pt idx="836">
                  <c:v>699389.96831999987</c:v>
                </c:pt>
                <c:pt idx="837">
                  <c:v>814500</c:v>
                </c:pt>
                <c:pt idx="838">
                  <c:v>814500</c:v>
                </c:pt>
                <c:pt idx="839">
                  <c:v>774123.69259999995</c:v>
                </c:pt>
                <c:pt idx="840">
                  <c:v>814500.00000000012</c:v>
                </c:pt>
                <c:pt idx="841">
                  <c:v>826182.24412000016</c:v>
                </c:pt>
                <c:pt idx="842">
                  <c:v>818363.05924000009</c:v>
                </c:pt>
                <c:pt idx="843">
                  <c:v>766737.50647999998</c:v>
                </c:pt>
                <c:pt idx="844">
                  <c:v>804656.00705999997</c:v>
                </c:pt>
                <c:pt idx="845">
                  <c:v>714919.71317999996</c:v>
                </c:pt>
                <c:pt idx="846">
                  <c:v>588010.20533999999</c:v>
                </c:pt>
                <c:pt idx="847">
                  <c:v>727804.27247999993</c:v>
                </c:pt>
                <c:pt idx="848">
                  <c:v>812144.32731999981</c:v>
                </c:pt>
                <c:pt idx="849">
                  <c:v>799727.86133999983</c:v>
                </c:pt>
                <c:pt idx="850">
                  <c:v>823829.20325999986</c:v>
                </c:pt>
                <c:pt idx="851">
                  <c:v>786942.62525999988</c:v>
                </c:pt>
                <c:pt idx="852">
                  <c:v>734009.75341999996</c:v>
                </c:pt>
                <c:pt idx="853">
                  <c:v>814500</c:v>
                </c:pt>
                <c:pt idx="854">
                  <c:v>814500</c:v>
                </c:pt>
                <c:pt idx="855">
                  <c:v>814500</c:v>
                </c:pt>
                <c:pt idx="856">
                  <c:v>819038.56275999988</c:v>
                </c:pt>
                <c:pt idx="857">
                  <c:v>814500</c:v>
                </c:pt>
                <c:pt idx="858">
                  <c:v>834639.70595999993</c:v>
                </c:pt>
                <c:pt idx="859">
                  <c:v>625319.43995999999</c:v>
                </c:pt>
                <c:pt idx="860">
                  <c:v>599784.25332000002</c:v>
                </c:pt>
                <c:pt idx="861">
                  <c:v>491060.02535999997</c:v>
                </c:pt>
                <c:pt idx="862">
                  <c:v>559918.38935999991</c:v>
                </c:pt>
                <c:pt idx="863">
                  <c:v>467011.34111999988</c:v>
                </c:pt>
                <c:pt idx="864">
                  <c:v>395703.63628799992</c:v>
                </c:pt>
                <c:pt idx="865">
                  <c:v>405130.89868799993</c:v>
                </c:pt>
                <c:pt idx="866">
                  <c:v>308353.31292799988</c:v>
                </c:pt>
                <c:pt idx="867">
                  <c:v>274242.55707199988</c:v>
                </c:pt>
                <c:pt idx="868">
                  <c:v>244526.28894399991</c:v>
                </c:pt>
                <c:pt idx="869">
                  <c:v>314282.2433439999</c:v>
                </c:pt>
                <c:pt idx="870">
                  <c:v>389081.02047999989</c:v>
                </c:pt>
                <c:pt idx="871">
                  <c:v>597158.55807999976</c:v>
                </c:pt>
                <c:pt idx="872">
                  <c:v>670837.75017999974</c:v>
                </c:pt>
                <c:pt idx="873">
                  <c:v>814500</c:v>
                </c:pt>
                <c:pt idx="874">
                  <c:v>814500</c:v>
                </c:pt>
                <c:pt idx="875">
                  <c:v>814500</c:v>
                </c:pt>
                <c:pt idx="876">
                  <c:v>843836.16931999999</c:v>
                </c:pt>
                <c:pt idx="877">
                  <c:v>814500</c:v>
                </c:pt>
                <c:pt idx="878">
                  <c:v>744153.07539999997</c:v>
                </c:pt>
                <c:pt idx="879">
                  <c:v>780498.48531999998</c:v>
                </c:pt>
                <c:pt idx="880">
                  <c:v>828764.01379999996</c:v>
                </c:pt>
                <c:pt idx="881">
                  <c:v>814500</c:v>
                </c:pt>
                <c:pt idx="882">
                  <c:v>814500</c:v>
                </c:pt>
                <c:pt idx="883">
                  <c:v>728428.76528000005</c:v>
                </c:pt>
                <c:pt idx="884">
                  <c:v>748602.91988000006</c:v>
                </c:pt>
                <c:pt idx="885">
                  <c:v>788176.42100000009</c:v>
                </c:pt>
                <c:pt idx="886">
                  <c:v>827292.90628000011</c:v>
                </c:pt>
                <c:pt idx="887">
                  <c:v>814500</c:v>
                </c:pt>
                <c:pt idx="888">
                  <c:v>814500</c:v>
                </c:pt>
                <c:pt idx="889">
                  <c:v>814500</c:v>
                </c:pt>
                <c:pt idx="890">
                  <c:v>695173.69687999994</c:v>
                </c:pt>
                <c:pt idx="891">
                  <c:v>560514.62407999998</c:v>
                </c:pt>
                <c:pt idx="892">
                  <c:v>657159.21232000005</c:v>
                </c:pt>
                <c:pt idx="893">
                  <c:v>652302.18832000007</c:v>
                </c:pt>
                <c:pt idx="894">
                  <c:v>809385.03760000016</c:v>
                </c:pt>
                <c:pt idx="895">
                  <c:v>814500</c:v>
                </c:pt>
                <c:pt idx="896">
                  <c:v>814500</c:v>
                </c:pt>
                <c:pt idx="897">
                  <c:v>815302.49952000007</c:v>
                </c:pt>
                <c:pt idx="898">
                  <c:v>717160.90664000006</c:v>
                </c:pt>
                <c:pt idx="899">
                  <c:v>682525.01504000009</c:v>
                </c:pt>
                <c:pt idx="900">
                  <c:v>606361.10684000014</c:v>
                </c:pt>
                <c:pt idx="901">
                  <c:v>634559.7977600001</c:v>
                </c:pt>
                <c:pt idx="902">
                  <c:v>698118.86064000009</c:v>
                </c:pt>
                <c:pt idx="903">
                  <c:v>716585.35524000006</c:v>
                </c:pt>
                <c:pt idx="904">
                  <c:v>839633.75040000014</c:v>
                </c:pt>
                <c:pt idx="905">
                  <c:v>768629.93556000013</c:v>
                </c:pt>
                <c:pt idx="906">
                  <c:v>682302.94818000006</c:v>
                </c:pt>
                <c:pt idx="907">
                  <c:v>815004.7096200001</c:v>
                </c:pt>
                <c:pt idx="908">
                  <c:v>770071.22618000011</c:v>
                </c:pt>
                <c:pt idx="909">
                  <c:v>814500</c:v>
                </c:pt>
                <c:pt idx="910">
                  <c:v>815877.27847999998</c:v>
                </c:pt>
                <c:pt idx="911">
                  <c:v>814500</c:v>
                </c:pt>
                <c:pt idx="912">
                  <c:v>814500</c:v>
                </c:pt>
                <c:pt idx="913">
                  <c:v>795718.95924</c:v>
                </c:pt>
                <c:pt idx="914">
                  <c:v>778773.46904</c:v>
                </c:pt>
                <c:pt idx="915">
                  <c:v>707216.35678000003</c:v>
                </c:pt>
                <c:pt idx="916">
                  <c:v>752044.99369999999</c:v>
                </c:pt>
                <c:pt idx="917">
                  <c:v>715879.40503999998</c:v>
                </c:pt>
                <c:pt idx="918">
                  <c:v>788655.14243999997</c:v>
                </c:pt>
                <c:pt idx="919">
                  <c:v>814500</c:v>
                </c:pt>
                <c:pt idx="920">
                  <c:v>782047.43112000008</c:v>
                </c:pt>
                <c:pt idx="921">
                  <c:v>646257.59272000007</c:v>
                </c:pt>
                <c:pt idx="922">
                  <c:v>575954.80248000007</c:v>
                </c:pt>
                <c:pt idx="923">
                  <c:v>772207.52864000015</c:v>
                </c:pt>
                <c:pt idx="924">
                  <c:v>814500</c:v>
                </c:pt>
                <c:pt idx="925">
                  <c:v>814500</c:v>
                </c:pt>
                <c:pt idx="926">
                  <c:v>814500</c:v>
                </c:pt>
                <c:pt idx="927">
                  <c:v>814500</c:v>
                </c:pt>
                <c:pt idx="928">
                  <c:v>814499.99999999988</c:v>
                </c:pt>
                <c:pt idx="929">
                  <c:v>575836.33311999985</c:v>
                </c:pt>
                <c:pt idx="930">
                  <c:v>636511.31599999988</c:v>
                </c:pt>
                <c:pt idx="931">
                  <c:v>699319.23439999996</c:v>
                </c:pt>
                <c:pt idx="932">
                  <c:v>756636.10112000001</c:v>
                </c:pt>
                <c:pt idx="933">
                  <c:v>814500</c:v>
                </c:pt>
                <c:pt idx="934">
                  <c:v>842317.11064000009</c:v>
                </c:pt>
                <c:pt idx="935">
                  <c:v>814500</c:v>
                </c:pt>
                <c:pt idx="936">
                  <c:v>478707.55416000006</c:v>
                </c:pt>
                <c:pt idx="937">
                  <c:v>549085.27896000003</c:v>
                </c:pt>
                <c:pt idx="938">
                  <c:v>482673.03957999998</c:v>
                </c:pt>
                <c:pt idx="939">
                  <c:v>645997.66131999996</c:v>
                </c:pt>
                <c:pt idx="940">
                  <c:v>632821.38547999994</c:v>
                </c:pt>
                <c:pt idx="941">
                  <c:v>637395.83971999993</c:v>
                </c:pt>
                <c:pt idx="942">
                  <c:v>653711.86820000003</c:v>
                </c:pt>
                <c:pt idx="943">
                  <c:v>548899.81316000002</c:v>
                </c:pt>
                <c:pt idx="944">
                  <c:v>593536.97568196664</c:v>
                </c:pt>
                <c:pt idx="945">
                  <c:v>762766.35533866659</c:v>
                </c:pt>
                <c:pt idx="946">
                  <c:v>814500.00000000012</c:v>
                </c:pt>
                <c:pt idx="947">
                  <c:v>731188.84219683334</c:v>
                </c:pt>
                <c:pt idx="948">
                  <c:v>743937.78902873327</c:v>
                </c:pt>
                <c:pt idx="949">
                  <c:v>814500</c:v>
                </c:pt>
                <c:pt idx="950">
                  <c:v>814500</c:v>
                </c:pt>
                <c:pt idx="951">
                  <c:v>736461.93914786668</c:v>
                </c:pt>
                <c:pt idx="952">
                  <c:v>643763.93914786668</c:v>
                </c:pt>
                <c:pt idx="953">
                  <c:v>659079.52248120005</c:v>
                </c:pt>
                <c:pt idx="954">
                  <c:v>751980.52248120005</c:v>
                </c:pt>
                <c:pt idx="955">
                  <c:v>625776.02248120005</c:v>
                </c:pt>
                <c:pt idx="956">
                  <c:v>468284.43914786668</c:v>
                </c:pt>
                <c:pt idx="957">
                  <c:v>386062.68914786668</c:v>
                </c:pt>
                <c:pt idx="958">
                  <c:v>280929.18914786668</c:v>
                </c:pt>
                <c:pt idx="959">
                  <c:v>193837.39331453334</c:v>
                </c:pt>
                <c:pt idx="960">
                  <c:v>100017.14331453334</c:v>
                </c:pt>
                <c:pt idx="961">
                  <c:v>506624.19331453345</c:v>
                </c:pt>
                <c:pt idx="962">
                  <c:v>596705.23081453342</c:v>
                </c:pt>
                <c:pt idx="963">
                  <c:v>574423.91831453342</c:v>
                </c:pt>
                <c:pt idx="964">
                  <c:v>521126.91831453342</c:v>
                </c:pt>
                <c:pt idx="965">
                  <c:v>471747.54331453342</c:v>
                </c:pt>
                <c:pt idx="966">
                  <c:v>560777.79331453342</c:v>
                </c:pt>
                <c:pt idx="967">
                  <c:v>462618.45998120005</c:v>
                </c:pt>
                <c:pt idx="968">
                  <c:v>519254.05998120003</c:v>
                </c:pt>
                <c:pt idx="969">
                  <c:v>530252.55998120003</c:v>
                </c:pt>
                <c:pt idx="970">
                  <c:v>607588.18498120003</c:v>
                </c:pt>
                <c:pt idx="971">
                  <c:v>533962.49748120003</c:v>
                </c:pt>
                <c:pt idx="972">
                  <c:v>610397.22664786666</c:v>
                </c:pt>
                <c:pt idx="973">
                  <c:v>706276.66414786666</c:v>
                </c:pt>
                <c:pt idx="974">
                  <c:v>813465.74748120003</c:v>
                </c:pt>
                <c:pt idx="975">
                  <c:v>799118.22664786666</c:v>
                </c:pt>
                <c:pt idx="976">
                  <c:v>667742.51831453328</c:v>
                </c:pt>
                <c:pt idx="977">
                  <c:v>746772.26831453328</c:v>
                </c:pt>
                <c:pt idx="978">
                  <c:v>814500</c:v>
                </c:pt>
                <c:pt idx="979">
                  <c:v>814500</c:v>
                </c:pt>
                <c:pt idx="980">
                  <c:v>731033.41666666663</c:v>
                </c:pt>
                <c:pt idx="981">
                  <c:v>698441.79166666663</c:v>
                </c:pt>
                <c:pt idx="982">
                  <c:v>553033.79166666663</c:v>
                </c:pt>
                <c:pt idx="983">
                  <c:v>538782.70833333326</c:v>
                </c:pt>
                <c:pt idx="984">
                  <c:v>395783.22916666663</c:v>
                </c:pt>
                <c:pt idx="985">
                  <c:v>779676.72916666663</c:v>
                </c:pt>
                <c:pt idx="986">
                  <c:v>814500</c:v>
                </c:pt>
                <c:pt idx="987">
                  <c:v>727045.125</c:v>
                </c:pt>
                <c:pt idx="988">
                  <c:v>624002.66666666663</c:v>
                </c:pt>
                <c:pt idx="989">
                  <c:v>670559.04166666663</c:v>
                </c:pt>
                <c:pt idx="990">
                  <c:v>765819.79166666663</c:v>
                </c:pt>
                <c:pt idx="991">
                  <c:v>814500</c:v>
                </c:pt>
                <c:pt idx="992">
                  <c:v>681671.625</c:v>
                </c:pt>
                <c:pt idx="993">
                  <c:v>814500</c:v>
                </c:pt>
                <c:pt idx="994">
                  <c:v>814500</c:v>
                </c:pt>
                <c:pt idx="995">
                  <c:v>814500.00000000012</c:v>
                </c:pt>
                <c:pt idx="996">
                  <c:v>814500</c:v>
                </c:pt>
                <c:pt idx="997">
                  <c:v>814500</c:v>
                </c:pt>
                <c:pt idx="998">
                  <c:v>814499.99999999988</c:v>
                </c:pt>
                <c:pt idx="999">
                  <c:v>814500</c:v>
                </c:pt>
                <c:pt idx="1000">
                  <c:v>768840.75106666668</c:v>
                </c:pt>
              </c:numCache>
            </c:numRef>
          </c:yVal>
          <c:smooth val="1"/>
        </c:ser>
        <c:axId val="120067968"/>
        <c:axId val="120090624"/>
      </c:scatterChart>
      <c:valAx>
        <c:axId val="120067968"/>
        <c:scaling>
          <c:orientation val="minMax"/>
          <c:max val="2003"/>
          <c:min val="996"/>
        </c:scaling>
        <c:axPos val="b"/>
        <c:title>
          <c:tx>
            <c:rich>
              <a:bodyPr/>
              <a:lstStyle/>
              <a:p>
                <a:pPr>
                  <a:defRPr/>
                </a:pPr>
                <a:r>
                  <a:rPr lang="en-US"/>
                  <a:t>Year</a:t>
                </a:r>
              </a:p>
            </c:rich>
          </c:tx>
          <c:layout/>
        </c:title>
        <c:numFmt formatCode="General" sourceLinked="1"/>
        <c:tickLblPos val="nextTo"/>
        <c:crossAx val="120090624"/>
        <c:crosses val="autoZero"/>
        <c:crossBetween val="midCat"/>
        <c:majorUnit val="50"/>
      </c:valAx>
      <c:valAx>
        <c:axId val="120090624"/>
        <c:scaling>
          <c:orientation val="minMax"/>
          <c:min val="0"/>
        </c:scaling>
        <c:axPos val="l"/>
        <c:title>
          <c:tx>
            <c:rich>
              <a:bodyPr rot="-5400000" vert="horz"/>
              <a:lstStyle/>
              <a:p>
                <a:pPr>
                  <a:defRPr/>
                </a:pPr>
                <a:r>
                  <a:rPr lang="en-US"/>
                  <a:t>End</a:t>
                </a:r>
                <a:r>
                  <a:rPr lang="en-US" baseline="0"/>
                  <a:t> of Year Storage Capacity (acre-ft)</a:t>
                </a:r>
              </a:p>
            </c:rich>
          </c:tx>
          <c:layout/>
        </c:title>
        <c:numFmt formatCode="#,##0" sourceLinked="0"/>
        <c:tickLblPos val="nextTo"/>
        <c:crossAx val="120067968"/>
        <c:crosses val="autoZero"/>
        <c:crossBetween val="midCat"/>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scatterChart>
        <c:scatterStyle val="smoothMarker"/>
        <c:ser>
          <c:idx val="0"/>
          <c:order val="0"/>
          <c:marker>
            <c:symbol val="none"/>
          </c:marker>
          <c:xVal>
            <c:numRef>
              <c:f>'net evap'!$A$947:$A$1010</c:f>
              <c:numCache>
                <c:formatCode>General</c:formatCode>
                <c:ptCount val="64"/>
                <c:pt idx="0">
                  <c:v>1940</c:v>
                </c:pt>
                <c:pt idx="1">
                  <c:v>1941</c:v>
                </c:pt>
                <c:pt idx="2">
                  <c:v>1942</c:v>
                </c:pt>
                <c:pt idx="3">
                  <c:v>1943</c:v>
                </c:pt>
                <c:pt idx="4">
                  <c:v>1944</c:v>
                </c:pt>
                <c:pt idx="5">
                  <c:v>1945</c:v>
                </c:pt>
                <c:pt idx="6">
                  <c:v>1946</c:v>
                </c:pt>
                <c:pt idx="7">
                  <c:v>1947</c:v>
                </c:pt>
                <c:pt idx="8">
                  <c:v>1948</c:v>
                </c:pt>
                <c:pt idx="9">
                  <c:v>1949</c:v>
                </c:pt>
                <c:pt idx="10">
                  <c:v>1950</c:v>
                </c:pt>
                <c:pt idx="11">
                  <c:v>1951</c:v>
                </c:pt>
                <c:pt idx="12">
                  <c:v>1952</c:v>
                </c:pt>
                <c:pt idx="13">
                  <c:v>1953</c:v>
                </c:pt>
                <c:pt idx="14">
                  <c:v>1954</c:v>
                </c:pt>
                <c:pt idx="15">
                  <c:v>1955</c:v>
                </c:pt>
                <c:pt idx="16">
                  <c:v>1956</c:v>
                </c:pt>
                <c:pt idx="17">
                  <c:v>1957</c:v>
                </c:pt>
                <c:pt idx="18">
                  <c:v>1958</c:v>
                </c:pt>
                <c:pt idx="19">
                  <c:v>1959</c:v>
                </c:pt>
                <c:pt idx="20">
                  <c:v>1960</c:v>
                </c:pt>
                <c:pt idx="21">
                  <c:v>1961</c:v>
                </c:pt>
                <c:pt idx="22">
                  <c:v>1962</c:v>
                </c:pt>
                <c:pt idx="23">
                  <c:v>1963</c:v>
                </c:pt>
                <c:pt idx="24">
                  <c:v>1964</c:v>
                </c:pt>
                <c:pt idx="25">
                  <c:v>1965</c:v>
                </c:pt>
                <c:pt idx="26">
                  <c:v>1966</c:v>
                </c:pt>
                <c:pt idx="27">
                  <c:v>1967</c:v>
                </c:pt>
                <c:pt idx="28">
                  <c:v>1968</c:v>
                </c:pt>
                <c:pt idx="29">
                  <c:v>1969</c:v>
                </c:pt>
                <c:pt idx="30">
                  <c:v>1970</c:v>
                </c:pt>
                <c:pt idx="31">
                  <c:v>1971</c:v>
                </c:pt>
                <c:pt idx="32">
                  <c:v>1972</c:v>
                </c:pt>
                <c:pt idx="33">
                  <c:v>1973</c:v>
                </c:pt>
                <c:pt idx="34">
                  <c:v>1974</c:v>
                </c:pt>
                <c:pt idx="35">
                  <c:v>1975</c:v>
                </c:pt>
                <c:pt idx="36">
                  <c:v>1976</c:v>
                </c:pt>
                <c:pt idx="37">
                  <c:v>1977</c:v>
                </c:pt>
                <c:pt idx="38">
                  <c:v>1978</c:v>
                </c:pt>
                <c:pt idx="39">
                  <c:v>1979</c:v>
                </c:pt>
                <c:pt idx="40">
                  <c:v>1980</c:v>
                </c:pt>
                <c:pt idx="41">
                  <c:v>1981</c:v>
                </c:pt>
                <c:pt idx="42">
                  <c:v>1982</c:v>
                </c:pt>
                <c:pt idx="43">
                  <c:v>1983</c:v>
                </c:pt>
                <c:pt idx="44">
                  <c:v>1984</c:v>
                </c:pt>
                <c:pt idx="45">
                  <c:v>1985</c:v>
                </c:pt>
                <c:pt idx="46">
                  <c:v>1986</c:v>
                </c:pt>
                <c:pt idx="47">
                  <c:v>1987</c:v>
                </c:pt>
                <c:pt idx="48">
                  <c:v>1988</c:v>
                </c:pt>
                <c:pt idx="49">
                  <c:v>1989</c:v>
                </c:pt>
                <c:pt idx="50">
                  <c:v>1990</c:v>
                </c:pt>
                <c:pt idx="51">
                  <c:v>1991</c:v>
                </c:pt>
                <c:pt idx="52">
                  <c:v>1992</c:v>
                </c:pt>
                <c:pt idx="53">
                  <c:v>1993</c:v>
                </c:pt>
                <c:pt idx="54">
                  <c:v>1994</c:v>
                </c:pt>
                <c:pt idx="55">
                  <c:v>1995</c:v>
                </c:pt>
                <c:pt idx="56">
                  <c:v>1996</c:v>
                </c:pt>
                <c:pt idx="57">
                  <c:v>1997</c:v>
                </c:pt>
                <c:pt idx="58">
                  <c:v>1998</c:v>
                </c:pt>
                <c:pt idx="59">
                  <c:v>1999</c:v>
                </c:pt>
                <c:pt idx="60">
                  <c:v>2000</c:v>
                </c:pt>
                <c:pt idx="61">
                  <c:v>2001</c:v>
                </c:pt>
                <c:pt idx="62">
                  <c:v>2002</c:v>
                </c:pt>
                <c:pt idx="63">
                  <c:v>2003</c:v>
                </c:pt>
              </c:numCache>
            </c:numRef>
          </c:xVal>
          <c:yVal>
            <c:numRef>
              <c:f>'net evap'!$D$947:$D$1010</c:f>
              <c:numCache>
                <c:formatCode>General</c:formatCode>
                <c:ptCount val="64"/>
                <c:pt idx="0">
                  <c:v>-0.8</c:v>
                </c:pt>
                <c:pt idx="1">
                  <c:v>2.3889999999999998</c:v>
                </c:pt>
                <c:pt idx="2">
                  <c:v>1.625999999999999</c:v>
                </c:pt>
                <c:pt idx="3">
                  <c:v>-0.10199999999999998</c:v>
                </c:pt>
                <c:pt idx="4">
                  <c:v>1.853</c:v>
                </c:pt>
                <c:pt idx="5">
                  <c:v>2.1319999999999997</c:v>
                </c:pt>
                <c:pt idx="6">
                  <c:v>1.6600000000000001</c:v>
                </c:pt>
                <c:pt idx="7">
                  <c:v>2.0309999999999997</c:v>
                </c:pt>
                <c:pt idx="8">
                  <c:v>-0.24600000000000011</c:v>
                </c:pt>
                <c:pt idx="9">
                  <c:v>1.21</c:v>
                </c:pt>
                <c:pt idx="10">
                  <c:v>0.77500000000000058</c:v>
                </c:pt>
                <c:pt idx="11">
                  <c:v>-1.07</c:v>
                </c:pt>
                <c:pt idx="12">
                  <c:v>-3.6519999999999997</c:v>
                </c:pt>
                <c:pt idx="13">
                  <c:v>-4.2869999999999999</c:v>
                </c:pt>
                <c:pt idx="14">
                  <c:v>-2.8859999999999997</c:v>
                </c:pt>
                <c:pt idx="15">
                  <c:v>-2.2770000000000001</c:v>
                </c:pt>
                <c:pt idx="16">
                  <c:v>-4.806</c:v>
                </c:pt>
                <c:pt idx="17">
                  <c:v>0.45200000000000001</c:v>
                </c:pt>
                <c:pt idx="18">
                  <c:v>0.68</c:v>
                </c:pt>
                <c:pt idx="19">
                  <c:v>-0.4170000000000002</c:v>
                </c:pt>
                <c:pt idx="20">
                  <c:v>0.23100000000000001</c:v>
                </c:pt>
                <c:pt idx="21">
                  <c:v>-0.36300000000000027</c:v>
                </c:pt>
                <c:pt idx="22">
                  <c:v>0.16400000000000001</c:v>
                </c:pt>
                <c:pt idx="23">
                  <c:v>-2.6</c:v>
                </c:pt>
                <c:pt idx="24">
                  <c:v>-2.0089999999999999</c:v>
                </c:pt>
                <c:pt idx="25">
                  <c:v>2.0509999999999997</c:v>
                </c:pt>
                <c:pt idx="26">
                  <c:v>-0.64500000000000046</c:v>
                </c:pt>
                <c:pt idx="27">
                  <c:v>-2.7090000000000001</c:v>
                </c:pt>
                <c:pt idx="28">
                  <c:v>2.722</c:v>
                </c:pt>
                <c:pt idx="29">
                  <c:v>0.67400000000000071</c:v>
                </c:pt>
                <c:pt idx="30">
                  <c:v>1</c:v>
                </c:pt>
                <c:pt idx="31">
                  <c:v>-4.2050000000000001</c:v>
                </c:pt>
                <c:pt idx="32">
                  <c:v>-1.1940000000000008</c:v>
                </c:pt>
                <c:pt idx="33">
                  <c:v>2.883</c:v>
                </c:pt>
                <c:pt idx="34">
                  <c:v>-0.34200000000000008</c:v>
                </c:pt>
                <c:pt idx="35">
                  <c:v>3.3959999999999981</c:v>
                </c:pt>
                <c:pt idx="36">
                  <c:v>1.069</c:v>
                </c:pt>
                <c:pt idx="37">
                  <c:v>0.23</c:v>
                </c:pt>
                <c:pt idx="38">
                  <c:v>-2.4349999999999987</c:v>
                </c:pt>
                <c:pt idx="39">
                  <c:v>3.1179999999999999</c:v>
                </c:pt>
                <c:pt idx="40">
                  <c:v>-1.617</c:v>
                </c:pt>
                <c:pt idx="41">
                  <c:v>1.4929999999999992</c:v>
                </c:pt>
                <c:pt idx="42">
                  <c:v>1.52</c:v>
                </c:pt>
                <c:pt idx="43">
                  <c:v>1.635</c:v>
                </c:pt>
                <c:pt idx="44">
                  <c:v>-2.0619999999999998</c:v>
                </c:pt>
                <c:pt idx="45">
                  <c:v>1.482</c:v>
                </c:pt>
                <c:pt idx="46">
                  <c:v>0.29600000000000026</c:v>
                </c:pt>
                <c:pt idx="47">
                  <c:v>3.7709999999999999</c:v>
                </c:pt>
                <c:pt idx="48">
                  <c:v>-1.306</c:v>
                </c:pt>
                <c:pt idx="49">
                  <c:v>1.665</c:v>
                </c:pt>
                <c:pt idx="50">
                  <c:v>0.94299999999999995</c:v>
                </c:pt>
                <c:pt idx="51">
                  <c:v>1.645</c:v>
                </c:pt>
                <c:pt idx="52">
                  <c:v>4.569</c:v>
                </c:pt>
                <c:pt idx="53">
                  <c:v>2.2229999999999999</c:v>
                </c:pt>
                <c:pt idx="54">
                  <c:v>1.304999999999999</c:v>
                </c:pt>
                <c:pt idx="55">
                  <c:v>3.18</c:v>
                </c:pt>
                <c:pt idx="56">
                  <c:v>-1.619</c:v>
                </c:pt>
                <c:pt idx="57">
                  <c:v>3.5409999999999999</c:v>
                </c:pt>
                <c:pt idx="58">
                  <c:v>-2.3819999999999997</c:v>
                </c:pt>
                <c:pt idx="59">
                  <c:v>-0.24700000000000011</c:v>
                </c:pt>
                <c:pt idx="60">
                  <c:v>-1.472</c:v>
                </c:pt>
                <c:pt idx="61">
                  <c:v>1.292999999999999</c:v>
                </c:pt>
                <c:pt idx="62">
                  <c:v>1.327</c:v>
                </c:pt>
                <c:pt idx="63">
                  <c:v>-0.72600000000000042</c:v>
                </c:pt>
              </c:numCache>
            </c:numRef>
          </c:yVal>
          <c:smooth val="1"/>
        </c:ser>
        <c:axId val="66263680"/>
        <c:axId val="66269952"/>
      </c:scatterChart>
      <c:valAx>
        <c:axId val="66263680"/>
        <c:scaling>
          <c:orientation val="minMax"/>
          <c:max val="2003"/>
          <c:min val="1940"/>
        </c:scaling>
        <c:axPos val="b"/>
        <c:title>
          <c:tx>
            <c:rich>
              <a:bodyPr/>
              <a:lstStyle/>
              <a:p>
                <a:pPr>
                  <a:defRPr/>
                </a:pPr>
                <a:r>
                  <a:rPr lang="en-US"/>
                  <a:t>Year</a:t>
                </a:r>
              </a:p>
            </c:rich>
          </c:tx>
          <c:layout/>
        </c:title>
        <c:numFmt formatCode="General" sourceLinked="1"/>
        <c:tickLblPos val="low"/>
        <c:crossAx val="66269952"/>
        <c:crosses val="autoZero"/>
        <c:crossBetween val="midCat"/>
      </c:valAx>
      <c:valAx>
        <c:axId val="66269952"/>
        <c:scaling>
          <c:orientation val="minMax"/>
        </c:scaling>
        <c:axPos val="l"/>
        <c:title>
          <c:tx>
            <c:rich>
              <a:bodyPr rot="-5400000" vert="horz"/>
              <a:lstStyle/>
              <a:p>
                <a:pPr>
                  <a:defRPr/>
                </a:pPr>
                <a:r>
                  <a:rPr lang="en-US"/>
                  <a:t>Palmer Drought Index </a:t>
                </a:r>
              </a:p>
            </c:rich>
          </c:tx>
          <c:layout/>
        </c:title>
        <c:numFmt formatCode="General" sourceLinked="1"/>
        <c:tickLblPos val="nextTo"/>
        <c:crossAx val="66263680"/>
        <c:crosses val="autoZero"/>
        <c:crossBetween val="midCat"/>
      </c:valAx>
    </c:plotArea>
    <c:plotVisOnly val="1"/>
  </c:chart>
  <c:spPr>
    <a:ln>
      <a:no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scatterChart>
        <c:scatterStyle val="smoothMarker"/>
        <c:ser>
          <c:idx val="0"/>
          <c:order val="0"/>
          <c:tx>
            <c:v>Observed</c:v>
          </c:tx>
          <c:marker>
            <c:symbol val="none"/>
          </c:marker>
          <c:xVal>
            <c:numRef>
              <c:f>severity!$B$2:$B$196</c:f>
              <c:numCache>
                <c:formatCode>General</c:formatCode>
                <c:ptCount val="195"/>
                <c:pt idx="0">
                  <c:v>36.018000000000001</c:v>
                </c:pt>
                <c:pt idx="1">
                  <c:v>34.043000000000006</c:v>
                </c:pt>
                <c:pt idx="2">
                  <c:v>29.376999999999999</c:v>
                </c:pt>
                <c:pt idx="3">
                  <c:v>28.51</c:v>
                </c:pt>
                <c:pt idx="4">
                  <c:v>27.779999999999987</c:v>
                </c:pt>
                <c:pt idx="5">
                  <c:v>25.858999999999988</c:v>
                </c:pt>
                <c:pt idx="6">
                  <c:v>19.756999999999987</c:v>
                </c:pt>
                <c:pt idx="7">
                  <c:v>18.978000000000002</c:v>
                </c:pt>
                <c:pt idx="8">
                  <c:v>17.312000000000001</c:v>
                </c:pt>
                <c:pt idx="9">
                  <c:v>17.239000000000001</c:v>
                </c:pt>
                <c:pt idx="10">
                  <c:v>16.47</c:v>
                </c:pt>
                <c:pt idx="11">
                  <c:v>16.382999999999985</c:v>
                </c:pt>
                <c:pt idx="12">
                  <c:v>15.485000000000007</c:v>
                </c:pt>
                <c:pt idx="13">
                  <c:v>15.449</c:v>
                </c:pt>
                <c:pt idx="14">
                  <c:v>14.694000000000001</c:v>
                </c:pt>
                <c:pt idx="15">
                  <c:v>14.531000000000001</c:v>
                </c:pt>
                <c:pt idx="16">
                  <c:v>14.353000000000007</c:v>
                </c:pt>
                <c:pt idx="17">
                  <c:v>13.637</c:v>
                </c:pt>
                <c:pt idx="18">
                  <c:v>12.855000000000008</c:v>
                </c:pt>
                <c:pt idx="19">
                  <c:v>12.442000000000002</c:v>
                </c:pt>
                <c:pt idx="20">
                  <c:v>12.244</c:v>
                </c:pt>
                <c:pt idx="21">
                  <c:v>11.721</c:v>
                </c:pt>
                <c:pt idx="22">
                  <c:v>11.206000000000001</c:v>
                </c:pt>
                <c:pt idx="23">
                  <c:v>11.140999999999998</c:v>
                </c:pt>
                <c:pt idx="24">
                  <c:v>11.102</c:v>
                </c:pt>
                <c:pt idx="25">
                  <c:v>11.071</c:v>
                </c:pt>
                <c:pt idx="26">
                  <c:v>10.96</c:v>
                </c:pt>
                <c:pt idx="27">
                  <c:v>10.877000000000002</c:v>
                </c:pt>
                <c:pt idx="28">
                  <c:v>10.241</c:v>
                </c:pt>
                <c:pt idx="29">
                  <c:v>9.7409999999999997</c:v>
                </c:pt>
                <c:pt idx="30">
                  <c:v>9.1349999999999998</c:v>
                </c:pt>
                <c:pt idx="31">
                  <c:v>9.0010000000000012</c:v>
                </c:pt>
                <c:pt idx="32">
                  <c:v>8.8840000000000003</c:v>
                </c:pt>
                <c:pt idx="33">
                  <c:v>8.8390000000000004</c:v>
                </c:pt>
                <c:pt idx="34">
                  <c:v>8.8050000000000068</c:v>
                </c:pt>
                <c:pt idx="35">
                  <c:v>8.7860000000000014</c:v>
                </c:pt>
                <c:pt idx="36">
                  <c:v>8.6590000000000007</c:v>
                </c:pt>
                <c:pt idx="37">
                  <c:v>8.6339999999999986</c:v>
                </c:pt>
                <c:pt idx="38">
                  <c:v>8.4130000000000003</c:v>
                </c:pt>
                <c:pt idx="39">
                  <c:v>8.3950000000000067</c:v>
                </c:pt>
                <c:pt idx="40">
                  <c:v>8.1110000000000024</c:v>
                </c:pt>
                <c:pt idx="41">
                  <c:v>7.9190000000000014</c:v>
                </c:pt>
                <c:pt idx="42">
                  <c:v>7.8369999999999997</c:v>
                </c:pt>
                <c:pt idx="43">
                  <c:v>7.8360000000000003</c:v>
                </c:pt>
                <c:pt idx="44">
                  <c:v>7.6539999999999964</c:v>
                </c:pt>
                <c:pt idx="45">
                  <c:v>7.6519999999999975</c:v>
                </c:pt>
                <c:pt idx="46">
                  <c:v>7.5780000000000003</c:v>
                </c:pt>
                <c:pt idx="47">
                  <c:v>7.5449999999999964</c:v>
                </c:pt>
                <c:pt idx="48">
                  <c:v>7.4380000000000024</c:v>
                </c:pt>
                <c:pt idx="49">
                  <c:v>7.4139999999999997</c:v>
                </c:pt>
                <c:pt idx="50">
                  <c:v>7.2539999999999996</c:v>
                </c:pt>
                <c:pt idx="51">
                  <c:v>7.1869999999999985</c:v>
                </c:pt>
                <c:pt idx="52">
                  <c:v>7.1279999999999948</c:v>
                </c:pt>
                <c:pt idx="53">
                  <c:v>7.0190000000000001</c:v>
                </c:pt>
                <c:pt idx="54">
                  <c:v>7</c:v>
                </c:pt>
                <c:pt idx="55">
                  <c:v>6.87</c:v>
                </c:pt>
                <c:pt idx="56">
                  <c:v>6.8009999999999975</c:v>
                </c:pt>
                <c:pt idx="57">
                  <c:v>6.7930000000000001</c:v>
                </c:pt>
                <c:pt idx="58">
                  <c:v>6.7920000000000007</c:v>
                </c:pt>
                <c:pt idx="59">
                  <c:v>6.6619999999999964</c:v>
                </c:pt>
                <c:pt idx="60">
                  <c:v>6.6189999999999962</c:v>
                </c:pt>
                <c:pt idx="61">
                  <c:v>6.5690000000000008</c:v>
                </c:pt>
                <c:pt idx="62">
                  <c:v>6.4770000000000003</c:v>
                </c:pt>
                <c:pt idx="63">
                  <c:v>6.4749999999999996</c:v>
                </c:pt>
                <c:pt idx="64">
                  <c:v>6.444</c:v>
                </c:pt>
                <c:pt idx="65">
                  <c:v>6.3219999999999965</c:v>
                </c:pt>
                <c:pt idx="66">
                  <c:v>6.2509999999999986</c:v>
                </c:pt>
                <c:pt idx="67">
                  <c:v>6.0030000000000001</c:v>
                </c:pt>
                <c:pt idx="68">
                  <c:v>5.9559999999999995</c:v>
                </c:pt>
                <c:pt idx="69">
                  <c:v>5.8360000000000003</c:v>
                </c:pt>
                <c:pt idx="70">
                  <c:v>5.76</c:v>
                </c:pt>
                <c:pt idx="71">
                  <c:v>5.7210000000000001</c:v>
                </c:pt>
                <c:pt idx="72">
                  <c:v>5.6079999999999961</c:v>
                </c:pt>
                <c:pt idx="73">
                  <c:v>5.399</c:v>
                </c:pt>
                <c:pt idx="74">
                  <c:v>5.3760000000000003</c:v>
                </c:pt>
                <c:pt idx="75">
                  <c:v>5.176000000000001</c:v>
                </c:pt>
                <c:pt idx="76">
                  <c:v>5.0419999999999998</c:v>
                </c:pt>
                <c:pt idx="77">
                  <c:v>4.9400000000000004</c:v>
                </c:pt>
                <c:pt idx="78">
                  <c:v>4.8079999999999963</c:v>
                </c:pt>
                <c:pt idx="79">
                  <c:v>4.7089999999999996</c:v>
                </c:pt>
                <c:pt idx="80">
                  <c:v>4.6189999999999962</c:v>
                </c:pt>
                <c:pt idx="81">
                  <c:v>4.609</c:v>
                </c:pt>
                <c:pt idx="82">
                  <c:v>4.5780000000000003</c:v>
                </c:pt>
                <c:pt idx="83">
                  <c:v>4.5460000000000003</c:v>
                </c:pt>
                <c:pt idx="84">
                  <c:v>4.4809999999999999</c:v>
                </c:pt>
                <c:pt idx="85">
                  <c:v>4.4760000000000035</c:v>
                </c:pt>
                <c:pt idx="86">
                  <c:v>4.4160000000000004</c:v>
                </c:pt>
                <c:pt idx="87">
                  <c:v>4.3209999999999962</c:v>
                </c:pt>
                <c:pt idx="88">
                  <c:v>4.2450000000000001</c:v>
                </c:pt>
                <c:pt idx="89">
                  <c:v>4.101</c:v>
                </c:pt>
                <c:pt idx="90">
                  <c:v>4.0890000000000004</c:v>
                </c:pt>
                <c:pt idx="91">
                  <c:v>4.0609999999999964</c:v>
                </c:pt>
                <c:pt idx="92">
                  <c:v>4.04</c:v>
                </c:pt>
                <c:pt idx="93">
                  <c:v>3.9689999999999999</c:v>
                </c:pt>
                <c:pt idx="94">
                  <c:v>3.9499999999999997</c:v>
                </c:pt>
                <c:pt idx="95">
                  <c:v>3.948</c:v>
                </c:pt>
                <c:pt idx="96">
                  <c:v>3.8689999999999998</c:v>
                </c:pt>
                <c:pt idx="97">
                  <c:v>3.6629999999999998</c:v>
                </c:pt>
                <c:pt idx="98">
                  <c:v>3.64</c:v>
                </c:pt>
                <c:pt idx="99">
                  <c:v>3.613</c:v>
                </c:pt>
                <c:pt idx="100">
                  <c:v>3.5939999999999999</c:v>
                </c:pt>
                <c:pt idx="101">
                  <c:v>3.5559999999999987</c:v>
                </c:pt>
                <c:pt idx="102">
                  <c:v>3.367</c:v>
                </c:pt>
                <c:pt idx="103">
                  <c:v>3.3539999999999988</c:v>
                </c:pt>
                <c:pt idx="104">
                  <c:v>3.3259999999999987</c:v>
                </c:pt>
                <c:pt idx="105">
                  <c:v>3.258</c:v>
                </c:pt>
                <c:pt idx="106">
                  <c:v>3.234</c:v>
                </c:pt>
                <c:pt idx="107">
                  <c:v>3.2069999999999999</c:v>
                </c:pt>
                <c:pt idx="108">
                  <c:v>3.09</c:v>
                </c:pt>
                <c:pt idx="109">
                  <c:v>2.9919999999999987</c:v>
                </c:pt>
                <c:pt idx="110">
                  <c:v>2.8969999999999985</c:v>
                </c:pt>
                <c:pt idx="111">
                  <c:v>2.8529999999999984</c:v>
                </c:pt>
                <c:pt idx="112">
                  <c:v>2.8179999999999987</c:v>
                </c:pt>
                <c:pt idx="113">
                  <c:v>2.6970000000000001</c:v>
                </c:pt>
                <c:pt idx="114">
                  <c:v>2.673</c:v>
                </c:pt>
                <c:pt idx="115">
                  <c:v>2.5219999999999998</c:v>
                </c:pt>
                <c:pt idx="116">
                  <c:v>2.4349999999999987</c:v>
                </c:pt>
                <c:pt idx="117">
                  <c:v>2.3149999999999982</c:v>
                </c:pt>
                <c:pt idx="118">
                  <c:v>2.2959999999999998</c:v>
                </c:pt>
                <c:pt idx="119">
                  <c:v>2.2650000000000001</c:v>
                </c:pt>
                <c:pt idx="120">
                  <c:v>2.246</c:v>
                </c:pt>
                <c:pt idx="121">
                  <c:v>2.1860000000000004</c:v>
                </c:pt>
                <c:pt idx="122">
                  <c:v>2.089</c:v>
                </c:pt>
                <c:pt idx="123">
                  <c:v>2.0619999999999998</c:v>
                </c:pt>
                <c:pt idx="124">
                  <c:v>1.9140000000000001</c:v>
                </c:pt>
                <c:pt idx="125">
                  <c:v>1.911</c:v>
                </c:pt>
                <c:pt idx="126">
                  <c:v>1.8660000000000001</c:v>
                </c:pt>
                <c:pt idx="127">
                  <c:v>1.859</c:v>
                </c:pt>
                <c:pt idx="128">
                  <c:v>1.772999999999999</c:v>
                </c:pt>
                <c:pt idx="129">
                  <c:v>1.752</c:v>
                </c:pt>
                <c:pt idx="130">
                  <c:v>1.7249999999999992</c:v>
                </c:pt>
                <c:pt idx="131">
                  <c:v>1.6839999999999991</c:v>
                </c:pt>
                <c:pt idx="132">
                  <c:v>1.657</c:v>
                </c:pt>
                <c:pt idx="133">
                  <c:v>1.649</c:v>
                </c:pt>
                <c:pt idx="134">
                  <c:v>1.645999999999999</c:v>
                </c:pt>
                <c:pt idx="135">
                  <c:v>1.623</c:v>
                </c:pt>
                <c:pt idx="136">
                  <c:v>1.619</c:v>
                </c:pt>
                <c:pt idx="137">
                  <c:v>1.617</c:v>
                </c:pt>
                <c:pt idx="138">
                  <c:v>1.6</c:v>
                </c:pt>
                <c:pt idx="139">
                  <c:v>1.583</c:v>
                </c:pt>
                <c:pt idx="140">
                  <c:v>1.569</c:v>
                </c:pt>
                <c:pt idx="141">
                  <c:v>1.5640000000000001</c:v>
                </c:pt>
                <c:pt idx="142">
                  <c:v>1.548999999999999</c:v>
                </c:pt>
                <c:pt idx="143">
                  <c:v>1.544</c:v>
                </c:pt>
                <c:pt idx="144">
                  <c:v>1.534999999999999</c:v>
                </c:pt>
                <c:pt idx="145">
                  <c:v>1.4259999999999982</c:v>
                </c:pt>
                <c:pt idx="146">
                  <c:v>1.4239999999999982</c:v>
                </c:pt>
                <c:pt idx="147">
                  <c:v>1.3220000000000001</c:v>
                </c:pt>
                <c:pt idx="148">
                  <c:v>1.32</c:v>
                </c:pt>
                <c:pt idx="149">
                  <c:v>1.306</c:v>
                </c:pt>
                <c:pt idx="150">
                  <c:v>1.2209999999999992</c:v>
                </c:pt>
                <c:pt idx="151">
                  <c:v>1.1870000000000001</c:v>
                </c:pt>
                <c:pt idx="152">
                  <c:v>1.018</c:v>
                </c:pt>
                <c:pt idx="153">
                  <c:v>1.002999999999999</c:v>
                </c:pt>
                <c:pt idx="154">
                  <c:v>0.91900000000000004</c:v>
                </c:pt>
                <c:pt idx="155">
                  <c:v>0.9</c:v>
                </c:pt>
                <c:pt idx="156">
                  <c:v>0.9</c:v>
                </c:pt>
                <c:pt idx="157">
                  <c:v>0.88600000000000001</c:v>
                </c:pt>
                <c:pt idx="158">
                  <c:v>0.80400000000000005</c:v>
                </c:pt>
                <c:pt idx="159">
                  <c:v>0.78500000000000003</c:v>
                </c:pt>
                <c:pt idx="160">
                  <c:v>0.75500000000000045</c:v>
                </c:pt>
                <c:pt idx="161">
                  <c:v>0.75300000000000045</c:v>
                </c:pt>
                <c:pt idx="162">
                  <c:v>0.74300000000000044</c:v>
                </c:pt>
                <c:pt idx="163">
                  <c:v>0.74000000000000044</c:v>
                </c:pt>
                <c:pt idx="164">
                  <c:v>0.72600000000000042</c:v>
                </c:pt>
                <c:pt idx="165">
                  <c:v>0.68600000000000005</c:v>
                </c:pt>
                <c:pt idx="166">
                  <c:v>0.67600000000000071</c:v>
                </c:pt>
                <c:pt idx="167">
                  <c:v>0.62900000000000045</c:v>
                </c:pt>
                <c:pt idx="168">
                  <c:v>0.61200000000000043</c:v>
                </c:pt>
                <c:pt idx="169">
                  <c:v>0.59799999999999998</c:v>
                </c:pt>
                <c:pt idx="170">
                  <c:v>0.56100000000000005</c:v>
                </c:pt>
                <c:pt idx="171">
                  <c:v>0.51800000000000002</c:v>
                </c:pt>
                <c:pt idx="172">
                  <c:v>0.441</c:v>
                </c:pt>
                <c:pt idx="173">
                  <c:v>0.42700000000000027</c:v>
                </c:pt>
                <c:pt idx="174">
                  <c:v>0.42000000000000021</c:v>
                </c:pt>
                <c:pt idx="175">
                  <c:v>0.4170000000000002</c:v>
                </c:pt>
                <c:pt idx="176">
                  <c:v>0.37600000000000022</c:v>
                </c:pt>
                <c:pt idx="177">
                  <c:v>0.37500000000000022</c:v>
                </c:pt>
                <c:pt idx="178">
                  <c:v>0.37300000000000022</c:v>
                </c:pt>
                <c:pt idx="179">
                  <c:v>0.37100000000000022</c:v>
                </c:pt>
                <c:pt idx="180">
                  <c:v>0.36300000000000027</c:v>
                </c:pt>
                <c:pt idx="181">
                  <c:v>0.36000000000000021</c:v>
                </c:pt>
                <c:pt idx="182">
                  <c:v>0.34200000000000008</c:v>
                </c:pt>
                <c:pt idx="183">
                  <c:v>0.32400000000000023</c:v>
                </c:pt>
                <c:pt idx="184">
                  <c:v>0.31200000000000022</c:v>
                </c:pt>
                <c:pt idx="185">
                  <c:v>0.2850000000000002</c:v>
                </c:pt>
                <c:pt idx="186">
                  <c:v>0.24600000000000011</c:v>
                </c:pt>
                <c:pt idx="187">
                  <c:v>0.2090000000000001</c:v>
                </c:pt>
                <c:pt idx="188">
                  <c:v>0.192</c:v>
                </c:pt>
                <c:pt idx="189">
                  <c:v>0.1460000000000001</c:v>
                </c:pt>
                <c:pt idx="190">
                  <c:v>0.13800000000000001</c:v>
                </c:pt>
                <c:pt idx="191">
                  <c:v>0.13200000000000001</c:v>
                </c:pt>
                <c:pt idx="192">
                  <c:v>0.10199999999999998</c:v>
                </c:pt>
                <c:pt idx="193">
                  <c:v>9.0000000000000028E-3</c:v>
                </c:pt>
                <c:pt idx="194">
                  <c:v>7.0000000000000036E-3</c:v>
                </c:pt>
              </c:numCache>
            </c:numRef>
          </c:xVal>
          <c:yVal>
            <c:numRef>
              <c:f>severity!$F$2:$F$196</c:f>
              <c:numCache>
                <c:formatCode>General</c:formatCode>
                <c:ptCount val="195"/>
                <c:pt idx="0">
                  <c:v>0.99487179487179489</c:v>
                </c:pt>
                <c:pt idx="1">
                  <c:v>0.98974358974358978</c:v>
                </c:pt>
                <c:pt idx="2">
                  <c:v>0.98461538461538467</c:v>
                </c:pt>
                <c:pt idx="3">
                  <c:v>0.97948717948717945</c:v>
                </c:pt>
                <c:pt idx="4">
                  <c:v>0.97435897435897489</c:v>
                </c:pt>
                <c:pt idx="5">
                  <c:v>0.96923076923076878</c:v>
                </c:pt>
                <c:pt idx="6">
                  <c:v>0.96410256410256367</c:v>
                </c:pt>
                <c:pt idx="7">
                  <c:v>0.95897435897435901</c:v>
                </c:pt>
                <c:pt idx="8">
                  <c:v>0.95384615384615379</c:v>
                </c:pt>
                <c:pt idx="9">
                  <c:v>0.9487179487179479</c:v>
                </c:pt>
                <c:pt idx="10">
                  <c:v>0.94358974358974368</c:v>
                </c:pt>
                <c:pt idx="11">
                  <c:v>0.93846153846153868</c:v>
                </c:pt>
                <c:pt idx="12">
                  <c:v>0.93333333333333335</c:v>
                </c:pt>
                <c:pt idx="13">
                  <c:v>0.92820512820512824</c:v>
                </c:pt>
                <c:pt idx="14">
                  <c:v>0.92307692307692268</c:v>
                </c:pt>
                <c:pt idx="15">
                  <c:v>0.91794871794871835</c:v>
                </c:pt>
                <c:pt idx="16">
                  <c:v>0.91282051282051324</c:v>
                </c:pt>
                <c:pt idx="17">
                  <c:v>0.90769230769230769</c:v>
                </c:pt>
                <c:pt idx="18">
                  <c:v>0.90256410256410269</c:v>
                </c:pt>
                <c:pt idx="19">
                  <c:v>0.89743589743589802</c:v>
                </c:pt>
                <c:pt idx="20">
                  <c:v>0.89230769230769225</c:v>
                </c:pt>
                <c:pt idx="21">
                  <c:v>0.8871794871794878</c:v>
                </c:pt>
                <c:pt idx="22">
                  <c:v>0.88205128205128203</c:v>
                </c:pt>
                <c:pt idx="23">
                  <c:v>0.87692307692307792</c:v>
                </c:pt>
                <c:pt idx="24">
                  <c:v>0.87179487179487281</c:v>
                </c:pt>
                <c:pt idx="25">
                  <c:v>0.8666666666666667</c:v>
                </c:pt>
                <c:pt idx="26">
                  <c:v>0.8615384615384617</c:v>
                </c:pt>
                <c:pt idx="27">
                  <c:v>0.8564102564102567</c:v>
                </c:pt>
                <c:pt idx="28">
                  <c:v>0.85128205128205126</c:v>
                </c:pt>
                <c:pt idx="29">
                  <c:v>0.84615384615384681</c:v>
                </c:pt>
                <c:pt idx="30">
                  <c:v>0.84102564102564104</c:v>
                </c:pt>
                <c:pt idx="31">
                  <c:v>0.83589743589743593</c:v>
                </c:pt>
                <c:pt idx="32">
                  <c:v>0.8307692307692307</c:v>
                </c:pt>
                <c:pt idx="33">
                  <c:v>0.82564102564102615</c:v>
                </c:pt>
                <c:pt idx="34">
                  <c:v>0.82051282051282048</c:v>
                </c:pt>
                <c:pt idx="35">
                  <c:v>0.8153846153846156</c:v>
                </c:pt>
                <c:pt idx="36">
                  <c:v>0.8102564102564106</c:v>
                </c:pt>
                <c:pt idx="37">
                  <c:v>0.80512820512820515</c:v>
                </c:pt>
                <c:pt idx="38">
                  <c:v>0.8</c:v>
                </c:pt>
                <c:pt idx="39">
                  <c:v>0.79487179487179493</c:v>
                </c:pt>
                <c:pt idx="40">
                  <c:v>0.78974358974358971</c:v>
                </c:pt>
                <c:pt idx="41">
                  <c:v>0.7846153846153846</c:v>
                </c:pt>
                <c:pt idx="42">
                  <c:v>0.7794871794871796</c:v>
                </c:pt>
                <c:pt idx="43">
                  <c:v>0.77435897435897494</c:v>
                </c:pt>
                <c:pt idx="44">
                  <c:v>0.76923076923076916</c:v>
                </c:pt>
                <c:pt idx="45">
                  <c:v>0.76410256410256361</c:v>
                </c:pt>
                <c:pt idx="46">
                  <c:v>0.75897435897435894</c:v>
                </c:pt>
                <c:pt idx="47">
                  <c:v>0.75384615384615383</c:v>
                </c:pt>
                <c:pt idx="48">
                  <c:v>0.74871794871794817</c:v>
                </c:pt>
                <c:pt idx="49">
                  <c:v>0.74358974358974361</c:v>
                </c:pt>
                <c:pt idx="50">
                  <c:v>0.73846153846153861</c:v>
                </c:pt>
                <c:pt idx="51">
                  <c:v>0.73333333333333361</c:v>
                </c:pt>
                <c:pt idx="52">
                  <c:v>0.72820512820512862</c:v>
                </c:pt>
                <c:pt idx="53">
                  <c:v>0.72307692307692306</c:v>
                </c:pt>
                <c:pt idx="54">
                  <c:v>0.71794871794871873</c:v>
                </c:pt>
                <c:pt idx="55">
                  <c:v>0.71282051282051351</c:v>
                </c:pt>
                <c:pt idx="56">
                  <c:v>0.70769230769230762</c:v>
                </c:pt>
                <c:pt idx="57">
                  <c:v>0.70256410256410262</c:v>
                </c:pt>
                <c:pt idx="58">
                  <c:v>0.69743589743589796</c:v>
                </c:pt>
                <c:pt idx="59">
                  <c:v>0.69230769230769262</c:v>
                </c:pt>
                <c:pt idx="60">
                  <c:v>0.68717948717948785</c:v>
                </c:pt>
                <c:pt idx="61">
                  <c:v>0.68205128205128251</c:v>
                </c:pt>
                <c:pt idx="62">
                  <c:v>0.67692307692307807</c:v>
                </c:pt>
                <c:pt idx="63">
                  <c:v>0.67179487179487296</c:v>
                </c:pt>
                <c:pt idx="64">
                  <c:v>0.66666666666666674</c:v>
                </c:pt>
                <c:pt idx="65">
                  <c:v>0.66153846153846163</c:v>
                </c:pt>
                <c:pt idx="66">
                  <c:v>0.65641025641025663</c:v>
                </c:pt>
                <c:pt idx="67">
                  <c:v>0.6512820512820513</c:v>
                </c:pt>
                <c:pt idx="68">
                  <c:v>0.64615384615384686</c:v>
                </c:pt>
                <c:pt idx="69">
                  <c:v>0.64102564102564141</c:v>
                </c:pt>
                <c:pt idx="70">
                  <c:v>0.6358974358974363</c:v>
                </c:pt>
                <c:pt idx="71">
                  <c:v>0.63076923076923075</c:v>
                </c:pt>
                <c:pt idx="72">
                  <c:v>0.6256410256410263</c:v>
                </c:pt>
                <c:pt idx="73">
                  <c:v>0.62051282051282053</c:v>
                </c:pt>
                <c:pt idx="74">
                  <c:v>0.61538461538461564</c:v>
                </c:pt>
                <c:pt idx="75">
                  <c:v>0.61025641025641064</c:v>
                </c:pt>
                <c:pt idx="76">
                  <c:v>0.60512820512820564</c:v>
                </c:pt>
                <c:pt idx="77">
                  <c:v>0.60000000000000042</c:v>
                </c:pt>
                <c:pt idx="78">
                  <c:v>0.59487179487179487</c:v>
                </c:pt>
                <c:pt idx="79">
                  <c:v>0.58974358974358976</c:v>
                </c:pt>
                <c:pt idx="80">
                  <c:v>0.58461538461538454</c:v>
                </c:pt>
                <c:pt idx="81">
                  <c:v>0.57948717948717943</c:v>
                </c:pt>
                <c:pt idx="82">
                  <c:v>0.57435897435897465</c:v>
                </c:pt>
                <c:pt idx="83">
                  <c:v>0.56923076923076876</c:v>
                </c:pt>
                <c:pt idx="84">
                  <c:v>0.56410256410256365</c:v>
                </c:pt>
                <c:pt idx="85">
                  <c:v>0.55897435897435899</c:v>
                </c:pt>
                <c:pt idx="86">
                  <c:v>0.55384615384615388</c:v>
                </c:pt>
                <c:pt idx="87">
                  <c:v>0.54871794871794788</c:v>
                </c:pt>
                <c:pt idx="88">
                  <c:v>0.54358974358974366</c:v>
                </c:pt>
                <c:pt idx="89">
                  <c:v>0.53846153846153844</c:v>
                </c:pt>
                <c:pt idx="90">
                  <c:v>0.53333333333333333</c:v>
                </c:pt>
                <c:pt idx="91">
                  <c:v>0.52820512820512822</c:v>
                </c:pt>
                <c:pt idx="92">
                  <c:v>0.52307692307692255</c:v>
                </c:pt>
                <c:pt idx="93">
                  <c:v>0.51794871794871833</c:v>
                </c:pt>
                <c:pt idx="94">
                  <c:v>0.51282051282051322</c:v>
                </c:pt>
                <c:pt idx="95">
                  <c:v>0.50769230769230766</c:v>
                </c:pt>
                <c:pt idx="96">
                  <c:v>0.50256410256410255</c:v>
                </c:pt>
                <c:pt idx="97">
                  <c:v>0.49743589743589767</c:v>
                </c:pt>
                <c:pt idx="98">
                  <c:v>0.49230769230769278</c:v>
                </c:pt>
                <c:pt idx="99">
                  <c:v>0.48717948717948772</c:v>
                </c:pt>
                <c:pt idx="100">
                  <c:v>0.482051282051282</c:v>
                </c:pt>
                <c:pt idx="101">
                  <c:v>0.47692307692307712</c:v>
                </c:pt>
                <c:pt idx="102">
                  <c:v>0.47179487179487223</c:v>
                </c:pt>
                <c:pt idx="103">
                  <c:v>0.46666666666666695</c:v>
                </c:pt>
                <c:pt idx="104">
                  <c:v>0.46153846153846184</c:v>
                </c:pt>
                <c:pt idx="105">
                  <c:v>0.45641025641025645</c:v>
                </c:pt>
                <c:pt idx="106">
                  <c:v>0.45128205128205151</c:v>
                </c:pt>
                <c:pt idx="107">
                  <c:v>0.44615384615384612</c:v>
                </c:pt>
                <c:pt idx="108">
                  <c:v>0.44102564102564124</c:v>
                </c:pt>
                <c:pt idx="109">
                  <c:v>0.43589743589743613</c:v>
                </c:pt>
                <c:pt idx="110">
                  <c:v>0.43076923076923085</c:v>
                </c:pt>
                <c:pt idx="111">
                  <c:v>0.42564102564102563</c:v>
                </c:pt>
                <c:pt idx="112">
                  <c:v>0.42051282051282074</c:v>
                </c:pt>
                <c:pt idx="113">
                  <c:v>0.41538461538461607</c:v>
                </c:pt>
                <c:pt idx="114">
                  <c:v>0.4102564102564103</c:v>
                </c:pt>
                <c:pt idx="115">
                  <c:v>0.40512820512820547</c:v>
                </c:pt>
                <c:pt idx="116">
                  <c:v>0.4</c:v>
                </c:pt>
                <c:pt idx="117">
                  <c:v>0.39487179487179513</c:v>
                </c:pt>
                <c:pt idx="118">
                  <c:v>0.3897435897435898</c:v>
                </c:pt>
                <c:pt idx="119">
                  <c:v>0.38461538461538458</c:v>
                </c:pt>
                <c:pt idx="120">
                  <c:v>0.37948717948717986</c:v>
                </c:pt>
                <c:pt idx="121">
                  <c:v>0.37435897435897486</c:v>
                </c:pt>
                <c:pt idx="122">
                  <c:v>0.36923076923076953</c:v>
                </c:pt>
                <c:pt idx="123">
                  <c:v>0.36410256410256447</c:v>
                </c:pt>
                <c:pt idx="124">
                  <c:v>0.35897435897435925</c:v>
                </c:pt>
                <c:pt idx="125">
                  <c:v>0.35384615384615381</c:v>
                </c:pt>
                <c:pt idx="126">
                  <c:v>0.34871794871794881</c:v>
                </c:pt>
                <c:pt idx="127">
                  <c:v>0.34358974358974392</c:v>
                </c:pt>
                <c:pt idx="128">
                  <c:v>0.33846153846153826</c:v>
                </c:pt>
                <c:pt idx="129">
                  <c:v>0.33333333333333337</c:v>
                </c:pt>
                <c:pt idx="130">
                  <c:v>0.32820512820512826</c:v>
                </c:pt>
                <c:pt idx="131">
                  <c:v>0.32307692307692343</c:v>
                </c:pt>
                <c:pt idx="132">
                  <c:v>0.31794871794871837</c:v>
                </c:pt>
                <c:pt idx="133">
                  <c:v>0.31282051282051315</c:v>
                </c:pt>
                <c:pt idx="134">
                  <c:v>0.30769230769230782</c:v>
                </c:pt>
                <c:pt idx="135">
                  <c:v>0.30256410256410282</c:v>
                </c:pt>
                <c:pt idx="136">
                  <c:v>0.29743589743589771</c:v>
                </c:pt>
                <c:pt idx="137">
                  <c:v>0.29230769230769266</c:v>
                </c:pt>
                <c:pt idx="138">
                  <c:v>0.28717948717948755</c:v>
                </c:pt>
                <c:pt idx="139">
                  <c:v>0.28205128205128205</c:v>
                </c:pt>
                <c:pt idx="140">
                  <c:v>0.27692307692307716</c:v>
                </c:pt>
                <c:pt idx="141">
                  <c:v>0.27179487179487227</c:v>
                </c:pt>
                <c:pt idx="142">
                  <c:v>0.26666666666666694</c:v>
                </c:pt>
                <c:pt idx="143">
                  <c:v>0.26153846153846172</c:v>
                </c:pt>
                <c:pt idx="144">
                  <c:v>0.25641025641025639</c:v>
                </c:pt>
                <c:pt idx="145">
                  <c:v>0.2512820512820515</c:v>
                </c:pt>
                <c:pt idx="146">
                  <c:v>0.2461538461538462</c:v>
                </c:pt>
                <c:pt idx="147">
                  <c:v>0.24102564102564106</c:v>
                </c:pt>
                <c:pt idx="148">
                  <c:v>0.23589743589743628</c:v>
                </c:pt>
                <c:pt idx="149">
                  <c:v>0.23076923076923095</c:v>
                </c:pt>
                <c:pt idx="150">
                  <c:v>0.22564102564102564</c:v>
                </c:pt>
                <c:pt idx="151">
                  <c:v>0.22051282051282062</c:v>
                </c:pt>
                <c:pt idx="152">
                  <c:v>0.21538461538461537</c:v>
                </c:pt>
                <c:pt idx="153">
                  <c:v>0.21025641025641043</c:v>
                </c:pt>
                <c:pt idx="154">
                  <c:v>0.2051282051282052</c:v>
                </c:pt>
                <c:pt idx="155">
                  <c:v>0.2</c:v>
                </c:pt>
                <c:pt idx="156">
                  <c:v>0.2</c:v>
                </c:pt>
                <c:pt idx="157">
                  <c:v>0.18974358974358974</c:v>
                </c:pt>
                <c:pt idx="158">
                  <c:v>0.18461538461538479</c:v>
                </c:pt>
                <c:pt idx="159">
                  <c:v>0.17948717948717974</c:v>
                </c:pt>
                <c:pt idx="160">
                  <c:v>0.17435897435897438</c:v>
                </c:pt>
                <c:pt idx="161">
                  <c:v>0.16923076923076918</c:v>
                </c:pt>
                <c:pt idx="162">
                  <c:v>0.16410256410256407</c:v>
                </c:pt>
                <c:pt idx="163">
                  <c:v>0.15897435897435896</c:v>
                </c:pt>
                <c:pt idx="164">
                  <c:v>0.15384615384615402</c:v>
                </c:pt>
                <c:pt idx="165">
                  <c:v>0.14871794871794894</c:v>
                </c:pt>
                <c:pt idx="166">
                  <c:v>0.14358974358974375</c:v>
                </c:pt>
                <c:pt idx="167">
                  <c:v>0.13846153846153841</c:v>
                </c:pt>
                <c:pt idx="168">
                  <c:v>0.13333333333333341</c:v>
                </c:pt>
                <c:pt idx="169">
                  <c:v>0.12820512820512819</c:v>
                </c:pt>
                <c:pt idx="170">
                  <c:v>0.12307692307692319</c:v>
                </c:pt>
                <c:pt idx="171">
                  <c:v>0.11794871794871797</c:v>
                </c:pt>
                <c:pt idx="172">
                  <c:v>0.11282051282051286</c:v>
                </c:pt>
                <c:pt idx="173">
                  <c:v>0.10769230769230759</c:v>
                </c:pt>
                <c:pt idx="174">
                  <c:v>0.1025641025641026</c:v>
                </c:pt>
                <c:pt idx="175">
                  <c:v>9.7435897435897492E-2</c:v>
                </c:pt>
                <c:pt idx="176">
                  <c:v>9.230769230769241E-2</c:v>
                </c:pt>
                <c:pt idx="177">
                  <c:v>8.7179487179487203E-2</c:v>
                </c:pt>
                <c:pt idx="178">
                  <c:v>8.2051282051282162E-2</c:v>
                </c:pt>
                <c:pt idx="179">
                  <c:v>7.6923076923076913E-2</c:v>
                </c:pt>
                <c:pt idx="180">
                  <c:v>7.179487179487179E-2</c:v>
                </c:pt>
                <c:pt idx="181">
                  <c:v>6.666666666666668E-2</c:v>
                </c:pt>
                <c:pt idx="182">
                  <c:v>6.1538461538461577E-2</c:v>
                </c:pt>
                <c:pt idx="183">
                  <c:v>5.6410256410256432E-2</c:v>
                </c:pt>
                <c:pt idx="184">
                  <c:v>5.1282051282051322E-2</c:v>
                </c:pt>
                <c:pt idx="185">
                  <c:v>4.6153846153846101E-2</c:v>
                </c:pt>
                <c:pt idx="186">
                  <c:v>4.1025641025640991E-2</c:v>
                </c:pt>
                <c:pt idx="187">
                  <c:v>3.5897435897435881E-2</c:v>
                </c:pt>
                <c:pt idx="188">
                  <c:v>3.0769230769230788E-2</c:v>
                </c:pt>
                <c:pt idx="189">
                  <c:v>2.5641025641025692E-2</c:v>
                </c:pt>
                <c:pt idx="190">
                  <c:v>2.0512820512820565E-2</c:v>
                </c:pt>
                <c:pt idx="191">
                  <c:v>1.5384615384615342E-2</c:v>
                </c:pt>
                <c:pt idx="192">
                  <c:v>1.0256410256410223E-2</c:v>
                </c:pt>
                <c:pt idx="193">
                  <c:v>5.12820512820511E-3</c:v>
                </c:pt>
                <c:pt idx="194">
                  <c:v>0</c:v>
                </c:pt>
              </c:numCache>
            </c:numRef>
          </c:yVal>
          <c:smooth val="1"/>
        </c:ser>
        <c:ser>
          <c:idx val="1"/>
          <c:order val="1"/>
          <c:tx>
            <c:v>Fitted Gamma</c:v>
          </c:tx>
          <c:spPr>
            <a:ln w="50800">
              <a:prstDash val="sysDot"/>
            </a:ln>
          </c:spPr>
          <c:marker>
            <c:symbol val="none"/>
          </c:marker>
          <c:xVal>
            <c:numRef>
              <c:f>severity!$B$2:$B$196</c:f>
              <c:numCache>
                <c:formatCode>General</c:formatCode>
                <c:ptCount val="195"/>
                <c:pt idx="0">
                  <c:v>36.018000000000001</c:v>
                </c:pt>
                <c:pt idx="1">
                  <c:v>34.043000000000006</c:v>
                </c:pt>
                <c:pt idx="2">
                  <c:v>29.376999999999999</c:v>
                </c:pt>
                <c:pt idx="3">
                  <c:v>28.51</c:v>
                </c:pt>
                <c:pt idx="4">
                  <c:v>27.779999999999987</c:v>
                </c:pt>
                <c:pt idx="5">
                  <c:v>25.858999999999988</c:v>
                </c:pt>
                <c:pt idx="6">
                  <c:v>19.756999999999987</c:v>
                </c:pt>
                <c:pt idx="7">
                  <c:v>18.978000000000002</c:v>
                </c:pt>
                <c:pt idx="8">
                  <c:v>17.312000000000001</c:v>
                </c:pt>
                <c:pt idx="9">
                  <c:v>17.239000000000001</c:v>
                </c:pt>
                <c:pt idx="10">
                  <c:v>16.47</c:v>
                </c:pt>
                <c:pt idx="11">
                  <c:v>16.382999999999985</c:v>
                </c:pt>
                <c:pt idx="12">
                  <c:v>15.485000000000007</c:v>
                </c:pt>
                <c:pt idx="13">
                  <c:v>15.449</c:v>
                </c:pt>
                <c:pt idx="14">
                  <c:v>14.694000000000001</c:v>
                </c:pt>
                <c:pt idx="15">
                  <c:v>14.531000000000001</c:v>
                </c:pt>
                <c:pt idx="16">
                  <c:v>14.353000000000007</c:v>
                </c:pt>
                <c:pt idx="17">
                  <c:v>13.637</c:v>
                </c:pt>
                <c:pt idx="18">
                  <c:v>12.855000000000008</c:v>
                </c:pt>
                <c:pt idx="19">
                  <c:v>12.442000000000002</c:v>
                </c:pt>
                <c:pt idx="20">
                  <c:v>12.244</c:v>
                </c:pt>
                <c:pt idx="21">
                  <c:v>11.721</c:v>
                </c:pt>
                <c:pt idx="22">
                  <c:v>11.206000000000001</c:v>
                </c:pt>
                <c:pt idx="23">
                  <c:v>11.140999999999998</c:v>
                </c:pt>
                <c:pt idx="24">
                  <c:v>11.102</c:v>
                </c:pt>
                <c:pt idx="25">
                  <c:v>11.071</c:v>
                </c:pt>
                <c:pt idx="26">
                  <c:v>10.96</c:v>
                </c:pt>
                <c:pt idx="27">
                  <c:v>10.877000000000002</c:v>
                </c:pt>
                <c:pt idx="28">
                  <c:v>10.241</c:v>
                </c:pt>
                <c:pt idx="29">
                  <c:v>9.7409999999999997</c:v>
                </c:pt>
                <c:pt idx="30">
                  <c:v>9.1349999999999998</c:v>
                </c:pt>
                <c:pt idx="31">
                  <c:v>9.0010000000000012</c:v>
                </c:pt>
                <c:pt idx="32">
                  <c:v>8.8840000000000003</c:v>
                </c:pt>
                <c:pt idx="33">
                  <c:v>8.8390000000000004</c:v>
                </c:pt>
                <c:pt idx="34">
                  <c:v>8.8050000000000068</c:v>
                </c:pt>
                <c:pt idx="35">
                  <c:v>8.7860000000000014</c:v>
                </c:pt>
                <c:pt idx="36">
                  <c:v>8.6590000000000007</c:v>
                </c:pt>
                <c:pt idx="37">
                  <c:v>8.6339999999999986</c:v>
                </c:pt>
                <c:pt idx="38">
                  <c:v>8.4130000000000003</c:v>
                </c:pt>
                <c:pt idx="39">
                  <c:v>8.3950000000000067</c:v>
                </c:pt>
                <c:pt idx="40">
                  <c:v>8.1110000000000024</c:v>
                </c:pt>
                <c:pt idx="41">
                  <c:v>7.9190000000000014</c:v>
                </c:pt>
                <c:pt idx="42">
                  <c:v>7.8369999999999997</c:v>
                </c:pt>
                <c:pt idx="43">
                  <c:v>7.8360000000000003</c:v>
                </c:pt>
                <c:pt idx="44">
                  <c:v>7.6539999999999964</c:v>
                </c:pt>
                <c:pt idx="45">
                  <c:v>7.6519999999999975</c:v>
                </c:pt>
                <c:pt idx="46">
                  <c:v>7.5780000000000003</c:v>
                </c:pt>
                <c:pt idx="47">
                  <c:v>7.5449999999999964</c:v>
                </c:pt>
                <c:pt idx="48">
                  <c:v>7.4380000000000024</c:v>
                </c:pt>
                <c:pt idx="49">
                  <c:v>7.4139999999999997</c:v>
                </c:pt>
                <c:pt idx="50">
                  <c:v>7.2539999999999996</c:v>
                </c:pt>
                <c:pt idx="51">
                  <c:v>7.1869999999999985</c:v>
                </c:pt>
                <c:pt idx="52">
                  <c:v>7.1279999999999948</c:v>
                </c:pt>
                <c:pt idx="53">
                  <c:v>7.0190000000000001</c:v>
                </c:pt>
                <c:pt idx="54">
                  <c:v>7</c:v>
                </c:pt>
                <c:pt idx="55">
                  <c:v>6.87</c:v>
                </c:pt>
                <c:pt idx="56">
                  <c:v>6.8009999999999975</c:v>
                </c:pt>
                <c:pt idx="57">
                  <c:v>6.7930000000000001</c:v>
                </c:pt>
                <c:pt idx="58">
                  <c:v>6.7920000000000007</c:v>
                </c:pt>
                <c:pt idx="59">
                  <c:v>6.6619999999999964</c:v>
                </c:pt>
                <c:pt idx="60">
                  <c:v>6.6189999999999962</c:v>
                </c:pt>
                <c:pt idx="61">
                  <c:v>6.5690000000000008</c:v>
                </c:pt>
                <c:pt idx="62">
                  <c:v>6.4770000000000003</c:v>
                </c:pt>
                <c:pt idx="63">
                  <c:v>6.4749999999999996</c:v>
                </c:pt>
                <c:pt idx="64">
                  <c:v>6.444</c:v>
                </c:pt>
                <c:pt idx="65">
                  <c:v>6.3219999999999965</c:v>
                </c:pt>
                <c:pt idx="66">
                  <c:v>6.2509999999999986</c:v>
                </c:pt>
                <c:pt idx="67">
                  <c:v>6.0030000000000001</c:v>
                </c:pt>
                <c:pt idx="68">
                  <c:v>5.9559999999999995</c:v>
                </c:pt>
                <c:pt idx="69">
                  <c:v>5.8360000000000003</c:v>
                </c:pt>
                <c:pt idx="70">
                  <c:v>5.76</c:v>
                </c:pt>
                <c:pt idx="71">
                  <c:v>5.7210000000000001</c:v>
                </c:pt>
                <c:pt idx="72">
                  <c:v>5.6079999999999961</c:v>
                </c:pt>
                <c:pt idx="73">
                  <c:v>5.399</c:v>
                </c:pt>
                <c:pt idx="74">
                  <c:v>5.3760000000000003</c:v>
                </c:pt>
                <c:pt idx="75">
                  <c:v>5.176000000000001</c:v>
                </c:pt>
                <c:pt idx="76">
                  <c:v>5.0419999999999998</c:v>
                </c:pt>
                <c:pt idx="77">
                  <c:v>4.9400000000000004</c:v>
                </c:pt>
                <c:pt idx="78">
                  <c:v>4.8079999999999963</c:v>
                </c:pt>
                <c:pt idx="79">
                  <c:v>4.7089999999999996</c:v>
                </c:pt>
                <c:pt idx="80">
                  <c:v>4.6189999999999962</c:v>
                </c:pt>
                <c:pt idx="81">
                  <c:v>4.609</c:v>
                </c:pt>
                <c:pt idx="82">
                  <c:v>4.5780000000000003</c:v>
                </c:pt>
                <c:pt idx="83">
                  <c:v>4.5460000000000003</c:v>
                </c:pt>
                <c:pt idx="84">
                  <c:v>4.4809999999999999</c:v>
                </c:pt>
                <c:pt idx="85">
                  <c:v>4.4760000000000035</c:v>
                </c:pt>
                <c:pt idx="86">
                  <c:v>4.4160000000000004</c:v>
                </c:pt>
                <c:pt idx="87">
                  <c:v>4.3209999999999962</c:v>
                </c:pt>
                <c:pt idx="88">
                  <c:v>4.2450000000000001</c:v>
                </c:pt>
                <c:pt idx="89">
                  <c:v>4.101</c:v>
                </c:pt>
                <c:pt idx="90">
                  <c:v>4.0890000000000004</c:v>
                </c:pt>
                <c:pt idx="91">
                  <c:v>4.0609999999999964</c:v>
                </c:pt>
                <c:pt idx="92">
                  <c:v>4.04</c:v>
                </c:pt>
                <c:pt idx="93">
                  <c:v>3.9689999999999999</c:v>
                </c:pt>
                <c:pt idx="94">
                  <c:v>3.9499999999999997</c:v>
                </c:pt>
                <c:pt idx="95">
                  <c:v>3.948</c:v>
                </c:pt>
                <c:pt idx="96">
                  <c:v>3.8689999999999998</c:v>
                </c:pt>
                <c:pt idx="97">
                  <c:v>3.6629999999999998</c:v>
                </c:pt>
                <c:pt idx="98">
                  <c:v>3.64</c:v>
                </c:pt>
                <c:pt idx="99">
                  <c:v>3.613</c:v>
                </c:pt>
                <c:pt idx="100">
                  <c:v>3.5939999999999999</c:v>
                </c:pt>
                <c:pt idx="101">
                  <c:v>3.5559999999999987</c:v>
                </c:pt>
                <c:pt idx="102">
                  <c:v>3.367</c:v>
                </c:pt>
                <c:pt idx="103">
                  <c:v>3.3539999999999988</c:v>
                </c:pt>
                <c:pt idx="104">
                  <c:v>3.3259999999999987</c:v>
                </c:pt>
                <c:pt idx="105">
                  <c:v>3.258</c:v>
                </c:pt>
                <c:pt idx="106">
                  <c:v>3.234</c:v>
                </c:pt>
                <c:pt idx="107">
                  <c:v>3.2069999999999999</c:v>
                </c:pt>
                <c:pt idx="108">
                  <c:v>3.09</c:v>
                </c:pt>
                <c:pt idx="109">
                  <c:v>2.9919999999999987</c:v>
                </c:pt>
                <c:pt idx="110">
                  <c:v>2.8969999999999985</c:v>
                </c:pt>
                <c:pt idx="111">
                  <c:v>2.8529999999999984</c:v>
                </c:pt>
                <c:pt idx="112">
                  <c:v>2.8179999999999987</c:v>
                </c:pt>
                <c:pt idx="113">
                  <c:v>2.6970000000000001</c:v>
                </c:pt>
                <c:pt idx="114">
                  <c:v>2.673</c:v>
                </c:pt>
                <c:pt idx="115">
                  <c:v>2.5219999999999998</c:v>
                </c:pt>
                <c:pt idx="116">
                  <c:v>2.4349999999999987</c:v>
                </c:pt>
                <c:pt idx="117">
                  <c:v>2.3149999999999982</c:v>
                </c:pt>
                <c:pt idx="118">
                  <c:v>2.2959999999999998</c:v>
                </c:pt>
                <c:pt idx="119">
                  <c:v>2.2650000000000001</c:v>
                </c:pt>
                <c:pt idx="120">
                  <c:v>2.246</c:v>
                </c:pt>
                <c:pt idx="121">
                  <c:v>2.1860000000000004</c:v>
                </c:pt>
                <c:pt idx="122">
                  <c:v>2.089</c:v>
                </c:pt>
                <c:pt idx="123">
                  <c:v>2.0619999999999998</c:v>
                </c:pt>
                <c:pt idx="124">
                  <c:v>1.9140000000000001</c:v>
                </c:pt>
                <c:pt idx="125">
                  <c:v>1.911</c:v>
                </c:pt>
                <c:pt idx="126">
                  <c:v>1.8660000000000001</c:v>
                </c:pt>
                <c:pt idx="127">
                  <c:v>1.859</c:v>
                </c:pt>
                <c:pt idx="128">
                  <c:v>1.772999999999999</c:v>
                </c:pt>
                <c:pt idx="129">
                  <c:v>1.752</c:v>
                </c:pt>
                <c:pt idx="130">
                  <c:v>1.7249999999999992</c:v>
                </c:pt>
                <c:pt idx="131">
                  <c:v>1.6839999999999991</c:v>
                </c:pt>
                <c:pt idx="132">
                  <c:v>1.657</c:v>
                </c:pt>
                <c:pt idx="133">
                  <c:v>1.649</c:v>
                </c:pt>
                <c:pt idx="134">
                  <c:v>1.645999999999999</c:v>
                </c:pt>
                <c:pt idx="135">
                  <c:v>1.623</c:v>
                </c:pt>
                <c:pt idx="136">
                  <c:v>1.619</c:v>
                </c:pt>
                <c:pt idx="137">
                  <c:v>1.617</c:v>
                </c:pt>
                <c:pt idx="138">
                  <c:v>1.6</c:v>
                </c:pt>
                <c:pt idx="139">
                  <c:v>1.583</c:v>
                </c:pt>
                <c:pt idx="140">
                  <c:v>1.569</c:v>
                </c:pt>
                <c:pt idx="141">
                  <c:v>1.5640000000000001</c:v>
                </c:pt>
                <c:pt idx="142">
                  <c:v>1.548999999999999</c:v>
                </c:pt>
                <c:pt idx="143">
                  <c:v>1.544</c:v>
                </c:pt>
                <c:pt idx="144">
                  <c:v>1.534999999999999</c:v>
                </c:pt>
                <c:pt idx="145">
                  <c:v>1.4259999999999982</c:v>
                </c:pt>
                <c:pt idx="146">
                  <c:v>1.4239999999999982</c:v>
                </c:pt>
                <c:pt idx="147">
                  <c:v>1.3220000000000001</c:v>
                </c:pt>
                <c:pt idx="148">
                  <c:v>1.32</c:v>
                </c:pt>
                <c:pt idx="149">
                  <c:v>1.306</c:v>
                </c:pt>
                <c:pt idx="150">
                  <c:v>1.2209999999999992</c:v>
                </c:pt>
                <c:pt idx="151">
                  <c:v>1.1870000000000001</c:v>
                </c:pt>
                <c:pt idx="152">
                  <c:v>1.018</c:v>
                </c:pt>
                <c:pt idx="153">
                  <c:v>1.002999999999999</c:v>
                </c:pt>
                <c:pt idx="154">
                  <c:v>0.91900000000000004</c:v>
                </c:pt>
                <c:pt idx="155">
                  <c:v>0.9</c:v>
                </c:pt>
                <c:pt idx="156">
                  <c:v>0.9</c:v>
                </c:pt>
                <c:pt idx="157">
                  <c:v>0.88600000000000001</c:v>
                </c:pt>
                <c:pt idx="158">
                  <c:v>0.80400000000000005</c:v>
                </c:pt>
                <c:pt idx="159">
                  <c:v>0.78500000000000003</c:v>
                </c:pt>
                <c:pt idx="160">
                  <c:v>0.75500000000000045</c:v>
                </c:pt>
                <c:pt idx="161">
                  <c:v>0.75300000000000045</c:v>
                </c:pt>
                <c:pt idx="162">
                  <c:v>0.74300000000000044</c:v>
                </c:pt>
                <c:pt idx="163">
                  <c:v>0.74000000000000044</c:v>
                </c:pt>
                <c:pt idx="164">
                  <c:v>0.72600000000000042</c:v>
                </c:pt>
                <c:pt idx="165">
                  <c:v>0.68600000000000005</c:v>
                </c:pt>
                <c:pt idx="166">
                  <c:v>0.67600000000000071</c:v>
                </c:pt>
                <c:pt idx="167">
                  <c:v>0.62900000000000045</c:v>
                </c:pt>
                <c:pt idx="168">
                  <c:v>0.61200000000000043</c:v>
                </c:pt>
                <c:pt idx="169">
                  <c:v>0.59799999999999998</c:v>
                </c:pt>
                <c:pt idx="170">
                  <c:v>0.56100000000000005</c:v>
                </c:pt>
                <c:pt idx="171">
                  <c:v>0.51800000000000002</c:v>
                </c:pt>
                <c:pt idx="172">
                  <c:v>0.441</c:v>
                </c:pt>
                <c:pt idx="173">
                  <c:v>0.42700000000000027</c:v>
                </c:pt>
                <c:pt idx="174">
                  <c:v>0.42000000000000021</c:v>
                </c:pt>
                <c:pt idx="175">
                  <c:v>0.4170000000000002</c:v>
                </c:pt>
                <c:pt idx="176">
                  <c:v>0.37600000000000022</c:v>
                </c:pt>
                <c:pt idx="177">
                  <c:v>0.37500000000000022</c:v>
                </c:pt>
                <c:pt idx="178">
                  <c:v>0.37300000000000022</c:v>
                </c:pt>
                <c:pt idx="179">
                  <c:v>0.37100000000000022</c:v>
                </c:pt>
                <c:pt idx="180">
                  <c:v>0.36300000000000027</c:v>
                </c:pt>
                <c:pt idx="181">
                  <c:v>0.36000000000000021</c:v>
                </c:pt>
                <c:pt idx="182">
                  <c:v>0.34200000000000008</c:v>
                </c:pt>
                <c:pt idx="183">
                  <c:v>0.32400000000000023</c:v>
                </c:pt>
                <c:pt idx="184">
                  <c:v>0.31200000000000022</c:v>
                </c:pt>
                <c:pt idx="185">
                  <c:v>0.2850000000000002</c:v>
                </c:pt>
                <c:pt idx="186">
                  <c:v>0.24600000000000011</c:v>
                </c:pt>
                <c:pt idx="187">
                  <c:v>0.2090000000000001</c:v>
                </c:pt>
                <c:pt idx="188">
                  <c:v>0.192</c:v>
                </c:pt>
                <c:pt idx="189">
                  <c:v>0.1460000000000001</c:v>
                </c:pt>
                <c:pt idx="190">
                  <c:v>0.13800000000000001</c:v>
                </c:pt>
                <c:pt idx="191">
                  <c:v>0.13200000000000001</c:v>
                </c:pt>
                <c:pt idx="192">
                  <c:v>0.10199999999999998</c:v>
                </c:pt>
                <c:pt idx="193">
                  <c:v>9.0000000000000028E-3</c:v>
                </c:pt>
                <c:pt idx="194">
                  <c:v>7.0000000000000036E-3</c:v>
                </c:pt>
              </c:numCache>
            </c:numRef>
          </c:xVal>
          <c:yVal>
            <c:numRef>
              <c:f>severity!$G$2:$G$196</c:f>
              <c:numCache>
                <c:formatCode>0.0000</c:formatCode>
                <c:ptCount val="195"/>
                <c:pt idx="0">
                  <c:v>0.99771278967785371</c:v>
                </c:pt>
                <c:pt idx="1">
                  <c:v>0.99684918865472183</c:v>
                </c:pt>
                <c:pt idx="2">
                  <c:v>0.99327429247322363</c:v>
                </c:pt>
                <c:pt idx="3">
                  <c:v>0.9922545928775649</c:v>
                </c:pt>
                <c:pt idx="4">
                  <c:v>0.99127641900674079</c:v>
                </c:pt>
                <c:pt idx="5">
                  <c:v>0.98806664634994557</c:v>
                </c:pt>
                <c:pt idx="6">
                  <c:v>0.96758549747552991</c:v>
                </c:pt>
                <c:pt idx="7">
                  <c:v>0.96315466303106811</c:v>
                </c:pt>
                <c:pt idx="8">
                  <c:v>0.95151429786136332</c:v>
                </c:pt>
                <c:pt idx="9">
                  <c:v>0.95092663198045779</c:v>
                </c:pt>
                <c:pt idx="10">
                  <c:v>0.94428068271321519</c:v>
                </c:pt>
                <c:pt idx="11">
                  <c:v>0.94347359931851182</c:v>
                </c:pt>
                <c:pt idx="12">
                  <c:v>0.93441855196618551</c:v>
                </c:pt>
                <c:pt idx="13">
                  <c:v>0.93402635729634842</c:v>
                </c:pt>
                <c:pt idx="14">
                  <c:v>0.92523042226470564</c:v>
                </c:pt>
                <c:pt idx="15">
                  <c:v>0.92318039637880411</c:v>
                </c:pt>
                <c:pt idx="16">
                  <c:v>0.92087649890925949</c:v>
                </c:pt>
                <c:pt idx="17">
                  <c:v>0.91087796949572908</c:v>
                </c:pt>
                <c:pt idx="18">
                  <c:v>0.89848251924967359</c:v>
                </c:pt>
                <c:pt idx="19">
                  <c:v>0.89124204772904558</c:v>
                </c:pt>
                <c:pt idx="20">
                  <c:v>0.88758646735936331</c:v>
                </c:pt>
                <c:pt idx="21">
                  <c:v>0.87731635463069335</c:v>
                </c:pt>
                <c:pt idx="22">
                  <c:v>0.86626673211211602</c:v>
                </c:pt>
                <c:pt idx="23">
                  <c:v>0.86480165712640067</c:v>
                </c:pt>
                <c:pt idx="24">
                  <c:v>0.86391475049806055</c:v>
                </c:pt>
                <c:pt idx="25">
                  <c:v>0.86320553358992902</c:v>
                </c:pt>
                <c:pt idx="26">
                  <c:v>0.86063495002009116</c:v>
                </c:pt>
                <c:pt idx="27">
                  <c:v>0.858680572762481</c:v>
                </c:pt>
                <c:pt idx="28">
                  <c:v>0.84274283308746112</c:v>
                </c:pt>
                <c:pt idx="29">
                  <c:v>0.82892712427661752</c:v>
                </c:pt>
                <c:pt idx="30">
                  <c:v>0.81049700855069795</c:v>
                </c:pt>
                <c:pt idx="31">
                  <c:v>0.80615292377688852</c:v>
                </c:pt>
                <c:pt idx="32">
                  <c:v>0.80227610289287288</c:v>
                </c:pt>
                <c:pt idx="33">
                  <c:v>0.80076382132437063</c:v>
                </c:pt>
                <c:pt idx="34">
                  <c:v>0.79961330401779296</c:v>
                </c:pt>
                <c:pt idx="35">
                  <c:v>0.79896738645456167</c:v>
                </c:pt>
                <c:pt idx="36">
                  <c:v>0.79459442623605014</c:v>
                </c:pt>
                <c:pt idx="37">
                  <c:v>0.79372210999166326</c:v>
                </c:pt>
                <c:pt idx="38">
                  <c:v>0.78584249576187881</c:v>
                </c:pt>
                <c:pt idx="39">
                  <c:v>0.78518717654231507</c:v>
                </c:pt>
                <c:pt idx="40">
                  <c:v>0.7745688306853018</c:v>
                </c:pt>
                <c:pt idx="41">
                  <c:v>0.76708367278636069</c:v>
                </c:pt>
                <c:pt idx="42">
                  <c:v>0.7638088484886757</c:v>
                </c:pt>
                <c:pt idx="43">
                  <c:v>0.76376861829920295</c:v>
                </c:pt>
                <c:pt idx="44">
                  <c:v>0.75632703457536454</c:v>
                </c:pt>
                <c:pt idx="45">
                  <c:v>0.75624392088868631</c:v>
                </c:pt>
                <c:pt idx="46">
                  <c:v>0.7531479287322681</c:v>
                </c:pt>
                <c:pt idx="47">
                  <c:v>0.75175414252325345</c:v>
                </c:pt>
                <c:pt idx="48">
                  <c:v>0.74717838071091358</c:v>
                </c:pt>
                <c:pt idx="49">
                  <c:v>0.7461400553288503</c:v>
                </c:pt>
                <c:pt idx="50">
                  <c:v>0.73910358269001564</c:v>
                </c:pt>
                <c:pt idx="51">
                  <c:v>0.73609700972342962</c:v>
                </c:pt>
                <c:pt idx="52">
                  <c:v>0.73341954254590114</c:v>
                </c:pt>
                <c:pt idx="53">
                  <c:v>0.72839828657185735</c:v>
                </c:pt>
                <c:pt idx="54">
                  <c:v>0.7275129736602679</c:v>
                </c:pt>
                <c:pt idx="55">
                  <c:v>0.72137418816736865</c:v>
                </c:pt>
                <c:pt idx="56">
                  <c:v>0.71805739488938269</c:v>
                </c:pt>
                <c:pt idx="57">
                  <c:v>0.71767017843522862</c:v>
                </c:pt>
                <c:pt idx="58">
                  <c:v>0.71762173730592138</c:v>
                </c:pt>
                <c:pt idx="59">
                  <c:v>0.71124982790891844</c:v>
                </c:pt>
                <c:pt idx="60">
                  <c:v>0.70910921639991809</c:v>
                </c:pt>
                <c:pt idx="61">
                  <c:v>0.70659922268770314</c:v>
                </c:pt>
                <c:pt idx="62">
                  <c:v>0.70192136462234411</c:v>
                </c:pt>
                <c:pt idx="63">
                  <c:v>0.7018188080653357</c:v>
                </c:pt>
                <c:pt idx="64">
                  <c:v>0.70022444098270953</c:v>
                </c:pt>
                <c:pt idx="65">
                  <c:v>0.69386244221660731</c:v>
                </c:pt>
                <c:pt idx="66">
                  <c:v>0.69009484616246564</c:v>
                </c:pt>
                <c:pt idx="67">
                  <c:v>0.67654759340051596</c:v>
                </c:pt>
                <c:pt idx="68">
                  <c:v>0.67391059833525468</c:v>
                </c:pt>
                <c:pt idx="69">
                  <c:v>0.66707443822474677</c:v>
                </c:pt>
                <c:pt idx="70">
                  <c:v>0.66266672106723556</c:v>
                </c:pt>
                <c:pt idx="71">
                  <c:v>0.66038095527720997</c:v>
                </c:pt>
                <c:pt idx="72">
                  <c:v>0.65366507565765064</c:v>
                </c:pt>
                <c:pt idx="73">
                  <c:v>0.64087017277053127</c:v>
                </c:pt>
                <c:pt idx="74">
                  <c:v>0.63943175233854443</c:v>
                </c:pt>
                <c:pt idx="75">
                  <c:v>0.62666224932315162</c:v>
                </c:pt>
                <c:pt idx="76">
                  <c:v>0.61783752361284261</c:v>
                </c:pt>
                <c:pt idx="77">
                  <c:v>0.61097085022130126</c:v>
                </c:pt>
                <c:pt idx="78">
                  <c:v>0.60188775609857514</c:v>
                </c:pt>
                <c:pt idx="79">
                  <c:v>0.59492615683908001</c:v>
                </c:pt>
                <c:pt idx="80">
                  <c:v>0.58848373467425485</c:v>
                </c:pt>
                <c:pt idx="81">
                  <c:v>0.58776112676915049</c:v>
                </c:pt>
                <c:pt idx="82">
                  <c:v>0.58551233631040855</c:v>
                </c:pt>
                <c:pt idx="83">
                  <c:v>0.58317711961841401</c:v>
                </c:pt>
                <c:pt idx="84">
                  <c:v>0.57838986753067601</c:v>
                </c:pt>
                <c:pt idx="85">
                  <c:v>0.57801916482053051</c:v>
                </c:pt>
                <c:pt idx="86">
                  <c:v>0.57354313412309499</c:v>
                </c:pt>
                <c:pt idx="87">
                  <c:v>0.56635060789378922</c:v>
                </c:pt>
                <c:pt idx="88">
                  <c:v>0.56050183536177189</c:v>
                </c:pt>
                <c:pt idx="89">
                  <c:v>0.54918328568272456</c:v>
                </c:pt>
                <c:pt idx="90">
                  <c:v>0.54822583375598177</c:v>
                </c:pt>
                <c:pt idx="91">
                  <c:v>0.54598313631341922</c:v>
                </c:pt>
                <c:pt idx="92">
                  <c:v>0.54429313418907233</c:v>
                </c:pt>
                <c:pt idx="93">
                  <c:v>0.53852818283923476</c:v>
                </c:pt>
                <c:pt idx="94">
                  <c:v>0.53697194416363581</c:v>
                </c:pt>
                <c:pt idx="95">
                  <c:v>0.53680779541641566</c:v>
                </c:pt>
                <c:pt idx="96">
                  <c:v>0.53027259888900147</c:v>
                </c:pt>
                <c:pt idx="97">
                  <c:v>0.51274945475976474</c:v>
                </c:pt>
                <c:pt idx="98">
                  <c:v>0.51074864193701208</c:v>
                </c:pt>
                <c:pt idx="99">
                  <c:v>0.50838825245433461</c:v>
                </c:pt>
                <c:pt idx="100">
                  <c:v>0.50671967818955177</c:v>
                </c:pt>
                <c:pt idx="101">
                  <c:v>0.50336366256377651</c:v>
                </c:pt>
                <c:pt idx="102">
                  <c:v>0.4862902582120005</c:v>
                </c:pt>
                <c:pt idx="103">
                  <c:v>0.48509205278916334</c:v>
                </c:pt>
                <c:pt idx="104">
                  <c:v>0.4825006687807985</c:v>
                </c:pt>
                <c:pt idx="105">
                  <c:v>0.47614625593380988</c:v>
                </c:pt>
                <c:pt idx="106">
                  <c:v>0.47388265178233446</c:v>
                </c:pt>
                <c:pt idx="107">
                  <c:v>0.47132294304082428</c:v>
                </c:pt>
                <c:pt idx="108">
                  <c:v>0.46006746925174158</c:v>
                </c:pt>
                <c:pt idx="109">
                  <c:v>0.45043088769959438</c:v>
                </c:pt>
                <c:pt idx="110">
                  <c:v>0.44090219812812625</c:v>
                </c:pt>
                <c:pt idx="111">
                  <c:v>0.43642508450584427</c:v>
                </c:pt>
                <c:pt idx="112">
                  <c:v>0.43283440338992318</c:v>
                </c:pt>
                <c:pt idx="113">
                  <c:v>0.42021664264671205</c:v>
                </c:pt>
                <c:pt idx="114">
                  <c:v>0.41767561068520431</c:v>
                </c:pt>
                <c:pt idx="115">
                  <c:v>0.40138832623852244</c:v>
                </c:pt>
                <c:pt idx="116">
                  <c:v>0.39176272410981694</c:v>
                </c:pt>
                <c:pt idx="117">
                  <c:v>0.37818497953800945</c:v>
                </c:pt>
                <c:pt idx="118">
                  <c:v>0.37600235780514507</c:v>
                </c:pt>
                <c:pt idx="119">
                  <c:v>0.37242161036247412</c:v>
                </c:pt>
                <c:pt idx="120">
                  <c:v>0.37021483365876506</c:v>
                </c:pt>
                <c:pt idx="121">
                  <c:v>0.36318479366642964</c:v>
                </c:pt>
                <c:pt idx="122">
                  <c:v>0.35161857220878601</c:v>
                </c:pt>
                <c:pt idx="123">
                  <c:v>0.34835393942653653</c:v>
                </c:pt>
                <c:pt idx="124">
                  <c:v>0.33009746888965447</c:v>
                </c:pt>
                <c:pt idx="125">
                  <c:v>0.32972093831113031</c:v>
                </c:pt>
                <c:pt idx="126">
                  <c:v>0.3240413454777738</c:v>
                </c:pt>
                <c:pt idx="127">
                  <c:v>0.32315248291366427</c:v>
                </c:pt>
                <c:pt idx="128">
                  <c:v>0.31211192956630485</c:v>
                </c:pt>
                <c:pt idx="129">
                  <c:v>0.30938165972882825</c:v>
                </c:pt>
                <c:pt idx="130">
                  <c:v>0.30585113976497874</c:v>
                </c:pt>
                <c:pt idx="131">
                  <c:v>0.30044602003406051</c:v>
                </c:pt>
                <c:pt idx="132">
                  <c:v>0.29685719471617861</c:v>
                </c:pt>
                <c:pt idx="133">
                  <c:v>0.29578931112059881</c:v>
                </c:pt>
                <c:pt idx="134">
                  <c:v>0.29538831805776894</c:v>
                </c:pt>
                <c:pt idx="135">
                  <c:v>0.29230426153086209</c:v>
                </c:pt>
                <c:pt idx="136">
                  <c:v>0.29176613011919189</c:v>
                </c:pt>
                <c:pt idx="137">
                  <c:v>0.29149686644987127</c:v>
                </c:pt>
                <c:pt idx="138">
                  <c:v>0.28920277773645187</c:v>
                </c:pt>
                <c:pt idx="139">
                  <c:v>0.28689906596096187</c:v>
                </c:pt>
                <c:pt idx="140">
                  <c:v>0.28499461133706377</c:v>
                </c:pt>
                <c:pt idx="141">
                  <c:v>0.28431284628156772</c:v>
                </c:pt>
                <c:pt idx="142">
                  <c:v>0.28226246248814746</c:v>
                </c:pt>
                <c:pt idx="143">
                  <c:v>0.28157729820122668</c:v>
                </c:pt>
                <c:pt idx="144">
                  <c:v>0.28034184662321393</c:v>
                </c:pt>
                <c:pt idx="145">
                  <c:v>0.26515455764715345</c:v>
                </c:pt>
                <c:pt idx="146">
                  <c:v>0.264871936109359</c:v>
                </c:pt>
                <c:pt idx="147">
                  <c:v>0.25026204204835711</c:v>
                </c:pt>
                <c:pt idx="148">
                  <c:v>0.24997165165160481</c:v>
                </c:pt>
                <c:pt idx="149">
                  <c:v>0.24793460190518046</c:v>
                </c:pt>
                <c:pt idx="150">
                  <c:v>0.2354014068668637</c:v>
                </c:pt>
                <c:pt idx="151">
                  <c:v>0.23030646867983309</c:v>
                </c:pt>
                <c:pt idx="152">
                  <c:v>0.20424513337256095</c:v>
                </c:pt>
                <c:pt idx="153">
                  <c:v>0.20186971433965792</c:v>
                </c:pt>
                <c:pt idx="154">
                  <c:v>0.18836688830129747</c:v>
                </c:pt>
                <c:pt idx="155">
                  <c:v>0.18526398235433364</c:v>
                </c:pt>
                <c:pt idx="156">
                  <c:v>0.18526398235433364</c:v>
                </c:pt>
                <c:pt idx="157">
                  <c:v>0.18296575552143368</c:v>
                </c:pt>
                <c:pt idx="158">
                  <c:v>0.16929531229738701</c:v>
                </c:pt>
                <c:pt idx="159">
                  <c:v>0.16607486731911919</c:v>
                </c:pt>
                <c:pt idx="160">
                  <c:v>0.16094766495564278</c:v>
                </c:pt>
                <c:pt idx="161">
                  <c:v>0.16060397790061512</c:v>
                </c:pt>
                <c:pt idx="162">
                  <c:v>0.15888197768853957</c:v>
                </c:pt>
                <c:pt idx="163">
                  <c:v>0.15836421280621951</c:v>
                </c:pt>
                <c:pt idx="164">
                  <c:v>0.1559407987252277</c:v>
                </c:pt>
                <c:pt idx="165">
                  <c:v>0.14895021870989783</c:v>
                </c:pt>
                <c:pt idx="166">
                  <c:v>0.1471867911083774</c:v>
                </c:pt>
                <c:pt idx="167">
                  <c:v>0.13881077668960989</c:v>
                </c:pt>
                <c:pt idx="168">
                  <c:v>0.13574432734143632</c:v>
                </c:pt>
                <c:pt idx="169">
                  <c:v>0.13320381837615489</c:v>
                </c:pt>
                <c:pt idx="170">
                  <c:v>0.12642142531138148</c:v>
                </c:pt>
                <c:pt idx="171">
                  <c:v>0.11840901012167721</c:v>
                </c:pt>
                <c:pt idx="172">
                  <c:v>0.10368060929662967</c:v>
                </c:pt>
                <c:pt idx="173">
                  <c:v>0.10094592328168027</c:v>
                </c:pt>
                <c:pt idx="174">
                  <c:v>9.9571603399391417E-2</c:v>
                </c:pt>
                <c:pt idx="175">
                  <c:v>9.8981161591374864E-2</c:v>
                </c:pt>
                <c:pt idx="176">
                  <c:v>9.0821455378430394E-2</c:v>
                </c:pt>
                <c:pt idx="177">
                  <c:v>9.0620262822526748E-2</c:v>
                </c:pt>
                <c:pt idx="178">
                  <c:v>9.0217556225230353E-2</c:v>
                </c:pt>
                <c:pt idx="179">
                  <c:v>8.9814419253218661E-2</c:v>
                </c:pt>
                <c:pt idx="180">
                  <c:v>8.8197525401465554E-2</c:v>
                </c:pt>
                <c:pt idx="181">
                  <c:v>8.7589378229400022E-2</c:v>
                </c:pt>
                <c:pt idx="182">
                  <c:v>8.3919225000716441E-2</c:v>
                </c:pt>
                <c:pt idx="183">
                  <c:v>8.0211335989767762E-2</c:v>
                </c:pt>
                <c:pt idx="184">
                  <c:v>7.7717504699759271E-2</c:v>
                </c:pt>
                <c:pt idx="185">
                  <c:v>7.2038622996592958E-2</c:v>
                </c:pt>
                <c:pt idx="186">
                  <c:v>6.3655545042087341E-2</c:v>
                </c:pt>
                <c:pt idx="187">
                  <c:v>5.5479070146439935E-2</c:v>
                </c:pt>
                <c:pt idx="188">
                  <c:v>5.1639381671745442E-2</c:v>
                </c:pt>
                <c:pt idx="189">
                  <c:v>4.0939659142793322E-2</c:v>
                </c:pt>
                <c:pt idx="190">
                  <c:v>3.9025698822403816E-2</c:v>
                </c:pt>
                <c:pt idx="191">
                  <c:v>3.75784381552383E-2</c:v>
                </c:pt>
                <c:pt idx="192">
                  <c:v>3.0171309464656029E-2</c:v>
                </c:pt>
                <c:pt idx="193">
                  <c:v>3.7653547085762101E-3</c:v>
                </c:pt>
                <c:pt idx="194">
                  <c:v>3.033928784647508E-3</c:v>
                </c:pt>
              </c:numCache>
            </c:numRef>
          </c:yVal>
          <c:smooth val="1"/>
        </c:ser>
        <c:axId val="66864256"/>
        <c:axId val="66866176"/>
      </c:scatterChart>
      <c:valAx>
        <c:axId val="66864256"/>
        <c:scaling>
          <c:orientation val="minMax"/>
        </c:scaling>
        <c:axPos val="b"/>
        <c:title>
          <c:tx>
            <c:rich>
              <a:bodyPr/>
              <a:lstStyle/>
              <a:p>
                <a:pPr>
                  <a:defRPr sz="1000"/>
                </a:pPr>
                <a:r>
                  <a:rPr lang="en-US" sz="1000"/>
                  <a:t>Drought Severity</a:t>
                </a:r>
              </a:p>
            </c:rich>
          </c:tx>
          <c:layout/>
        </c:title>
        <c:numFmt formatCode="General" sourceLinked="1"/>
        <c:tickLblPos val="nextTo"/>
        <c:crossAx val="66866176"/>
        <c:crosses val="autoZero"/>
        <c:crossBetween val="midCat"/>
      </c:valAx>
      <c:valAx>
        <c:axId val="66866176"/>
        <c:scaling>
          <c:orientation val="minMax"/>
          <c:max val="1"/>
        </c:scaling>
        <c:axPos val="l"/>
        <c:title>
          <c:tx>
            <c:rich>
              <a:bodyPr rot="-5400000" vert="horz"/>
              <a:lstStyle/>
              <a:p>
                <a:pPr>
                  <a:defRPr sz="1000"/>
                </a:pPr>
                <a:r>
                  <a:rPr lang="en-US" sz="1000"/>
                  <a:t>Probability</a:t>
                </a:r>
              </a:p>
            </c:rich>
          </c:tx>
          <c:layout/>
        </c:title>
        <c:numFmt formatCode="General" sourceLinked="1"/>
        <c:tickLblPos val="nextTo"/>
        <c:crossAx val="66864256"/>
        <c:crosses val="autoZero"/>
        <c:crossBetween val="midCat"/>
      </c:valAx>
    </c:plotArea>
    <c:legend>
      <c:legendPos val="r"/>
      <c:layout>
        <c:manualLayout>
          <c:xMode val="edge"/>
          <c:yMode val="edge"/>
          <c:x val="0.57520933846879363"/>
          <c:y val="0.32181987338124968"/>
          <c:w val="0.19618727731905067"/>
          <c:h val="0.13182182138654938"/>
        </c:manualLayout>
      </c:layout>
      <c:overlay val="1"/>
    </c:legend>
    <c:plotVisOnly val="1"/>
  </c:chart>
  <c:spPr>
    <a:ln>
      <a:no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scatterChart>
        <c:scatterStyle val="smoothMarker"/>
        <c:ser>
          <c:idx val="0"/>
          <c:order val="0"/>
          <c:tx>
            <c:v>Observed</c:v>
          </c:tx>
          <c:marker>
            <c:symbol val="none"/>
          </c:marker>
          <c:xVal>
            <c:numRef>
              <c:f>duration!$B$2:$B$197</c:f>
              <c:numCache>
                <c:formatCode>General</c:formatCode>
                <c:ptCount val="196"/>
                <c:pt idx="0">
                  <c:v>17</c:v>
                </c:pt>
                <c:pt idx="1">
                  <c:v>14</c:v>
                </c:pt>
                <c:pt idx="2">
                  <c:v>14</c:v>
                </c:pt>
                <c:pt idx="3">
                  <c:v>14</c:v>
                </c:pt>
                <c:pt idx="4">
                  <c:v>11</c:v>
                </c:pt>
                <c:pt idx="5">
                  <c:v>11</c:v>
                </c:pt>
                <c:pt idx="6">
                  <c:v>10</c:v>
                </c:pt>
                <c:pt idx="7">
                  <c:v>9</c:v>
                </c:pt>
                <c:pt idx="8">
                  <c:v>8</c:v>
                </c:pt>
                <c:pt idx="9">
                  <c:v>8</c:v>
                </c:pt>
                <c:pt idx="10">
                  <c:v>8</c:v>
                </c:pt>
                <c:pt idx="11">
                  <c:v>8</c:v>
                </c:pt>
                <c:pt idx="12">
                  <c:v>7</c:v>
                </c:pt>
                <c:pt idx="13">
                  <c:v>7</c:v>
                </c:pt>
                <c:pt idx="14">
                  <c:v>7</c:v>
                </c:pt>
                <c:pt idx="15">
                  <c:v>7</c:v>
                </c:pt>
                <c:pt idx="16">
                  <c:v>7</c:v>
                </c:pt>
                <c:pt idx="17">
                  <c:v>7</c:v>
                </c:pt>
                <c:pt idx="18">
                  <c:v>6</c:v>
                </c:pt>
                <c:pt idx="19">
                  <c:v>6</c:v>
                </c:pt>
                <c:pt idx="20">
                  <c:v>6</c:v>
                </c:pt>
                <c:pt idx="21">
                  <c:v>6</c:v>
                </c:pt>
                <c:pt idx="22">
                  <c:v>6</c:v>
                </c:pt>
                <c:pt idx="23">
                  <c:v>6</c:v>
                </c:pt>
                <c:pt idx="24">
                  <c:v>6</c:v>
                </c:pt>
                <c:pt idx="25">
                  <c:v>5</c:v>
                </c:pt>
                <c:pt idx="26">
                  <c:v>5</c:v>
                </c:pt>
                <c:pt idx="27">
                  <c:v>5</c:v>
                </c:pt>
                <c:pt idx="28">
                  <c:v>5</c:v>
                </c:pt>
                <c:pt idx="29">
                  <c:v>5</c:v>
                </c:pt>
                <c:pt idx="30">
                  <c:v>5</c:v>
                </c:pt>
                <c:pt idx="31">
                  <c:v>5</c:v>
                </c:pt>
                <c:pt idx="32">
                  <c:v>5</c:v>
                </c:pt>
                <c:pt idx="33">
                  <c:v>5</c:v>
                </c:pt>
                <c:pt idx="34">
                  <c:v>5</c:v>
                </c:pt>
                <c:pt idx="35">
                  <c:v>4</c:v>
                </c:pt>
                <c:pt idx="36">
                  <c:v>4</c:v>
                </c:pt>
                <c:pt idx="37">
                  <c:v>4</c:v>
                </c:pt>
                <c:pt idx="38">
                  <c:v>4</c:v>
                </c:pt>
                <c:pt idx="39">
                  <c:v>4</c:v>
                </c:pt>
                <c:pt idx="40">
                  <c:v>4</c:v>
                </c:pt>
                <c:pt idx="41">
                  <c:v>4</c:v>
                </c:pt>
                <c:pt idx="42">
                  <c:v>4</c:v>
                </c:pt>
                <c:pt idx="43">
                  <c:v>4</c:v>
                </c:pt>
                <c:pt idx="44">
                  <c:v>4</c:v>
                </c:pt>
                <c:pt idx="45">
                  <c:v>4</c:v>
                </c:pt>
                <c:pt idx="46">
                  <c:v>4</c:v>
                </c:pt>
                <c:pt idx="47">
                  <c:v>4</c:v>
                </c:pt>
                <c:pt idx="48">
                  <c:v>4</c:v>
                </c:pt>
                <c:pt idx="49">
                  <c:v>4</c:v>
                </c:pt>
                <c:pt idx="50">
                  <c:v>3</c:v>
                </c:pt>
                <c:pt idx="51">
                  <c:v>3</c:v>
                </c:pt>
                <c:pt idx="52">
                  <c:v>3</c:v>
                </c:pt>
                <c:pt idx="53">
                  <c:v>3</c:v>
                </c:pt>
                <c:pt idx="54">
                  <c:v>3</c:v>
                </c:pt>
                <c:pt idx="55">
                  <c:v>3</c:v>
                </c:pt>
                <c:pt idx="56">
                  <c:v>3</c:v>
                </c:pt>
                <c:pt idx="57">
                  <c:v>3</c:v>
                </c:pt>
                <c:pt idx="58">
                  <c:v>3</c:v>
                </c:pt>
                <c:pt idx="59">
                  <c:v>3</c:v>
                </c:pt>
                <c:pt idx="60">
                  <c:v>3</c:v>
                </c:pt>
                <c:pt idx="61">
                  <c:v>3</c:v>
                </c:pt>
                <c:pt idx="62">
                  <c:v>3</c:v>
                </c:pt>
                <c:pt idx="63">
                  <c:v>3</c:v>
                </c:pt>
                <c:pt idx="64">
                  <c:v>3</c:v>
                </c:pt>
                <c:pt idx="65">
                  <c:v>3</c:v>
                </c:pt>
                <c:pt idx="66">
                  <c:v>3</c:v>
                </c:pt>
                <c:pt idx="67">
                  <c:v>3</c:v>
                </c:pt>
                <c:pt idx="68">
                  <c:v>3</c:v>
                </c:pt>
                <c:pt idx="69">
                  <c:v>3</c:v>
                </c:pt>
                <c:pt idx="70">
                  <c:v>3</c:v>
                </c:pt>
                <c:pt idx="71">
                  <c:v>3</c:v>
                </c:pt>
                <c:pt idx="72">
                  <c:v>3</c:v>
                </c:pt>
                <c:pt idx="73">
                  <c:v>3</c:v>
                </c:pt>
                <c:pt idx="74">
                  <c:v>3</c:v>
                </c:pt>
                <c:pt idx="75">
                  <c:v>3</c:v>
                </c:pt>
                <c:pt idx="76">
                  <c:v>3</c:v>
                </c:pt>
                <c:pt idx="77">
                  <c:v>2</c:v>
                </c:pt>
                <c:pt idx="78">
                  <c:v>2</c:v>
                </c:pt>
                <c:pt idx="79">
                  <c:v>2</c:v>
                </c:pt>
                <c:pt idx="80">
                  <c:v>2</c:v>
                </c:pt>
                <c:pt idx="81">
                  <c:v>2</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0</c:v>
                </c:pt>
              </c:numCache>
            </c:numRef>
          </c:xVal>
          <c:yVal>
            <c:numRef>
              <c:f>duration!$F$2:$F$197</c:f>
              <c:numCache>
                <c:formatCode>General</c:formatCode>
                <c:ptCount val="196"/>
                <c:pt idx="0">
                  <c:v>0.99487179487179489</c:v>
                </c:pt>
                <c:pt idx="1">
                  <c:v>0.98974358974358978</c:v>
                </c:pt>
                <c:pt idx="2">
                  <c:v>0.98974358974358978</c:v>
                </c:pt>
                <c:pt idx="3">
                  <c:v>0.98974358974358978</c:v>
                </c:pt>
                <c:pt idx="4">
                  <c:v>0.97435897435897445</c:v>
                </c:pt>
                <c:pt idx="5">
                  <c:v>0.97435897435897445</c:v>
                </c:pt>
                <c:pt idx="6">
                  <c:v>0.96410256410256401</c:v>
                </c:pt>
                <c:pt idx="7">
                  <c:v>0.95897435897435901</c:v>
                </c:pt>
                <c:pt idx="8">
                  <c:v>0.95384615384615379</c:v>
                </c:pt>
                <c:pt idx="9">
                  <c:v>0.95384615384615379</c:v>
                </c:pt>
                <c:pt idx="10">
                  <c:v>0.95384615384615379</c:v>
                </c:pt>
                <c:pt idx="11">
                  <c:v>0.95384615384615379</c:v>
                </c:pt>
                <c:pt idx="12">
                  <c:v>0.93333333333333335</c:v>
                </c:pt>
                <c:pt idx="13">
                  <c:v>0.93333333333333335</c:v>
                </c:pt>
                <c:pt idx="14">
                  <c:v>0.93333333333333335</c:v>
                </c:pt>
                <c:pt idx="15">
                  <c:v>0.93333333333333335</c:v>
                </c:pt>
                <c:pt idx="16">
                  <c:v>0.93333333333333335</c:v>
                </c:pt>
                <c:pt idx="17">
                  <c:v>0.93333333333333335</c:v>
                </c:pt>
                <c:pt idx="18">
                  <c:v>0.90256410256410269</c:v>
                </c:pt>
                <c:pt idx="19">
                  <c:v>0.90256410256410269</c:v>
                </c:pt>
                <c:pt idx="20">
                  <c:v>0.90256410256410269</c:v>
                </c:pt>
                <c:pt idx="21">
                  <c:v>0.90256410256410269</c:v>
                </c:pt>
                <c:pt idx="22">
                  <c:v>0.90256410256410269</c:v>
                </c:pt>
                <c:pt idx="23">
                  <c:v>0.90256410256410269</c:v>
                </c:pt>
                <c:pt idx="24">
                  <c:v>0.90256410256410269</c:v>
                </c:pt>
                <c:pt idx="25">
                  <c:v>0.8666666666666667</c:v>
                </c:pt>
                <c:pt idx="26">
                  <c:v>0.8666666666666667</c:v>
                </c:pt>
                <c:pt idx="27">
                  <c:v>0.8666666666666667</c:v>
                </c:pt>
                <c:pt idx="28">
                  <c:v>0.8666666666666667</c:v>
                </c:pt>
                <c:pt idx="29">
                  <c:v>0.8666666666666667</c:v>
                </c:pt>
                <c:pt idx="30">
                  <c:v>0.8666666666666667</c:v>
                </c:pt>
                <c:pt idx="31">
                  <c:v>0.8666666666666667</c:v>
                </c:pt>
                <c:pt idx="32">
                  <c:v>0.8666666666666667</c:v>
                </c:pt>
                <c:pt idx="33">
                  <c:v>0.8666666666666667</c:v>
                </c:pt>
                <c:pt idx="34">
                  <c:v>0.8666666666666667</c:v>
                </c:pt>
                <c:pt idx="35">
                  <c:v>0.81538461538461549</c:v>
                </c:pt>
                <c:pt idx="36">
                  <c:v>0.81538461538461549</c:v>
                </c:pt>
                <c:pt idx="37">
                  <c:v>0.81538461538461549</c:v>
                </c:pt>
                <c:pt idx="38">
                  <c:v>0.81538461538461549</c:v>
                </c:pt>
                <c:pt idx="39">
                  <c:v>0.81538461538461549</c:v>
                </c:pt>
                <c:pt idx="40">
                  <c:v>0.81538461538461549</c:v>
                </c:pt>
                <c:pt idx="41">
                  <c:v>0.81538461538461549</c:v>
                </c:pt>
                <c:pt idx="42">
                  <c:v>0.81538461538461549</c:v>
                </c:pt>
                <c:pt idx="43">
                  <c:v>0.81538461538461549</c:v>
                </c:pt>
                <c:pt idx="44">
                  <c:v>0.81538461538461549</c:v>
                </c:pt>
                <c:pt idx="45">
                  <c:v>0.81538461538461549</c:v>
                </c:pt>
                <c:pt idx="46">
                  <c:v>0.81538461538461549</c:v>
                </c:pt>
                <c:pt idx="47">
                  <c:v>0.81538461538461549</c:v>
                </c:pt>
                <c:pt idx="48">
                  <c:v>0.81538461538461549</c:v>
                </c:pt>
                <c:pt idx="49">
                  <c:v>0.81538461538461549</c:v>
                </c:pt>
                <c:pt idx="50">
                  <c:v>0.73846153846153861</c:v>
                </c:pt>
                <c:pt idx="51">
                  <c:v>0.73846153846153861</c:v>
                </c:pt>
                <c:pt idx="52">
                  <c:v>0.73846153846153861</c:v>
                </c:pt>
                <c:pt idx="53">
                  <c:v>0.73846153846153861</c:v>
                </c:pt>
                <c:pt idx="54">
                  <c:v>0.73846153846153861</c:v>
                </c:pt>
                <c:pt idx="55">
                  <c:v>0.73846153846153861</c:v>
                </c:pt>
                <c:pt idx="56">
                  <c:v>0.73846153846153861</c:v>
                </c:pt>
                <c:pt idx="57">
                  <c:v>0.73846153846153861</c:v>
                </c:pt>
                <c:pt idx="58">
                  <c:v>0.73846153846153861</c:v>
                </c:pt>
                <c:pt idx="59">
                  <c:v>0.73846153846153861</c:v>
                </c:pt>
                <c:pt idx="60">
                  <c:v>0.73846153846153861</c:v>
                </c:pt>
                <c:pt idx="61">
                  <c:v>0.73846153846153861</c:v>
                </c:pt>
                <c:pt idx="62">
                  <c:v>0.73846153846153861</c:v>
                </c:pt>
                <c:pt idx="63">
                  <c:v>0.73846153846153861</c:v>
                </c:pt>
                <c:pt idx="64">
                  <c:v>0.73846153846153861</c:v>
                </c:pt>
                <c:pt idx="65">
                  <c:v>0.73846153846153861</c:v>
                </c:pt>
                <c:pt idx="66">
                  <c:v>0.73846153846153861</c:v>
                </c:pt>
                <c:pt idx="67">
                  <c:v>0.73846153846153861</c:v>
                </c:pt>
                <c:pt idx="68">
                  <c:v>0.73846153846153861</c:v>
                </c:pt>
                <c:pt idx="69">
                  <c:v>0.73846153846153861</c:v>
                </c:pt>
                <c:pt idx="70">
                  <c:v>0.73846153846153861</c:v>
                </c:pt>
                <c:pt idx="71">
                  <c:v>0.73846153846153861</c:v>
                </c:pt>
                <c:pt idx="72">
                  <c:v>0.73846153846153861</c:v>
                </c:pt>
                <c:pt idx="73">
                  <c:v>0.73846153846153861</c:v>
                </c:pt>
                <c:pt idx="74">
                  <c:v>0.73846153846153861</c:v>
                </c:pt>
                <c:pt idx="75">
                  <c:v>0.73846153846153861</c:v>
                </c:pt>
                <c:pt idx="76">
                  <c:v>0.73846153846153861</c:v>
                </c:pt>
                <c:pt idx="77">
                  <c:v>0.60000000000000009</c:v>
                </c:pt>
                <c:pt idx="78">
                  <c:v>0.60000000000000009</c:v>
                </c:pt>
                <c:pt idx="79">
                  <c:v>0.60000000000000009</c:v>
                </c:pt>
                <c:pt idx="80">
                  <c:v>0.60000000000000009</c:v>
                </c:pt>
                <c:pt idx="81">
                  <c:v>0.60000000000000009</c:v>
                </c:pt>
                <c:pt idx="82">
                  <c:v>0.60000000000000009</c:v>
                </c:pt>
                <c:pt idx="83">
                  <c:v>0.60000000000000009</c:v>
                </c:pt>
                <c:pt idx="84">
                  <c:v>0.60000000000000009</c:v>
                </c:pt>
                <c:pt idx="85">
                  <c:v>0.60000000000000009</c:v>
                </c:pt>
                <c:pt idx="86">
                  <c:v>0.60000000000000009</c:v>
                </c:pt>
                <c:pt idx="87">
                  <c:v>0.60000000000000009</c:v>
                </c:pt>
                <c:pt idx="88">
                  <c:v>0.60000000000000009</c:v>
                </c:pt>
                <c:pt idx="89">
                  <c:v>0.60000000000000009</c:v>
                </c:pt>
                <c:pt idx="90">
                  <c:v>0.60000000000000009</c:v>
                </c:pt>
                <c:pt idx="91">
                  <c:v>0.60000000000000009</c:v>
                </c:pt>
                <c:pt idx="92">
                  <c:v>0.60000000000000009</c:v>
                </c:pt>
                <c:pt idx="93">
                  <c:v>0.60000000000000009</c:v>
                </c:pt>
                <c:pt idx="94">
                  <c:v>0.60000000000000009</c:v>
                </c:pt>
                <c:pt idx="95">
                  <c:v>0.60000000000000009</c:v>
                </c:pt>
                <c:pt idx="96">
                  <c:v>0.60000000000000009</c:v>
                </c:pt>
                <c:pt idx="97">
                  <c:v>0.60000000000000009</c:v>
                </c:pt>
                <c:pt idx="98">
                  <c:v>0.60000000000000009</c:v>
                </c:pt>
                <c:pt idx="99">
                  <c:v>0.60000000000000009</c:v>
                </c:pt>
                <c:pt idx="100">
                  <c:v>0.60000000000000009</c:v>
                </c:pt>
                <c:pt idx="101">
                  <c:v>0.60000000000000009</c:v>
                </c:pt>
                <c:pt idx="102">
                  <c:v>0.60000000000000009</c:v>
                </c:pt>
                <c:pt idx="103">
                  <c:v>0.60000000000000009</c:v>
                </c:pt>
                <c:pt idx="104">
                  <c:v>0.60000000000000009</c:v>
                </c:pt>
                <c:pt idx="105">
                  <c:v>0.60000000000000009</c:v>
                </c:pt>
                <c:pt idx="106">
                  <c:v>0.60000000000000009</c:v>
                </c:pt>
                <c:pt idx="107">
                  <c:v>0.60000000000000009</c:v>
                </c:pt>
                <c:pt idx="108">
                  <c:v>0.60000000000000009</c:v>
                </c:pt>
                <c:pt idx="109">
                  <c:v>0.60000000000000009</c:v>
                </c:pt>
                <c:pt idx="110">
                  <c:v>0.60000000000000009</c:v>
                </c:pt>
                <c:pt idx="111">
                  <c:v>0.60000000000000009</c:v>
                </c:pt>
                <c:pt idx="112">
                  <c:v>0.60000000000000009</c:v>
                </c:pt>
                <c:pt idx="113">
                  <c:v>0.60000000000000009</c:v>
                </c:pt>
                <c:pt idx="114">
                  <c:v>0.60000000000000009</c:v>
                </c:pt>
                <c:pt idx="115">
                  <c:v>0.60000000000000009</c:v>
                </c:pt>
                <c:pt idx="116">
                  <c:v>0.60000000000000009</c:v>
                </c:pt>
                <c:pt idx="117">
                  <c:v>0.60000000000000009</c:v>
                </c:pt>
                <c:pt idx="118">
                  <c:v>0.38974358974358975</c:v>
                </c:pt>
                <c:pt idx="119">
                  <c:v>0.38974358974358975</c:v>
                </c:pt>
                <c:pt idx="120">
                  <c:v>0.38974358974358975</c:v>
                </c:pt>
                <c:pt idx="121">
                  <c:v>0.38974358974358975</c:v>
                </c:pt>
                <c:pt idx="122">
                  <c:v>0.38974358974358975</c:v>
                </c:pt>
                <c:pt idx="123">
                  <c:v>0.38974358974358975</c:v>
                </c:pt>
                <c:pt idx="124">
                  <c:v>0.38974358974358975</c:v>
                </c:pt>
                <c:pt idx="125">
                  <c:v>0.38974358974358975</c:v>
                </c:pt>
                <c:pt idx="126">
                  <c:v>0.38974358974358975</c:v>
                </c:pt>
                <c:pt idx="127">
                  <c:v>0.38974358974358975</c:v>
                </c:pt>
                <c:pt idx="128">
                  <c:v>0.38974358974358975</c:v>
                </c:pt>
                <c:pt idx="129">
                  <c:v>0.38974358974358975</c:v>
                </c:pt>
                <c:pt idx="130">
                  <c:v>0.38974358974358975</c:v>
                </c:pt>
                <c:pt idx="131">
                  <c:v>0.38974358974358975</c:v>
                </c:pt>
                <c:pt idx="132">
                  <c:v>0.38974358974358975</c:v>
                </c:pt>
                <c:pt idx="133">
                  <c:v>0.38974358974358975</c:v>
                </c:pt>
                <c:pt idx="134">
                  <c:v>0.38974358974358975</c:v>
                </c:pt>
                <c:pt idx="135">
                  <c:v>0.38974358974358975</c:v>
                </c:pt>
                <c:pt idx="136">
                  <c:v>0.38974358974358975</c:v>
                </c:pt>
                <c:pt idx="137">
                  <c:v>0.38974358974358975</c:v>
                </c:pt>
                <c:pt idx="138">
                  <c:v>0.38974358974358975</c:v>
                </c:pt>
                <c:pt idx="139">
                  <c:v>0.38974358974358975</c:v>
                </c:pt>
                <c:pt idx="140">
                  <c:v>0.38974358974358975</c:v>
                </c:pt>
                <c:pt idx="141">
                  <c:v>0.38974358974358975</c:v>
                </c:pt>
                <c:pt idx="142">
                  <c:v>0.38974358974358975</c:v>
                </c:pt>
                <c:pt idx="143">
                  <c:v>0.38974358974358975</c:v>
                </c:pt>
                <c:pt idx="144">
                  <c:v>0.38974358974358975</c:v>
                </c:pt>
                <c:pt idx="145">
                  <c:v>0.38974358974358975</c:v>
                </c:pt>
                <c:pt idx="146">
                  <c:v>0.38974358974358975</c:v>
                </c:pt>
                <c:pt idx="147">
                  <c:v>0.38974358974358975</c:v>
                </c:pt>
                <c:pt idx="148">
                  <c:v>0.38974358974358975</c:v>
                </c:pt>
                <c:pt idx="149">
                  <c:v>0.38974358974358975</c:v>
                </c:pt>
                <c:pt idx="150">
                  <c:v>0.38974358974358975</c:v>
                </c:pt>
                <c:pt idx="151">
                  <c:v>0.38974358974358975</c:v>
                </c:pt>
                <c:pt idx="152">
                  <c:v>0.38974358974358975</c:v>
                </c:pt>
                <c:pt idx="153">
                  <c:v>0.38974358974358975</c:v>
                </c:pt>
                <c:pt idx="154">
                  <c:v>0.38974358974358975</c:v>
                </c:pt>
                <c:pt idx="155">
                  <c:v>0.38974358974358975</c:v>
                </c:pt>
                <c:pt idx="156">
                  <c:v>0.38974358974358975</c:v>
                </c:pt>
                <c:pt idx="157">
                  <c:v>0.38974358974358975</c:v>
                </c:pt>
                <c:pt idx="158">
                  <c:v>0.38974358974358975</c:v>
                </c:pt>
                <c:pt idx="159">
                  <c:v>0.38974358974358975</c:v>
                </c:pt>
                <c:pt idx="160">
                  <c:v>0.38974358974358975</c:v>
                </c:pt>
                <c:pt idx="161">
                  <c:v>0.38974358974358975</c:v>
                </c:pt>
                <c:pt idx="162">
                  <c:v>0.38974358974358975</c:v>
                </c:pt>
                <c:pt idx="163">
                  <c:v>0.38974358974358975</c:v>
                </c:pt>
                <c:pt idx="164">
                  <c:v>0.38974358974358975</c:v>
                </c:pt>
                <c:pt idx="165">
                  <c:v>0.38974358974358975</c:v>
                </c:pt>
                <c:pt idx="166">
                  <c:v>0.38974358974358975</c:v>
                </c:pt>
                <c:pt idx="167">
                  <c:v>0.38974358974358975</c:v>
                </c:pt>
                <c:pt idx="168">
                  <c:v>0.38974358974358975</c:v>
                </c:pt>
                <c:pt idx="169">
                  <c:v>0.38974358974358975</c:v>
                </c:pt>
                <c:pt idx="170">
                  <c:v>0.38974358974358975</c:v>
                </c:pt>
                <c:pt idx="171">
                  <c:v>0.38974358974358975</c:v>
                </c:pt>
                <c:pt idx="172">
                  <c:v>0.38974358974358975</c:v>
                </c:pt>
                <c:pt idx="173">
                  <c:v>0.38974358974358975</c:v>
                </c:pt>
                <c:pt idx="174">
                  <c:v>0.38974358974358975</c:v>
                </c:pt>
                <c:pt idx="175">
                  <c:v>0.38974358974358975</c:v>
                </c:pt>
                <c:pt idx="176">
                  <c:v>0.38974358974358975</c:v>
                </c:pt>
                <c:pt idx="177">
                  <c:v>0.38974358974358975</c:v>
                </c:pt>
                <c:pt idx="178">
                  <c:v>0.38974358974358975</c:v>
                </c:pt>
                <c:pt idx="179">
                  <c:v>0.38974358974358975</c:v>
                </c:pt>
                <c:pt idx="180">
                  <c:v>0.38974358974358975</c:v>
                </c:pt>
                <c:pt idx="181">
                  <c:v>0.38974358974358975</c:v>
                </c:pt>
                <c:pt idx="182">
                  <c:v>0.38974358974358975</c:v>
                </c:pt>
                <c:pt idx="183">
                  <c:v>0.38974358974358975</c:v>
                </c:pt>
                <c:pt idx="184">
                  <c:v>0.38974358974358975</c:v>
                </c:pt>
                <c:pt idx="185">
                  <c:v>0.38974358974358975</c:v>
                </c:pt>
                <c:pt idx="186">
                  <c:v>0.38974358974358975</c:v>
                </c:pt>
                <c:pt idx="187">
                  <c:v>0.38974358974358975</c:v>
                </c:pt>
                <c:pt idx="188">
                  <c:v>0.38974358974358975</c:v>
                </c:pt>
                <c:pt idx="189">
                  <c:v>0.38974358974358975</c:v>
                </c:pt>
                <c:pt idx="190">
                  <c:v>0.38974358974358975</c:v>
                </c:pt>
                <c:pt idx="191">
                  <c:v>0.38974358974358975</c:v>
                </c:pt>
                <c:pt idx="192">
                  <c:v>0.38974358974358975</c:v>
                </c:pt>
                <c:pt idx="193">
                  <c:v>0.38974358974358975</c:v>
                </c:pt>
                <c:pt idx="194">
                  <c:v>0.38974358974358975</c:v>
                </c:pt>
                <c:pt idx="195">
                  <c:v>0</c:v>
                </c:pt>
              </c:numCache>
            </c:numRef>
          </c:yVal>
          <c:smooth val="1"/>
        </c:ser>
        <c:ser>
          <c:idx val="1"/>
          <c:order val="1"/>
          <c:tx>
            <c:v>Fitted Gamma</c:v>
          </c:tx>
          <c:spPr>
            <a:ln w="50800">
              <a:prstDash val="sysDot"/>
            </a:ln>
          </c:spPr>
          <c:marker>
            <c:symbol val="none"/>
          </c:marker>
          <c:xVal>
            <c:numRef>
              <c:f>duration!$B$2:$B$197</c:f>
              <c:numCache>
                <c:formatCode>General</c:formatCode>
                <c:ptCount val="196"/>
                <c:pt idx="0">
                  <c:v>17</c:v>
                </c:pt>
                <c:pt idx="1">
                  <c:v>14</c:v>
                </c:pt>
                <c:pt idx="2">
                  <c:v>14</c:v>
                </c:pt>
                <c:pt idx="3">
                  <c:v>14</c:v>
                </c:pt>
                <c:pt idx="4">
                  <c:v>11</c:v>
                </c:pt>
                <c:pt idx="5">
                  <c:v>11</c:v>
                </c:pt>
                <c:pt idx="6">
                  <c:v>10</c:v>
                </c:pt>
                <c:pt idx="7">
                  <c:v>9</c:v>
                </c:pt>
                <c:pt idx="8">
                  <c:v>8</c:v>
                </c:pt>
                <c:pt idx="9">
                  <c:v>8</c:v>
                </c:pt>
                <c:pt idx="10">
                  <c:v>8</c:v>
                </c:pt>
                <c:pt idx="11">
                  <c:v>8</c:v>
                </c:pt>
                <c:pt idx="12">
                  <c:v>7</c:v>
                </c:pt>
                <c:pt idx="13">
                  <c:v>7</c:v>
                </c:pt>
                <c:pt idx="14">
                  <c:v>7</c:v>
                </c:pt>
                <c:pt idx="15">
                  <c:v>7</c:v>
                </c:pt>
                <c:pt idx="16">
                  <c:v>7</c:v>
                </c:pt>
                <c:pt idx="17">
                  <c:v>7</c:v>
                </c:pt>
                <c:pt idx="18">
                  <c:v>6</c:v>
                </c:pt>
                <c:pt idx="19">
                  <c:v>6</c:v>
                </c:pt>
                <c:pt idx="20">
                  <c:v>6</c:v>
                </c:pt>
                <c:pt idx="21">
                  <c:v>6</c:v>
                </c:pt>
                <c:pt idx="22">
                  <c:v>6</c:v>
                </c:pt>
                <c:pt idx="23">
                  <c:v>6</c:v>
                </c:pt>
                <c:pt idx="24">
                  <c:v>6</c:v>
                </c:pt>
                <c:pt idx="25">
                  <c:v>5</c:v>
                </c:pt>
                <c:pt idx="26">
                  <c:v>5</c:v>
                </c:pt>
                <c:pt idx="27">
                  <c:v>5</c:v>
                </c:pt>
                <c:pt idx="28">
                  <c:v>5</c:v>
                </c:pt>
                <c:pt idx="29">
                  <c:v>5</c:v>
                </c:pt>
                <c:pt idx="30">
                  <c:v>5</c:v>
                </c:pt>
                <c:pt idx="31">
                  <c:v>5</c:v>
                </c:pt>
                <c:pt idx="32">
                  <c:v>5</c:v>
                </c:pt>
                <c:pt idx="33">
                  <c:v>5</c:v>
                </c:pt>
                <c:pt idx="34">
                  <c:v>5</c:v>
                </c:pt>
                <c:pt idx="35">
                  <c:v>4</c:v>
                </c:pt>
                <c:pt idx="36">
                  <c:v>4</c:v>
                </c:pt>
                <c:pt idx="37">
                  <c:v>4</c:v>
                </c:pt>
                <c:pt idx="38">
                  <c:v>4</c:v>
                </c:pt>
                <c:pt idx="39">
                  <c:v>4</c:v>
                </c:pt>
                <c:pt idx="40">
                  <c:v>4</c:v>
                </c:pt>
                <c:pt idx="41">
                  <c:v>4</c:v>
                </c:pt>
                <c:pt idx="42">
                  <c:v>4</c:v>
                </c:pt>
                <c:pt idx="43">
                  <c:v>4</c:v>
                </c:pt>
                <c:pt idx="44">
                  <c:v>4</c:v>
                </c:pt>
                <c:pt idx="45">
                  <c:v>4</c:v>
                </c:pt>
                <c:pt idx="46">
                  <c:v>4</c:v>
                </c:pt>
                <c:pt idx="47">
                  <c:v>4</c:v>
                </c:pt>
                <c:pt idx="48">
                  <c:v>4</c:v>
                </c:pt>
                <c:pt idx="49">
                  <c:v>4</c:v>
                </c:pt>
                <c:pt idx="50">
                  <c:v>3</c:v>
                </c:pt>
                <c:pt idx="51">
                  <c:v>3</c:v>
                </c:pt>
                <c:pt idx="52">
                  <c:v>3</c:v>
                </c:pt>
                <c:pt idx="53">
                  <c:v>3</c:v>
                </c:pt>
                <c:pt idx="54">
                  <c:v>3</c:v>
                </c:pt>
                <c:pt idx="55">
                  <c:v>3</c:v>
                </c:pt>
                <c:pt idx="56">
                  <c:v>3</c:v>
                </c:pt>
                <c:pt idx="57">
                  <c:v>3</c:v>
                </c:pt>
                <c:pt idx="58">
                  <c:v>3</c:v>
                </c:pt>
                <c:pt idx="59">
                  <c:v>3</c:v>
                </c:pt>
                <c:pt idx="60">
                  <c:v>3</c:v>
                </c:pt>
                <c:pt idx="61">
                  <c:v>3</c:v>
                </c:pt>
                <c:pt idx="62">
                  <c:v>3</c:v>
                </c:pt>
                <c:pt idx="63">
                  <c:v>3</c:v>
                </c:pt>
                <c:pt idx="64">
                  <c:v>3</c:v>
                </c:pt>
                <c:pt idx="65">
                  <c:v>3</c:v>
                </c:pt>
                <c:pt idx="66">
                  <c:v>3</c:v>
                </c:pt>
                <c:pt idx="67">
                  <c:v>3</c:v>
                </c:pt>
                <c:pt idx="68">
                  <c:v>3</c:v>
                </c:pt>
                <c:pt idx="69">
                  <c:v>3</c:v>
                </c:pt>
                <c:pt idx="70">
                  <c:v>3</c:v>
                </c:pt>
                <c:pt idx="71">
                  <c:v>3</c:v>
                </c:pt>
                <c:pt idx="72">
                  <c:v>3</c:v>
                </c:pt>
                <c:pt idx="73">
                  <c:v>3</c:v>
                </c:pt>
                <c:pt idx="74">
                  <c:v>3</c:v>
                </c:pt>
                <c:pt idx="75">
                  <c:v>3</c:v>
                </c:pt>
                <c:pt idx="76">
                  <c:v>3</c:v>
                </c:pt>
                <c:pt idx="77">
                  <c:v>2</c:v>
                </c:pt>
                <c:pt idx="78">
                  <c:v>2</c:v>
                </c:pt>
                <c:pt idx="79">
                  <c:v>2</c:v>
                </c:pt>
                <c:pt idx="80">
                  <c:v>2</c:v>
                </c:pt>
                <c:pt idx="81">
                  <c:v>2</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0</c:v>
                </c:pt>
              </c:numCache>
            </c:numRef>
          </c:xVal>
          <c:yVal>
            <c:numRef>
              <c:f>duration!$K$2:$K$197</c:f>
              <c:numCache>
                <c:formatCode>General</c:formatCode>
                <c:ptCount val="196"/>
                <c:pt idx="0">
                  <c:v>0.99852489129987787</c:v>
                </c:pt>
                <c:pt idx="1">
                  <c:v>0.99558879391623856</c:v>
                </c:pt>
                <c:pt idx="2">
                  <c:v>0.99558879391623856</c:v>
                </c:pt>
                <c:pt idx="3">
                  <c:v>0.99558879391623856</c:v>
                </c:pt>
                <c:pt idx="4">
                  <c:v>0.98672543480496089</c:v>
                </c:pt>
                <c:pt idx="5">
                  <c:v>0.98672543480496089</c:v>
                </c:pt>
                <c:pt idx="6">
                  <c:v>0.98079833579356512</c:v>
                </c:pt>
                <c:pt idx="7">
                  <c:v>0.97219030800524553</c:v>
                </c:pt>
                <c:pt idx="8">
                  <c:v>0.95966335984163775</c:v>
                </c:pt>
                <c:pt idx="9">
                  <c:v>0.95966335984163775</c:v>
                </c:pt>
                <c:pt idx="10">
                  <c:v>0.95966335984163775</c:v>
                </c:pt>
                <c:pt idx="11">
                  <c:v>0.95966335984163775</c:v>
                </c:pt>
                <c:pt idx="12">
                  <c:v>0.94138698713725866</c:v>
                </c:pt>
                <c:pt idx="13">
                  <c:v>0.94138698713725866</c:v>
                </c:pt>
                <c:pt idx="14">
                  <c:v>0.94138698713725866</c:v>
                </c:pt>
                <c:pt idx="15">
                  <c:v>0.94138698713725866</c:v>
                </c:pt>
                <c:pt idx="16">
                  <c:v>0.94138698713725866</c:v>
                </c:pt>
                <c:pt idx="17">
                  <c:v>0.94138698713725866</c:v>
                </c:pt>
                <c:pt idx="18">
                  <c:v>0.91463493880472779</c:v>
                </c:pt>
                <c:pt idx="19">
                  <c:v>0.91463493880472779</c:v>
                </c:pt>
                <c:pt idx="20">
                  <c:v>0.91463493880472779</c:v>
                </c:pt>
                <c:pt idx="21">
                  <c:v>0.91463493880472779</c:v>
                </c:pt>
                <c:pt idx="22">
                  <c:v>0.91463493880472779</c:v>
                </c:pt>
                <c:pt idx="23">
                  <c:v>0.91463493880472779</c:v>
                </c:pt>
                <c:pt idx="24">
                  <c:v>0.91463493880472779</c:v>
                </c:pt>
                <c:pt idx="25">
                  <c:v>0.87530442238360273</c:v>
                </c:pt>
                <c:pt idx="26">
                  <c:v>0.87530442238360273</c:v>
                </c:pt>
                <c:pt idx="27">
                  <c:v>0.87530442238360273</c:v>
                </c:pt>
                <c:pt idx="28">
                  <c:v>0.87530442238360273</c:v>
                </c:pt>
                <c:pt idx="29">
                  <c:v>0.87530442238360273</c:v>
                </c:pt>
                <c:pt idx="30">
                  <c:v>0.87530442238360273</c:v>
                </c:pt>
                <c:pt idx="31">
                  <c:v>0.87530442238360273</c:v>
                </c:pt>
                <c:pt idx="32">
                  <c:v>0.87530442238360273</c:v>
                </c:pt>
                <c:pt idx="33">
                  <c:v>0.87530442238360273</c:v>
                </c:pt>
                <c:pt idx="34">
                  <c:v>0.87530442238360273</c:v>
                </c:pt>
                <c:pt idx="35">
                  <c:v>0.81712239238581275</c:v>
                </c:pt>
                <c:pt idx="36">
                  <c:v>0.81712239238581275</c:v>
                </c:pt>
                <c:pt idx="37">
                  <c:v>0.81712239238581275</c:v>
                </c:pt>
                <c:pt idx="38">
                  <c:v>0.81712239238581275</c:v>
                </c:pt>
                <c:pt idx="39">
                  <c:v>0.81712239238581275</c:v>
                </c:pt>
                <c:pt idx="40">
                  <c:v>0.81712239238581275</c:v>
                </c:pt>
                <c:pt idx="41">
                  <c:v>0.81712239238581275</c:v>
                </c:pt>
                <c:pt idx="42">
                  <c:v>0.81712239238581275</c:v>
                </c:pt>
                <c:pt idx="43">
                  <c:v>0.81712239238581275</c:v>
                </c:pt>
                <c:pt idx="44">
                  <c:v>0.81712239238581275</c:v>
                </c:pt>
                <c:pt idx="45">
                  <c:v>0.81712239238581275</c:v>
                </c:pt>
                <c:pt idx="46">
                  <c:v>0.81712239238581275</c:v>
                </c:pt>
                <c:pt idx="47">
                  <c:v>0.81712239238581275</c:v>
                </c:pt>
                <c:pt idx="48">
                  <c:v>0.81712239238581275</c:v>
                </c:pt>
                <c:pt idx="49">
                  <c:v>0.81712239238581275</c:v>
                </c:pt>
                <c:pt idx="50">
                  <c:v>0.73024075432236213</c:v>
                </c:pt>
                <c:pt idx="51">
                  <c:v>0.73024075432236213</c:v>
                </c:pt>
                <c:pt idx="52">
                  <c:v>0.73024075432236213</c:v>
                </c:pt>
                <c:pt idx="53">
                  <c:v>0.73024075432236213</c:v>
                </c:pt>
                <c:pt idx="54">
                  <c:v>0.73024075432236213</c:v>
                </c:pt>
                <c:pt idx="55">
                  <c:v>0.73024075432236213</c:v>
                </c:pt>
                <c:pt idx="56">
                  <c:v>0.73024075432236213</c:v>
                </c:pt>
                <c:pt idx="57">
                  <c:v>0.73024075432236213</c:v>
                </c:pt>
                <c:pt idx="58">
                  <c:v>0.73024075432236213</c:v>
                </c:pt>
                <c:pt idx="59">
                  <c:v>0.73024075432236213</c:v>
                </c:pt>
                <c:pt idx="60">
                  <c:v>0.73024075432236213</c:v>
                </c:pt>
                <c:pt idx="61">
                  <c:v>0.73024075432236213</c:v>
                </c:pt>
                <c:pt idx="62">
                  <c:v>0.73024075432236213</c:v>
                </c:pt>
                <c:pt idx="63">
                  <c:v>0.73024075432236213</c:v>
                </c:pt>
                <c:pt idx="64">
                  <c:v>0.73024075432236213</c:v>
                </c:pt>
                <c:pt idx="65">
                  <c:v>0.73024075432236213</c:v>
                </c:pt>
                <c:pt idx="66">
                  <c:v>0.73024075432236213</c:v>
                </c:pt>
                <c:pt idx="67">
                  <c:v>0.73024075432236213</c:v>
                </c:pt>
                <c:pt idx="68">
                  <c:v>0.73024075432236213</c:v>
                </c:pt>
                <c:pt idx="69">
                  <c:v>0.73024075432236213</c:v>
                </c:pt>
                <c:pt idx="70">
                  <c:v>0.73024075432236213</c:v>
                </c:pt>
                <c:pt idx="71">
                  <c:v>0.73024075432236213</c:v>
                </c:pt>
                <c:pt idx="72">
                  <c:v>0.73024075432236213</c:v>
                </c:pt>
                <c:pt idx="73">
                  <c:v>0.73024075432236213</c:v>
                </c:pt>
                <c:pt idx="74">
                  <c:v>0.73024075432236213</c:v>
                </c:pt>
                <c:pt idx="75">
                  <c:v>0.73024075432236213</c:v>
                </c:pt>
                <c:pt idx="76">
                  <c:v>0.73024075432236213</c:v>
                </c:pt>
                <c:pt idx="77">
                  <c:v>0.59840462462974986</c:v>
                </c:pt>
                <c:pt idx="78">
                  <c:v>0.59840462462974986</c:v>
                </c:pt>
                <c:pt idx="79">
                  <c:v>0.59840462462974986</c:v>
                </c:pt>
                <c:pt idx="80">
                  <c:v>0.59840462462974986</c:v>
                </c:pt>
                <c:pt idx="81">
                  <c:v>0.59840462462974986</c:v>
                </c:pt>
                <c:pt idx="82">
                  <c:v>0.59840462462974986</c:v>
                </c:pt>
                <c:pt idx="83">
                  <c:v>0.59840462462974986</c:v>
                </c:pt>
                <c:pt idx="84">
                  <c:v>0.59840462462974986</c:v>
                </c:pt>
                <c:pt idx="85">
                  <c:v>0.59840462462974986</c:v>
                </c:pt>
                <c:pt idx="86">
                  <c:v>0.59840462462974986</c:v>
                </c:pt>
                <c:pt idx="87">
                  <c:v>0.59840462462974986</c:v>
                </c:pt>
                <c:pt idx="88">
                  <c:v>0.59840462462974986</c:v>
                </c:pt>
                <c:pt idx="89">
                  <c:v>0.59840462462974986</c:v>
                </c:pt>
                <c:pt idx="90">
                  <c:v>0.59840462462974986</c:v>
                </c:pt>
                <c:pt idx="91">
                  <c:v>0.59840462462974986</c:v>
                </c:pt>
                <c:pt idx="92">
                  <c:v>0.59840462462974986</c:v>
                </c:pt>
                <c:pt idx="93">
                  <c:v>0.59840462462974986</c:v>
                </c:pt>
                <c:pt idx="94">
                  <c:v>0.59840462462974986</c:v>
                </c:pt>
                <c:pt idx="95">
                  <c:v>0.59840462462974986</c:v>
                </c:pt>
                <c:pt idx="96">
                  <c:v>0.59840462462974986</c:v>
                </c:pt>
                <c:pt idx="97">
                  <c:v>0.59840462462974986</c:v>
                </c:pt>
                <c:pt idx="98">
                  <c:v>0.59840462462974986</c:v>
                </c:pt>
                <c:pt idx="99">
                  <c:v>0.59840462462974986</c:v>
                </c:pt>
                <c:pt idx="100">
                  <c:v>0.59840462462974986</c:v>
                </c:pt>
                <c:pt idx="101">
                  <c:v>0.59840462462974986</c:v>
                </c:pt>
                <c:pt idx="102">
                  <c:v>0.59840462462974986</c:v>
                </c:pt>
                <c:pt idx="103">
                  <c:v>0.59840462462974986</c:v>
                </c:pt>
                <c:pt idx="104">
                  <c:v>0.59840462462974986</c:v>
                </c:pt>
                <c:pt idx="105">
                  <c:v>0.59840462462974986</c:v>
                </c:pt>
                <c:pt idx="106">
                  <c:v>0.59840462462974986</c:v>
                </c:pt>
                <c:pt idx="107">
                  <c:v>0.59840462462974986</c:v>
                </c:pt>
                <c:pt idx="108">
                  <c:v>0.59840462462974986</c:v>
                </c:pt>
                <c:pt idx="109">
                  <c:v>0.59840462462974986</c:v>
                </c:pt>
                <c:pt idx="110">
                  <c:v>0.59840462462974986</c:v>
                </c:pt>
                <c:pt idx="111">
                  <c:v>0.59840462462974986</c:v>
                </c:pt>
                <c:pt idx="112">
                  <c:v>0.59840462462974986</c:v>
                </c:pt>
                <c:pt idx="113">
                  <c:v>0.59840462462974986</c:v>
                </c:pt>
                <c:pt idx="114">
                  <c:v>0.59840462462974986</c:v>
                </c:pt>
                <c:pt idx="115">
                  <c:v>0.59840462462974986</c:v>
                </c:pt>
                <c:pt idx="116">
                  <c:v>0.59840462462974986</c:v>
                </c:pt>
                <c:pt idx="117">
                  <c:v>0.59840462462974986</c:v>
                </c:pt>
                <c:pt idx="118">
                  <c:v>0.39138517497393993</c:v>
                </c:pt>
                <c:pt idx="119">
                  <c:v>0.39138517497393993</c:v>
                </c:pt>
                <c:pt idx="120">
                  <c:v>0.39138517497393993</c:v>
                </c:pt>
                <c:pt idx="121">
                  <c:v>0.39138517497393993</c:v>
                </c:pt>
                <c:pt idx="122">
                  <c:v>0.39138517497393993</c:v>
                </c:pt>
                <c:pt idx="123">
                  <c:v>0.39138517497393993</c:v>
                </c:pt>
                <c:pt idx="124">
                  <c:v>0.39138517497393993</c:v>
                </c:pt>
                <c:pt idx="125">
                  <c:v>0.39138517497393993</c:v>
                </c:pt>
                <c:pt idx="126">
                  <c:v>0.39138517497393993</c:v>
                </c:pt>
                <c:pt idx="127">
                  <c:v>0.39138517497393993</c:v>
                </c:pt>
                <c:pt idx="128">
                  <c:v>0.39138517497393993</c:v>
                </c:pt>
                <c:pt idx="129">
                  <c:v>0.39138517497393993</c:v>
                </c:pt>
                <c:pt idx="130">
                  <c:v>0.39138517497393993</c:v>
                </c:pt>
                <c:pt idx="131">
                  <c:v>0.39138517497393993</c:v>
                </c:pt>
                <c:pt idx="132">
                  <c:v>0.39138517497393993</c:v>
                </c:pt>
                <c:pt idx="133">
                  <c:v>0.39138517497393993</c:v>
                </c:pt>
                <c:pt idx="134">
                  <c:v>0.39138517497393993</c:v>
                </c:pt>
                <c:pt idx="135">
                  <c:v>0.39138517497393993</c:v>
                </c:pt>
                <c:pt idx="136">
                  <c:v>0.39138517497393993</c:v>
                </c:pt>
                <c:pt idx="137">
                  <c:v>0.39138517497393993</c:v>
                </c:pt>
                <c:pt idx="138">
                  <c:v>0.39138517497393993</c:v>
                </c:pt>
                <c:pt idx="139">
                  <c:v>0.39138517497393993</c:v>
                </c:pt>
                <c:pt idx="140">
                  <c:v>0.39138517497393993</c:v>
                </c:pt>
                <c:pt idx="141">
                  <c:v>0.39138517497393993</c:v>
                </c:pt>
                <c:pt idx="142">
                  <c:v>0.39138517497393993</c:v>
                </c:pt>
                <c:pt idx="143">
                  <c:v>0.39138517497393993</c:v>
                </c:pt>
                <c:pt idx="144">
                  <c:v>0.39138517497393993</c:v>
                </c:pt>
                <c:pt idx="145">
                  <c:v>0.39138517497393993</c:v>
                </c:pt>
                <c:pt idx="146">
                  <c:v>0.39138517497393993</c:v>
                </c:pt>
                <c:pt idx="147">
                  <c:v>0.39138517497393993</c:v>
                </c:pt>
                <c:pt idx="148">
                  <c:v>0.39138517497393993</c:v>
                </c:pt>
                <c:pt idx="149">
                  <c:v>0.39138517497393993</c:v>
                </c:pt>
                <c:pt idx="150">
                  <c:v>0.39138517497393993</c:v>
                </c:pt>
                <c:pt idx="151">
                  <c:v>0.39138517497393993</c:v>
                </c:pt>
                <c:pt idx="152">
                  <c:v>0.39138517497393993</c:v>
                </c:pt>
                <c:pt idx="153">
                  <c:v>0.39138517497393993</c:v>
                </c:pt>
                <c:pt idx="154">
                  <c:v>0.39138517497393993</c:v>
                </c:pt>
                <c:pt idx="155">
                  <c:v>0.39138517497393993</c:v>
                </c:pt>
                <c:pt idx="156">
                  <c:v>0.39138517497393993</c:v>
                </c:pt>
                <c:pt idx="157">
                  <c:v>0.39138517497393993</c:v>
                </c:pt>
                <c:pt idx="158">
                  <c:v>0.39138517497393993</c:v>
                </c:pt>
                <c:pt idx="159">
                  <c:v>0.39138517497393993</c:v>
                </c:pt>
                <c:pt idx="160">
                  <c:v>0.39138517497393993</c:v>
                </c:pt>
                <c:pt idx="161">
                  <c:v>0.39138517497393993</c:v>
                </c:pt>
                <c:pt idx="162">
                  <c:v>0.39138517497393993</c:v>
                </c:pt>
                <c:pt idx="163">
                  <c:v>0.39138517497393993</c:v>
                </c:pt>
                <c:pt idx="164">
                  <c:v>0.39138517497393993</c:v>
                </c:pt>
                <c:pt idx="165">
                  <c:v>0.39138517497393993</c:v>
                </c:pt>
                <c:pt idx="166">
                  <c:v>0.39138517497393993</c:v>
                </c:pt>
                <c:pt idx="167">
                  <c:v>0.39138517497393993</c:v>
                </c:pt>
                <c:pt idx="168">
                  <c:v>0.39138517497393993</c:v>
                </c:pt>
                <c:pt idx="169">
                  <c:v>0.39138517497393993</c:v>
                </c:pt>
                <c:pt idx="170">
                  <c:v>0.39138517497393993</c:v>
                </c:pt>
                <c:pt idx="171">
                  <c:v>0.39138517497393993</c:v>
                </c:pt>
                <c:pt idx="172">
                  <c:v>0.39138517497393993</c:v>
                </c:pt>
                <c:pt idx="173">
                  <c:v>0.39138517497393993</c:v>
                </c:pt>
                <c:pt idx="174">
                  <c:v>0.39138517497393993</c:v>
                </c:pt>
                <c:pt idx="175">
                  <c:v>0.39138517497393993</c:v>
                </c:pt>
                <c:pt idx="176">
                  <c:v>0.39138517497393993</c:v>
                </c:pt>
                <c:pt idx="177">
                  <c:v>0.39138517497393993</c:v>
                </c:pt>
                <c:pt idx="178">
                  <c:v>0.39138517497393993</c:v>
                </c:pt>
                <c:pt idx="179">
                  <c:v>0.39138517497393993</c:v>
                </c:pt>
                <c:pt idx="180">
                  <c:v>0.39138517497393993</c:v>
                </c:pt>
                <c:pt idx="181">
                  <c:v>0.39138517497393993</c:v>
                </c:pt>
                <c:pt idx="182">
                  <c:v>0.39138517497393993</c:v>
                </c:pt>
                <c:pt idx="183">
                  <c:v>0.39138517497393993</c:v>
                </c:pt>
                <c:pt idx="184">
                  <c:v>0.39138517497393993</c:v>
                </c:pt>
                <c:pt idx="185">
                  <c:v>0.39138517497393993</c:v>
                </c:pt>
                <c:pt idx="186">
                  <c:v>0.39138517497393993</c:v>
                </c:pt>
                <c:pt idx="187">
                  <c:v>0.39138517497393993</c:v>
                </c:pt>
                <c:pt idx="188">
                  <c:v>0.39138517497393993</c:v>
                </c:pt>
                <c:pt idx="189">
                  <c:v>0.39138517497393993</c:v>
                </c:pt>
                <c:pt idx="190">
                  <c:v>0.39138517497393993</c:v>
                </c:pt>
                <c:pt idx="191">
                  <c:v>0.39138517497393993</c:v>
                </c:pt>
                <c:pt idx="192">
                  <c:v>0.39138517497393993</c:v>
                </c:pt>
                <c:pt idx="193">
                  <c:v>0.39138517497393993</c:v>
                </c:pt>
                <c:pt idx="194">
                  <c:v>0.39138517497393993</c:v>
                </c:pt>
                <c:pt idx="195">
                  <c:v>0</c:v>
                </c:pt>
              </c:numCache>
            </c:numRef>
          </c:yVal>
          <c:smooth val="1"/>
        </c:ser>
        <c:axId val="66899968"/>
        <c:axId val="66901888"/>
      </c:scatterChart>
      <c:valAx>
        <c:axId val="66899968"/>
        <c:scaling>
          <c:orientation val="minMax"/>
        </c:scaling>
        <c:axPos val="b"/>
        <c:title>
          <c:tx>
            <c:rich>
              <a:bodyPr/>
              <a:lstStyle/>
              <a:p>
                <a:pPr>
                  <a:defRPr/>
                </a:pPr>
                <a:r>
                  <a:rPr lang="en-US"/>
                  <a:t>Drought Duration (years)</a:t>
                </a:r>
              </a:p>
            </c:rich>
          </c:tx>
          <c:layout/>
        </c:title>
        <c:numFmt formatCode="General" sourceLinked="1"/>
        <c:tickLblPos val="nextTo"/>
        <c:crossAx val="66901888"/>
        <c:crosses val="autoZero"/>
        <c:crossBetween val="midCat"/>
      </c:valAx>
      <c:valAx>
        <c:axId val="66901888"/>
        <c:scaling>
          <c:orientation val="minMax"/>
          <c:max val="1"/>
        </c:scaling>
        <c:axPos val="l"/>
        <c:title>
          <c:tx>
            <c:rich>
              <a:bodyPr rot="-5400000" vert="horz"/>
              <a:lstStyle/>
              <a:p>
                <a:pPr>
                  <a:defRPr/>
                </a:pPr>
                <a:r>
                  <a:rPr lang="en-US"/>
                  <a:t>Probability</a:t>
                </a:r>
              </a:p>
            </c:rich>
          </c:tx>
          <c:layout/>
        </c:title>
        <c:numFmt formatCode="General" sourceLinked="1"/>
        <c:tickLblPos val="nextTo"/>
        <c:crossAx val="66899968"/>
        <c:crosses val="autoZero"/>
        <c:crossBetween val="midCat"/>
      </c:valAx>
    </c:plotArea>
    <c:legend>
      <c:legendPos val="r"/>
      <c:layout>
        <c:manualLayout>
          <c:xMode val="edge"/>
          <c:yMode val="edge"/>
          <c:x val="0.60741962881019662"/>
          <c:y val="0.34204854658575834"/>
          <c:w val="0.21469606578999043"/>
          <c:h val="0.14800475995015783"/>
        </c:manualLayout>
      </c:layout>
      <c:overlay val="1"/>
    </c:legend>
    <c:plotVisOnly val="1"/>
  </c:chart>
  <c:spPr>
    <a:ln>
      <a:no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scatterChart>
        <c:scatterStyle val="lineMarker"/>
        <c:ser>
          <c:idx val="0"/>
          <c:order val="0"/>
          <c:spPr>
            <a:ln w="28575">
              <a:noFill/>
            </a:ln>
          </c:spPr>
          <c:marker>
            <c:symbol val="diamond"/>
            <c:size val="2"/>
          </c:marker>
          <c:xVal>
            <c:numRef>
              <c:f>Sheet2!$K$1:$K$1000</c:f>
              <c:numCache>
                <c:formatCode>General</c:formatCode>
                <c:ptCount val="1000"/>
                <c:pt idx="0">
                  <c:v>0.87778820598870955</c:v>
                </c:pt>
                <c:pt idx="1">
                  <c:v>1.9247950977844555</c:v>
                </c:pt>
                <c:pt idx="2">
                  <c:v>5.65351588982666</c:v>
                </c:pt>
                <c:pt idx="3">
                  <c:v>0.39130936436176367</c:v>
                </c:pt>
                <c:pt idx="4">
                  <c:v>1.9058427726595402</c:v>
                </c:pt>
                <c:pt idx="5">
                  <c:v>1.7074468197584267</c:v>
                </c:pt>
                <c:pt idx="6">
                  <c:v>1.7700000074606419</c:v>
                </c:pt>
                <c:pt idx="7">
                  <c:v>1.7541733762859932</c:v>
                </c:pt>
                <c:pt idx="8">
                  <c:v>9.283576005865693E-2</c:v>
                </c:pt>
                <c:pt idx="9">
                  <c:v>2.571588723330041</c:v>
                </c:pt>
                <c:pt idx="10">
                  <c:v>4.4643266162548141</c:v>
                </c:pt>
                <c:pt idx="11">
                  <c:v>1.226776693404886</c:v>
                </c:pt>
                <c:pt idx="12">
                  <c:v>0.40221886409879776</c:v>
                </c:pt>
                <c:pt idx="13">
                  <c:v>0.30919075521135586</c:v>
                </c:pt>
                <c:pt idx="14">
                  <c:v>1.0911500387112751</c:v>
                </c:pt>
                <c:pt idx="15">
                  <c:v>1.8519371236191873</c:v>
                </c:pt>
                <c:pt idx="16">
                  <c:v>3.5143274342256601</c:v>
                </c:pt>
                <c:pt idx="17">
                  <c:v>0.87121128660831226</c:v>
                </c:pt>
                <c:pt idx="18">
                  <c:v>4.7549803427589161</c:v>
                </c:pt>
                <c:pt idx="19">
                  <c:v>4.6502789130513822</c:v>
                </c:pt>
                <c:pt idx="20">
                  <c:v>8.2349845210293129</c:v>
                </c:pt>
                <c:pt idx="21">
                  <c:v>0.48090770416578815</c:v>
                </c:pt>
                <c:pt idx="22">
                  <c:v>0.36838148795554609</c:v>
                </c:pt>
                <c:pt idx="23">
                  <c:v>0.50449877024759038</c:v>
                </c:pt>
                <c:pt idx="24">
                  <c:v>5.763265981882248</c:v>
                </c:pt>
                <c:pt idx="25">
                  <c:v>2.4759781188254801</c:v>
                </c:pt>
                <c:pt idx="26">
                  <c:v>1.0658642389508948</c:v>
                </c:pt>
                <c:pt idx="27">
                  <c:v>2.7395626247755551E-2</c:v>
                </c:pt>
                <c:pt idx="28">
                  <c:v>0.20191742566194174</c:v>
                </c:pt>
                <c:pt idx="29">
                  <c:v>1.5685852437066595E-2</c:v>
                </c:pt>
                <c:pt idx="30">
                  <c:v>4.1367336084242359</c:v>
                </c:pt>
                <c:pt idx="31">
                  <c:v>0.2728596476643993</c:v>
                </c:pt>
                <c:pt idx="32">
                  <c:v>0.84829679075337472</c:v>
                </c:pt>
                <c:pt idx="33">
                  <c:v>4.3401601623259687</c:v>
                </c:pt>
                <c:pt idx="34">
                  <c:v>1.1447266273969872</c:v>
                </c:pt>
                <c:pt idx="35">
                  <c:v>0.51887029767896731</c:v>
                </c:pt>
                <c:pt idx="36">
                  <c:v>1.0116710997204956</c:v>
                </c:pt>
                <c:pt idx="37">
                  <c:v>9.5834931624732243E-3</c:v>
                </c:pt>
                <c:pt idx="38">
                  <c:v>7.1614627799610206E-3</c:v>
                </c:pt>
                <c:pt idx="39">
                  <c:v>0.18453819005544564</c:v>
                </c:pt>
                <c:pt idx="40">
                  <c:v>1.1301104033988645</c:v>
                </c:pt>
                <c:pt idx="41">
                  <c:v>4.935887616588496</c:v>
                </c:pt>
                <c:pt idx="42">
                  <c:v>1.6865291873179429</c:v>
                </c:pt>
                <c:pt idx="43">
                  <c:v>1.1041707374016141</c:v>
                </c:pt>
                <c:pt idx="44">
                  <c:v>0.64861071529936931</c:v>
                </c:pt>
                <c:pt idx="45">
                  <c:v>0.73701128458268883</c:v>
                </c:pt>
                <c:pt idx="46">
                  <c:v>3.5853428742085094</c:v>
                </c:pt>
                <c:pt idx="47">
                  <c:v>4.3819638344632734</c:v>
                </c:pt>
                <c:pt idx="48">
                  <c:v>9.2540415178639801</c:v>
                </c:pt>
                <c:pt idx="49">
                  <c:v>0.92096494403515727</c:v>
                </c:pt>
                <c:pt idx="50">
                  <c:v>1.3911565848696539</c:v>
                </c:pt>
                <c:pt idx="51">
                  <c:v>0.13039310931382853</c:v>
                </c:pt>
                <c:pt idx="52">
                  <c:v>7.5665016671589509</c:v>
                </c:pt>
                <c:pt idx="53">
                  <c:v>1.0163686861639609</c:v>
                </c:pt>
                <c:pt idx="54">
                  <c:v>1.1182369566883656</c:v>
                </c:pt>
                <c:pt idx="55">
                  <c:v>2.6617246855280334</c:v>
                </c:pt>
                <c:pt idx="56">
                  <c:v>3.6920301279191547</c:v>
                </c:pt>
                <c:pt idx="57">
                  <c:v>0.25750702445593671</c:v>
                </c:pt>
                <c:pt idx="58">
                  <c:v>2.0738541090752904</c:v>
                </c:pt>
                <c:pt idx="59">
                  <c:v>0.55924311913581948</c:v>
                </c:pt>
                <c:pt idx="60">
                  <c:v>3.5868971179663136</c:v>
                </c:pt>
                <c:pt idx="61">
                  <c:v>2.4225573400434368</c:v>
                </c:pt>
                <c:pt idx="62">
                  <c:v>1.296404114177383</c:v>
                </c:pt>
                <c:pt idx="63">
                  <c:v>3.5477558914120246</c:v>
                </c:pt>
                <c:pt idx="64">
                  <c:v>0.20303936364707342</c:v>
                </c:pt>
                <c:pt idx="65">
                  <c:v>0.14990291671493286</c:v>
                </c:pt>
                <c:pt idx="66">
                  <c:v>0.44965889370321427</c:v>
                </c:pt>
                <c:pt idx="67">
                  <c:v>2.0805182280414982</c:v>
                </c:pt>
                <c:pt idx="68">
                  <c:v>0.57194070666761399</c:v>
                </c:pt>
                <c:pt idx="69">
                  <c:v>1.5597212187586602</c:v>
                </c:pt>
                <c:pt idx="70">
                  <c:v>0.61308464991190159</c:v>
                </c:pt>
                <c:pt idx="71">
                  <c:v>6.009156644987005E-2</c:v>
                </c:pt>
                <c:pt idx="72">
                  <c:v>6.535386001944965</c:v>
                </c:pt>
                <c:pt idx="73">
                  <c:v>0.12451174293246776</c:v>
                </c:pt>
                <c:pt idx="74">
                  <c:v>0.83873029878703453</c:v>
                </c:pt>
                <c:pt idx="75">
                  <c:v>4.0734976693556454E-2</c:v>
                </c:pt>
                <c:pt idx="76">
                  <c:v>15.436822623871212</c:v>
                </c:pt>
                <c:pt idx="77">
                  <c:v>0.38761343940461451</c:v>
                </c:pt>
                <c:pt idx="78">
                  <c:v>2.7508337000361824</c:v>
                </c:pt>
                <c:pt idx="79">
                  <c:v>0.15497285646606393</c:v>
                </c:pt>
                <c:pt idx="80">
                  <c:v>4.3091568602231158E-2</c:v>
                </c:pt>
                <c:pt idx="81">
                  <c:v>0.63281877278967646</c:v>
                </c:pt>
                <c:pt idx="82">
                  <c:v>4.2956098091496662</c:v>
                </c:pt>
                <c:pt idx="83">
                  <c:v>0.37826341795413942</c:v>
                </c:pt>
                <c:pt idx="84">
                  <c:v>1.4744414636510939</c:v>
                </c:pt>
                <c:pt idx="85">
                  <c:v>3.5361861122769316</c:v>
                </c:pt>
                <c:pt idx="86">
                  <c:v>1.1901227092044859</c:v>
                </c:pt>
                <c:pt idx="87">
                  <c:v>0.51919554451241701</c:v>
                </c:pt>
                <c:pt idx="88">
                  <c:v>1.9690753104777221</c:v>
                </c:pt>
                <c:pt idx="89">
                  <c:v>0.12336150630266537</c:v>
                </c:pt>
                <c:pt idx="90">
                  <c:v>7.8838277255567544</c:v>
                </c:pt>
                <c:pt idx="91">
                  <c:v>0.76983887786153093</c:v>
                </c:pt>
                <c:pt idx="92">
                  <c:v>0.12541686985668735</c:v>
                </c:pt>
                <c:pt idx="93">
                  <c:v>1.2684152078284088</c:v>
                </c:pt>
                <c:pt idx="94">
                  <c:v>3.3007406620080104E-3</c:v>
                </c:pt>
                <c:pt idx="95">
                  <c:v>0.79145282893768487</c:v>
                </c:pt>
                <c:pt idx="96">
                  <c:v>6.0449710050017681E-2</c:v>
                </c:pt>
                <c:pt idx="97">
                  <c:v>10.073567467742357</c:v>
                </c:pt>
                <c:pt idx="98">
                  <c:v>0.29042147401252122</c:v>
                </c:pt>
                <c:pt idx="99">
                  <c:v>1.5476707893374984</c:v>
                </c:pt>
                <c:pt idx="100">
                  <c:v>1.7819331424756453</c:v>
                </c:pt>
                <c:pt idx="101">
                  <c:v>0.25267991027167558</c:v>
                </c:pt>
                <c:pt idx="102">
                  <c:v>0.47626393603769235</c:v>
                </c:pt>
                <c:pt idx="103">
                  <c:v>1.4817961168385281</c:v>
                </c:pt>
                <c:pt idx="104">
                  <c:v>4.4912905027375913</c:v>
                </c:pt>
                <c:pt idx="105">
                  <c:v>0.58827087992586569</c:v>
                </c:pt>
                <c:pt idx="106">
                  <c:v>1.1721591807829821</c:v>
                </c:pt>
                <c:pt idx="107">
                  <c:v>2.0065805460150536</c:v>
                </c:pt>
                <c:pt idx="108">
                  <c:v>0.65943140944670098</c:v>
                </c:pt>
                <c:pt idx="109">
                  <c:v>4.7322342554401493E-2</c:v>
                </c:pt>
                <c:pt idx="110">
                  <c:v>7.0786847015723922</c:v>
                </c:pt>
                <c:pt idx="111">
                  <c:v>1.3243181319260562</c:v>
                </c:pt>
                <c:pt idx="112">
                  <c:v>2.6098576463228031</c:v>
                </c:pt>
                <c:pt idx="113">
                  <c:v>5.135784298622931</c:v>
                </c:pt>
                <c:pt idx="114">
                  <c:v>2.8071605858226509</c:v>
                </c:pt>
                <c:pt idx="115">
                  <c:v>4.844118399938746</c:v>
                </c:pt>
                <c:pt idx="116">
                  <c:v>4.7477076758437828</c:v>
                </c:pt>
                <c:pt idx="117">
                  <c:v>3.0880364630972981</c:v>
                </c:pt>
                <c:pt idx="118">
                  <c:v>5.8728498931578113</c:v>
                </c:pt>
                <c:pt idx="119">
                  <c:v>4.007714626208509</c:v>
                </c:pt>
                <c:pt idx="120">
                  <c:v>0.4307313329048913</c:v>
                </c:pt>
                <c:pt idx="121">
                  <c:v>0.29185695788676153</c:v>
                </c:pt>
                <c:pt idx="122">
                  <c:v>4.3091669937247863</c:v>
                </c:pt>
                <c:pt idx="123">
                  <c:v>3.2655725230027883</c:v>
                </c:pt>
                <c:pt idx="124">
                  <c:v>2.4325826140629079E-4</c:v>
                </c:pt>
                <c:pt idx="125">
                  <c:v>1.2363153273719725</c:v>
                </c:pt>
                <c:pt idx="126">
                  <c:v>2.3317767706969449E-3</c:v>
                </c:pt>
                <c:pt idx="127">
                  <c:v>0.53528303659334364</c:v>
                </c:pt>
                <c:pt idx="128">
                  <c:v>1.2237344319891992</c:v>
                </c:pt>
                <c:pt idx="129">
                  <c:v>0.21618690926931688</c:v>
                </c:pt>
                <c:pt idx="130">
                  <c:v>3.1893931172179486</c:v>
                </c:pt>
                <c:pt idx="131">
                  <c:v>2.5312241253996208</c:v>
                </c:pt>
                <c:pt idx="132">
                  <c:v>3.4190959593370964</c:v>
                </c:pt>
                <c:pt idx="133">
                  <c:v>4.3257327771275458</c:v>
                </c:pt>
                <c:pt idx="134">
                  <c:v>6.6571771876641623</c:v>
                </c:pt>
                <c:pt idx="135">
                  <c:v>4.0630828279860562</c:v>
                </c:pt>
                <c:pt idx="136">
                  <c:v>0.11058551492874751</c:v>
                </c:pt>
                <c:pt idx="137">
                  <c:v>1.1970194776912042</c:v>
                </c:pt>
                <c:pt idx="138">
                  <c:v>1.2601320062543295</c:v>
                </c:pt>
                <c:pt idx="139">
                  <c:v>1.3423027917443697</c:v>
                </c:pt>
                <c:pt idx="140">
                  <c:v>0.39155513948747084</c:v>
                </c:pt>
                <c:pt idx="141">
                  <c:v>0.49975677402870927</c:v>
                </c:pt>
                <c:pt idx="142">
                  <c:v>2.9031438170984267</c:v>
                </c:pt>
                <c:pt idx="143">
                  <c:v>3.2640889277652192E-2</c:v>
                </c:pt>
                <c:pt idx="144">
                  <c:v>0.61670394591207733</c:v>
                </c:pt>
                <c:pt idx="145">
                  <c:v>3.187526740490044</c:v>
                </c:pt>
                <c:pt idx="146">
                  <c:v>1.4189089753091764</c:v>
                </c:pt>
                <c:pt idx="147">
                  <c:v>2.1413125920576008</c:v>
                </c:pt>
                <c:pt idx="148">
                  <c:v>0.83918273455086567</c:v>
                </c:pt>
                <c:pt idx="149">
                  <c:v>2.3134315693588838E-2</c:v>
                </c:pt>
                <c:pt idx="150">
                  <c:v>0.41715340310039928</c:v>
                </c:pt>
                <c:pt idx="151">
                  <c:v>1.7967636777244977</c:v>
                </c:pt>
                <c:pt idx="152">
                  <c:v>1.6220245217055016</c:v>
                </c:pt>
                <c:pt idx="153">
                  <c:v>0.79265299319208915</c:v>
                </c:pt>
                <c:pt idx="154">
                  <c:v>0.41834183905081496</c:v>
                </c:pt>
                <c:pt idx="155">
                  <c:v>2.5925976486649103</c:v>
                </c:pt>
                <c:pt idx="156">
                  <c:v>0.6997315470872838</c:v>
                </c:pt>
                <c:pt idx="157">
                  <c:v>0.99548808153582924</c:v>
                </c:pt>
                <c:pt idx="158">
                  <c:v>8.6290727010711308</c:v>
                </c:pt>
                <c:pt idx="159">
                  <c:v>0.26834017621806699</c:v>
                </c:pt>
                <c:pt idx="160">
                  <c:v>4.6554890543465106</c:v>
                </c:pt>
                <c:pt idx="161">
                  <c:v>9.2458931098016599</c:v>
                </c:pt>
                <c:pt idx="162">
                  <c:v>0.1334131151395882</c:v>
                </c:pt>
                <c:pt idx="163">
                  <c:v>0.58014424860780855</c:v>
                </c:pt>
                <c:pt idx="164">
                  <c:v>0.89925903518740435</c:v>
                </c:pt>
                <c:pt idx="165">
                  <c:v>5.77541494720733</c:v>
                </c:pt>
                <c:pt idx="166">
                  <c:v>1.1036324828594977</c:v>
                </c:pt>
                <c:pt idx="167">
                  <c:v>0.75951960916944095</c:v>
                </c:pt>
                <c:pt idx="168">
                  <c:v>2.4708004695396499</c:v>
                </c:pt>
                <c:pt idx="169">
                  <c:v>0.345095673048815</c:v>
                </c:pt>
                <c:pt idx="170">
                  <c:v>0.10642571351104191</c:v>
                </c:pt>
                <c:pt idx="171">
                  <c:v>0.63011022959057739</c:v>
                </c:pt>
                <c:pt idx="172">
                  <c:v>2.0096215505729687</c:v>
                </c:pt>
                <c:pt idx="173">
                  <c:v>0.1114113599483776</c:v>
                </c:pt>
                <c:pt idx="174">
                  <c:v>7.9338865411085299E-2</c:v>
                </c:pt>
                <c:pt idx="175">
                  <c:v>0.81476771063582543</c:v>
                </c:pt>
                <c:pt idx="176">
                  <c:v>2.7368587633986428</c:v>
                </c:pt>
                <c:pt idx="177">
                  <c:v>1.6077139351132805</c:v>
                </c:pt>
                <c:pt idx="178">
                  <c:v>0.83719950463353099</c:v>
                </c:pt>
                <c:pt idx="179">
                  <c:v>1.7266865929508137</c:v>
                </c:pt>
                <c:pt idx="180">
                  <c:v>8.3699156606101734</c:v>
                </c:pt>
                <c:pt idx="181">
                  <c:v>0.18531403129952992</c:v>
                </c:pt>
                <c:pt idx="182">
                  <c:v>5.5282252388789841</c:v>
                </c:pt>
                <c:pt idx="183">
                  <c:v>2.0173385754386821</c:v>
                </c:pt>
                <c:pt idx="184">
                  <c:v>0.94743412911089664</c:v>
                </c:pt>
                <c:pt idx="185">
                  <c:v>1.0386964633944833</c:v>
                </c:pt>
                <c:pt idx="186">
                  <c:v>0.88507967988138458</c:v>
                </c:pt>
                <c:pt idx="187">
                  <c:v>4.9320077894113572</c:v>
                </c:pt>
                <c:pt idx="188">
                  <c:v>1.4993831397928592</c:v>
                </c:pt>
                <c:pt idx="189">
                  <c:v>12.600599884135113</c:v>
                </c:pt>
                <c:pt idx="190">
                  <c:v>0.39849320885892836</c:v>
                </c:pt>
                <c:pt idx="191">
                  <c:v>0.47761883217955681</c:v>
                </c:pt>
                <c:pt idx="192">
                  <c:v>1.4109774298178055</c:v>
                </c:pt>
                <c:pt idx="193">
                  <c:v>4.587471560768857</c:v>
                </c:pt>
                <c:pt idx="194">
                  <c:v>6.142959604921975</c:v>
                </c:pt>
                <c:pt idx="195">
                  <c:v>2.2307480061433536E-2</c:v>
                </c:pt>
                <c:pt idx="196">
                  <c:v>3.8231226978797705</c:v>
                </c:pt>
                <c:pt idx="197">
                  <c:v>2.1209116485465458</c:v>
                </c:pt>
                <c:pt idx="198">
                  <c:v>4.5806910448964491</c:v>
                </c:pt>
                <c:pt idx="199">
                  <c:v>5.0802977750342784</c:v>
                </c:pt>
                <c:pt idx="200">
                  <c:v>8.1379756429664116</c:v>
                </c:pt>
                <c:pt idx="201">
                  <c:v>1.4591552525770159</c:v>
                </c:pt>
                <c:pt idx="202">
                  <c:v>2.6826091969694863</c:v>
                </c:pt>
                <c:pt idx="203">
                  <c:v>0.35539557849423742</c:v>
                </c:pt>
                <c:pt idx="204">
                  <c:v>2.5911038087705016</c:v>
                </c:pt>
                <c:pt idx="205">
                  <c:v>0.29699706414470367</c:v>
                </c:pt>
                <c:pt idx="206">
                  <c:v>6.2889796557115885</c:v>
                </c:pt>
                <c:pt idx="207">
                  <c:v>2.0021020765197104</c:v>
                </c:pt>
                <c:pt idx="208">
                  <c:v>4.7962521730116077</c:v>
                </c:pt>
                <c:pt idx="209">
                  <c:v>1.8027324247928755</c:v>
                </c:pt>
                <c:pt idx="210">
                  <c:v>3.163717235748178</c:v>
                </c:pt>
                <c:pt idx="211">
                  <c:v>1.6274441052896078</c:v>
                </c:pt>
                <c:pt idx="212">
                  <c:v>4.2285713843826125</c:v>
                </c:pt>
                <c:pt idx="213">
                  <c:v>3.0966811666099394</c:v>
                </c:pt>
                <c:pt idx="214">
                  <c:v>0.29356685338366328</c:v>
                </c:pt>
                <c:pt idx="215">
                  <c:v>6.2570999043616586</c:v>
                </c:pt>
                <c:pt idx="216">
                  <c:v>17.547041468697262</c:v>
                </c:pt>
                <c:pt idx="217">
                  <c:v>0.50226834280764132</c:v>
                </c:pt>
                <c:pt idx="218">
                  <c:v>1.0314451846147012</c:v>
                </c:pt>
                <c:pt idx="219">
                  <c:v>1.243112895126844</c:v>
                </c:pt>
                <c:pt idx="220">
                  <c:v>2.8661974172684928</c:v>
                </c:pt>
                <c:pt idx="221">
                  <c:v>0.7024743337996957</c:v>
                </c:pt>
                <c:pt idx="222">
                  <c:v>2.1145999966115241</c:v>
                </c:pt>
                <c:pt idx="223">
                  <c:v>0.15933227172382872</c:v>
                </c:pt>
                <c:pt idx="224">
                  <c:v>1.2613224321945371</c:v>
                </c:pt>
                <c:pt idx="225">
                  <c:v>1.104640569865166</c:v>
                </c:pt>
                <c:pt idx="226">
                  <c:v>0.50461099553813882</c:v>
                </c:pt>
                <c:pt idx="227">
                  <c:v>0.23830510834491653</c:v>
                </c:pt>
                <c:pt idx="228">
                  <c:v>3.5660376961120765</c:v>
                </c:pt>
                <c:pt idx="229">
                  <c:v>5.4651939221677894</c:v>
                </c:pt>
                <c:pt idx="230">
                  <c:v>1.3860825284130238</c:v>
                </c:pt>
                <c:pt idx="231">
                  <c:v>3.6053668192463353</c:v>
                </c:pt>
                <c:pt idx="232">
                  <c:v>0.35557484875790873</c:v>
                </c:pt>
                <c:pt idx="233">
                  <c:v>2.9076508861376817</c:v>
                </c:pt>
                <c:pt idx="234">
                  <c:v>0.17481454257999035</c:v>
                </c:pt>
                <c:pt idx="235">
                  <c:v>3.2277868725268051</c:v>
                </c:pt>
                <c:pt idx="236">
                  <c:v>9.211249587868771</c:v>
                </c:pt>
                <c:pt idx="237">
                  <c:v>5.7786919373012537</c:v>
                </c:pt>
                <c:pt idx="238">
                  <c:v>1.5328306491135693</c:v>
                </c:pt>
                <c:pt idx="239">
                  <c:v>2.2764619189020552</c:v>
                </c:pt>
                <c:pt idx="240">
                  <c:v>6.5172693871327096</c:v>
                </c:pt>
                <c:pt idx="241">
                  <c:v>4.9881895743884659</c:v>
                </c:pt>
                <c:pt idx="242">
                  <c:v>1.4731319883422218</c:v>
                </c:pt>
                <c:pt idx="243">
                  <c:v>3.2894387868099009</c:v>
                </c:pt>
                <c:pt idx="244">
                  <c:v>0.5622669387647482</c:v>
                </c:pt>
                <c:pt idx="245">
                  <c:v>4.6704588959913425</c:v>
                </c:pt>
                <c:pt idx="246">
                  <c:v>4.5914454485521405</c:v>
                </c:pt>
                <c:pt idx="247">
                  <c:v>0.74938682895839781</c:v>
                </c:pt>
                <c:pt idx="248">
                  <c:v>1.1206598474006206</c:v>
                </c:pt>
                <c:pt idx="249">
                  <c:v>1.091813214202749</c:v>
                </c:pt>
                <c:pt idx="250">
                  <c:v>0.75970083428517865</c:v>
                </c:pt>
                <c:pt idx="251">
                  <c:v>2.8262451886685636</c:v>
                </c:pt>
                <c:pt idx="252">
                  <c:v>7.0260234128666568E-2</c:v>
                </c:pt>
                <c:pt idx="253">
                  <c:v>1.2815877725549758</c:v>
                </c:pt>
                <c:pt idx="254">
                  <c:v>2.0240685209474675E-2</c:v>
                </c:pt>
                <c:pt idx="255">
                  <c:v>0.42781746196051129</c:v>
                </c:pt>
                <c:pt idx="256">
                  <c:v>4.7693599379089902</c:v>
                </c:pt>
                <c:pt idx="257">
                  <c:v>2.5551513822180252</c:v>
                </c:pt>
                <c:pt idx="258">
                  <c:v>2.8094447969593648</c:v>
                </c:pt>
                <c:pt idx="259">
                  <c:v>0.36461475777502311</c:v>
                </c:pt>
                <c:pt idx="260">
                  <c:v>1.1617581217309159</c:v>
                </c:pt>
                <c:pt idx="261">
                  <c:v>0.8330326756144486</c:v>
                </c:pt>
                <c:pt idx="262">
                  <c:v>0.41906624393607123</c:v>
                </c:pt>
                <c:pt idx="263">
                  <c:v>2.691680616824208</c:v>
                </c:pt>
                <c:pt idx="264">
                  <c:v>2.579302829652701</c:v>
                </c:pt>
                <c:pt idx="265">
                  <c:v>2.3295899013903134</c:v>
                </c:pt>
                <c:pt idx="266">
                  <c:v>3.6021676620090068</c:v>
                </c:pt>
                <c:pt idx="267">
                  <c:v>2.4334063768046532E-2</c:v>
                </c:pt>
                <c:pt idx="268">
                  <c:v>7.1663117209181486</c:v>
                </c:pt>
                <c:pt idx="269">
                  <c:v>6.1803892376006555</c:v>
                </c:pt>
                <c:pt idx="270">
                  <c:v>1.7880841254044353</c:v>
                </c:pt>
                <c:pt idx="271">
                  <c:v>2.1640386545534716</c:v>
                </c:pt>
                <c:pt idx="272">
                  <c:v>3.7437422017634607</c:v>
                </c:pt>
                <c:pt idx="273">
                  <c:v>0.44951384886308976</c:v>
                </c:pt>
                <c:pt idx="274">
                  <c:v>1.1484243372858438</c:v>
                </c:pt>
                <c:pt idx="275">
                  <c:v>3.3796081563411882</c:v>
                </c:pt>
                <c:pt idx="276">
                  <c:v>0.39252594439348021</c:v>
                </c:pt>
                <c:pt idx="277">
                  <c:v>0.49205360697098138</c:v>
                </c:pt>
                <c:pt idx="278">
                  <c:v>3.6034338869911933</c:v>
                </c:pt>
                <c:pt idx="279">
                  <c:v>0.18154346138234584</c:v>
                </c:pt>
                <c:pt idx="280">
                  <c:v>4.0424406407762712</c:v>
                </c:pt>
                <c:pt idx="281">
                  <c:v>1.3722466934012965</c:v>
                </c:pt>
                <c:pt idx="282">
                  <c:v>0.7967511064669125</c:v>
                </c:pt>
                <c:pt idx="283">
                  <c:v>1.648443785757125</c:v>
                </c:pt>
                <c:pt idx="284">
                  <c:v>0.87814356313859765</c:v>
                </c:pt>
                <c:pt idx="285">
                  <c:v>3.3715931150057443</c:v>
                </c:pt>
                <c:pt idx="286">
                  <c:v>4.8970818427036301E-2</c:v>
                </c:pt>
                <c:pt idx="287">
                  <c:v>0.60009393091546859</c:v>
                </c:pt>
                <c:pt idx="288">
                  <c:v>3.4870634909359008</c:v>
                </c:pt>
                <c:pt idx="289">
                  <c:v>0.58347358870755539</c:v>
                </c:pt>
                <c:pt idx="290">
                  <c:v>3.2859025162812259</c:v>
                </c:pt>
                <c:pt idx="291">
                  <c:v>0.73464804443725673</c:v>
                </c:pt>
                <c:pt idx="292">
                  <c:v>3.8784256392108762</c:v>
                </c:pt>
                <c:pt idx="293">
                  <c:v>2.669429152192127</c:v>
                </c:pt>
                <c:pt idx="294">
                  <c:v>1.0704667387523039</c:v>
                </c:pt>
                <c:pt idx="295">
                  <c:v>0.95734121443720765</c:v>
                </c:pt>
                <c:pt idx="296">
                  <c:v>2.187370886987106</c:v>
                </c:pt>
                <c:pt idx="297">
                  <c:v>1.2715262995988761</c:v>
                </c:pt>
                <c:pt idx="298">
                  <c:v>5.9678013808567493E-2</c:v>
                </c:pt>
                <c:pt idx="299">
                  <c:v>0.33609342484072219</c:v>
                </c:pt>
                <c:pt idx="300">
                  <c:v>0.28074613628987871</c:v>
                </c:pt>
                <c:pt idx="301">
                  <c:v>0.8859460776312571</c:v>
                </c:pt>
                <c:pt idx="302">
                  <c:v>3.572522517432478</c:v>
                </c:pt>
                <c:pt idx="303">
                  <c:v>0.6905867084437215</c:v>
                </c:pt>
                <c:pt idx="304">
                  <c:v>2.9563500495844468</c:v>
                </c:pt>
                <c:pt idx="305">
                  <c:v>0.10148812324886336</c:v>
                </c:pt>
                <c:pt idx="306">
                  <c:v>0.14885811404484114</c:v>
                </c:pt>
                <c:pt idx="307">
                  <c:v>2.0549381137098348</c:v>
                </c:pt>
                <c:pt idx="308">
                  <c:v>0.4421859662045422</c:v>
                </c:pt>
                <c:pt idx="309">
                  <c:v>8.801964845781618E-2</c:v>
                </c:pt>
                <c:pt idx="310">
                  <c:v>0.29150663119633846</c:v>
                </c:pt>
                <c:pt idx="311">
                  <c:v>0.48911676147587346</c:v>
                </c:pt>
                <c:pt idx="312">
                  <c:v>1.6199825505153713</c:v>
                </c:pt>
                <c:pt idx="313">
                  <c:v>4.6082635841745194</c:v>
                </c:pt>
                <c:pt idx="314">
                  <c:v>6.7128860232107828</c:v>
                </c:pt>
                <c:pt idx="315">
                  <c:v>0.32754875439353831</c:v>
                </c:pt>
                <c:pt idx="316">
                  <c:v>1.0039327972971712</c:v>
                </c:pt>
                <c:pt idx="317">
                  <c:v>0.5407790533503759</c:v>
                </c:pt>
                <c:pt idx="318">
                  <c:v>6.2633819633257621</c:v>
                </c:pt>
                <c:pt idx="319">
                  <c:v>0.33436928189108406</c:v>
                </c:pt>
                <c:pt idx="320">
                  <c:v>0.74374717466423756</c:v>
                </c:pt>
                <c:pt idx="321">
                  <c:v>4.0022576130577381</c:v>
                </c:pt>
                <c:pt idx="322">
                  <c:v>5.2389366416469452</c:v>
                </c:pt>
                <c:pt idx="323">
                  <c:v>1.7278730307452252</c:v>
                </c:pt>
                <c:pt idx="324">
                  <c:v>3.3628298514623798</c:v>
                </c:pt>
                <c:pt idx="325">
                  <c:v>3.1100588413346983</c:v>
                </c:pt>
                <c:pt idx="326">
                  <c:v>0.44567329232104519</c:v>
                </c:pt>
                <c:pt idx="327">
                  <c:v>0.55934583072125266</c:v>
                </c:pt>
                <c:pt idx="328">
                  <c:v>0.77516223802038631</c:v>
                </c:pt>
                <c:pt idx="329">
                  <c:v>1.5458660323533742</c:v>
                </c:pt>
                <c:pt idx="330">
                  <c:v>1.714558325994962E-2</c:v>
                </c:pt>
                <c:pt idx="331">
                  <c:v>1.8373686262921374</c:v>
                </c:pt>
                <c:pt idx="332">
                  <c:v>0.28678527307124041</c:v>
                </c:pt>
                <c:pt idx="333">
                  <c:v>0.98798985568600672</c:v>
                </c:pt>
                <c:pt idx="334">
                  <c:v>3.6640008296184083</c:v>
                </c:pt>
                <c:pt idx="335">
                  <c:v>2.4168152489547601</c:v>
                </c:pt>
                <c:pt idx="336">
                  <c:v>6.8510246976530617E-2</c:v>
                </c:pt>
                <c:pt idx="337">
                  <c:v>3.6860431689923721E-2</c:v>
                </c:pt>
                <c:pt idx="338">
                  <c:v>0.47827467732382944</c:v>
                </c:pt>
                <c:pt idx="339">
                  <c:v>5.2141274361741585</c:v>
                </c:pt>
                <c:pt idx="340">
                  <c:v>3.414945247092005</c:v>
                </c:pt>
                <c:pt idx="341">
                  <c:v>0.61319439382493912</c:v>
                </c:pt>
                <c:pt idx="342">
                  <c:v>1.1763700623780922</c:v>
                </c:pt>
                <c:pt idx="343">
                  <c:v>1.1993937650881015</c:v>
                </c:pt>
                <c:pt idx="344">
                  <c:v>0.25528178396797313</c:v>
                </c:pt>
                <c:pt idx="345">
                  <c:v>5.5492800146613896E-2</c:v>
                </c:pt>
                <c:pt idx="346">
                  <c:v>1.347109956515347</c:v>
                </c:pt>
                <c:pt idx="347">
                  <c:v>6.0701982851668674</c:v>
                </c:pt>
                <c:pt idx="348">
                  <c:v>0.72815925864320874</c:v>
                </c:pt>
                <c:pt idx="349">
                  <c:v>0.14547437720269366</c:v>
                </c:pt>
                <c:pt idx="350">
                  <c:v>0.53069186653591949</c:v>
                </c:pt>
                <c:pt idx="351">
                  <c:v>1.4666798921470776</c:v>
                </c:pt>
                <c:pt idx="352">
                  <c:v>2.4449494873113657</c:v>
                </c:pt>
                <c:pt idx="353">
                  <c:v>2.5039122552820672</c:v>
                </c:pt>
                <c:pt idx="354">
                  <c:v>1.0260133581539108</c:v>
                </c:pt>
                <c:pt idx="355">
                  <c:v>0.63392986687072106</c:v>
                </c:pt>
                <c:pt idx="356">
                  <c:v>6.9606662982496106</c:v>
                </c:pt>
                <c:pt idx="357">
                  <c:v>6.4519160716007322</c:v>
                </c:pt>
                <c:pt idx="358">
                  <c:v>0.15835425511840909</c:v>
                </c:pt>
                <c:pt idx="359">
                  <c:v>4.685702680979829</c:v>
                </c:pt>
                <c:pt idx="360">
                  <c:v>0.34913175120214629</c:v>
                </c:pt>
                <c:pt idx="361">
                  <c:v>3.0421934491667502</c:v>
                </c:pt>
                <c:pt idx="362">
                  <c:v>2.2943191531292468</c:v>
                </c:pt>
                <c:pt idx="363">
                  <c:v>0.41440975866798219</c:v>
                </c:pt>
                <c:pt idx="364">
                  <c:v>0.14305185520110136</c:v>
                </c:pt>
                <c:pt idx="365">
                  <c:v>0.34638754862879795</c:v>
                </c:pt>
                <c:pt idx="366">
                  <c:v>0.45063527389115321</c:v>
                </c:pt>
                <c:pt idx="367">
                  <c:v>1.4264701095588717</c:v>
                </c:pt>
                <c:pt idx="368">
                  <c:v>0.67948974970547849</c:v>
                </c:pt>
                <c:pt idx="369">
                  <c:v>0.21324499307204087</c:v>
                </c:pt>
                <c:pt idx="370">
                  <c:v>4.5507247020972805</c:v>
                </c:pt>
                <c:pt idx="371">
                  <c:v>3.0282166168953282</c:v>
                </c:pt>
                <c:pt idx="372">
                  <c:v>0.94901683808501958</c:v>
                </c:pt>
                <c:pt idx="373">
                  <c:v>6.0669118378704967</c:v>
                </c:pt>
                <c:pt idx="374">
                  <c:v>1.0585108855378262</c:v>
                </c:pt>
                <c:pt idx="375">
                  <c:v>0.66012300552167613</c:v>
                </c:pt>
                <c:pt idx="376">
                  <c:v>1.1605371485722744</c:v>
                </c:pt>
                <c:pt idx="377">
                  <c:v>1.8043018044978172</c:v>
                </c:pt>
                <c:pt idx="378">
                  <c:v>4.2016466973203759</c:v>
                </c:pt>
                <c:pt idx="379">
                  <c:v>1.3909748389745515</c:v>
                </c:pt>
                <c:pt idx="380">
                  <c:v>3.1074673329316282</c:v>
                </c:pt>
                <c:pt idx="381">
                  <c:v>6.0166855617048896</c:v>
                </c:pt>
                <c:pt idx="382">
                  <c:v>3.3096092526480962</c:v>
                </c:pt>
                <c:pt idx="383">
                  <c:v>3.6496348799858374</c:v>
                </c:pt>
                <c:pt idx="384">
                  <c:v>0.4189142858354748</c:v>
                </c:pt>
                <c:pt idx="385">
                  <c:v>0.69283774147136046</c:v>
                </c:pt>
                <c:pt idx="386">
                  <c:v>2.9502752434492305</c:v>
                </c:pt>
                <c:pt idx="387">
                  <c:v>3.8449092164287162</c:v>
                </c:pt>
                <c:pt idx="388">
                  <c:v>0.30975606199753636</c:v>
                </c:pt>
                <c:pt idx="389">
                  <c:v>0.24737547581976818</c:v>
                </c:pt>
                <c:pt idx="390">
                  <c:v>2.0517725286158788</c:v>
                </c:pt>
                <c:pt idx="391">
                  <c:v>3.0433928669390489</c:v>
                </c:pt>
                <c:pt idx="392">
                  <c:v>1.365160519175874</c:v>
                </c:pt>
                <c:pt idx="393">
                  <c:v>2.1889314371515636</c:v>
                </c:pt>
                <c:pt idx="394">
                  <c:v>0.56381664923893027</c:v>
                </c:pt>
                <c:pt idx="395">
                  <c:v>2.4829315108542027</c:v>
                </c:pt>
                <c:pt idx="396">
                  <c:v>1.2554858497397929</c:v>
                </c:pt>
                <c:pt idx="397">
                  <c:v>1.2819952516696715</c:v>
                </c:pt>
                <c:pt idx="398">
                  <c:v>2.2430849011178767E-3</c:v>
                </c:pt>
                <c:pt idx="399">
                  <c:v>2.8647595390537983</c:v>
                </c:pt>
                <c:pt idx="400">
                  <c:v>5.8076555730385033</c:v>
                </c:pt>
                <c:pt idx="401">
                  <c:v>3.4578774260110854</c:v>
                </c:pt>
                <c:pt idx="402">
                  <c:v>2.7843037146386842</c:v>
                </c:pt>
                <c:pt idx="403">
                  <c:v>1.044790096909175</c:v>
                </c:pt>
                <c:pt idx="404">
                  <c:v>1.3356655047301804</c:v>
                </c:pt>
                <c:pt idx="405">
                  <c:v>4.0822566304616219E-2</c:v>
                </c:pt>
                <c:pt idx="406">
                  <c:v>4.3270070859364518</c:v>
                </c:pt>
                <c:pt idx="407">
                  <c:v>0.18454312042891824</c:v>
                </c:pt>
                <c:pt idx="408">
                  <c:v>1.5355458560868831</c:v>
                </c:pt>
                <c:pt idx="409">
                  <c:v>0.25905022094158875</c:v>
                </c:pt>
                <c:pt idx="410">
                  <c:v>1.3192420180004918</c:v>
                </c:pt>
                <c:pt idx="411">
                  <c:v>1.0533319566186057</c:v>
                </c:pt>
                <c:pt idx="412">
                  <c:v>1.163470721073353</c:v>
                </c:pt>
                <c:pt idx="413">
                  <c:v>0.12351200875685313</c:v>
                </c:pt>
                <c:pt idx="414">
                  <c:v>1.7748842486063032</c:v>
                </c:pt>
                <c:pt idx="415">
                  <c:v>9.2107558052997349E-2</c:v>
                </c:pt>
                <c:pt idx="416">
                  <c:v>0.15313438760093248</c:v>
                </c:pt>
                <c:pt idx="417">
                  <c:v>1.2539301043572406</c:v>
                </c:pt>
                <c:pt idx="418">
                  <c:v>1.3430849001559948</c:v>
                </c:pt>
                <c:pt idx="419">
                  <c:v>6.597932625903697</c:v>
                </c:pt>
                <c:pt idx="420">
                  <c:v>2.3294281786289224</c:v>
                </c:pt>
                <c:pt idx="421">
                  <c:v>7.1041764253295385</c:v>
                </c:pt>
                <c:pt idx="422">
                  <c:v>5.3009929657187511</c:v>
                </c:pt>
                <c:pt idx="423">
                  <c:v>4.3089892392856655</c:v>
                </c:pt>
                <c:pt idx="424">
                  <c:v>1.5871531453873922</c:v>
                </c:pt>
                <c:pt idx="425">
                  <c:v>1.485189401489579</c:v>
                </c:pt>
                <c:pt idx="426">
                  <c:v>2.9909986882869806</c:v>
                </c:pt>
                <c:pt idx="427">
                  <c:v>4.3582860950934794</c:v>
                </c:pt>
                <c:pt idx="428">
                  <c:v>6.6506307172816737</c:v>
                </c:pt>
                <c:pt idx="429">
                  <c:v>2.4154753065404591</c:v>
                </c:pt>
                <c:pt idx="430">
                  <c:v>1.1694155281109042</c:v>
                </c:pt>
                <c:pt idx="431">
                  <c:v>0.56590385264183229</c:v>
                </c:pt>
                <c:pt idx="432">
                  <c:v>2.9502909061164893</c:v>
                </c:pt>
                <c:pt idx="433">
                  <c:v>0.11662321866579346</c:v>
                </c:pt>
                <c:pt idx="434">
                  <c:v>1.1789675098121573</c:v>
                </c:pt>
                <c:pt idx="435">
                  <c:v>0.96126830314143108</c:v>
                </c:pt>
                <c:pt idx="436">
                  <c:v>7.4313460031934415</c:v>
                </c:pt>
                <c:pt idx="437">
                  <c:v>1.7568782229790563</c:v>
                </c:pt>
                <c:pt idx="438">
                  <c:v>0.51082730704591328</c:v>
                </c:pt>
                <c:pt idx="439">
                  <c:v>9.1321297788887701E-2</c:v>
                </c:pt>
                <c:pt idx="440">
                  <c:v>0.18511707415215042</c:v>
                </c:pt>
                <c:pt idx="441">
                  <c:v>5.0041067363610505</c:v>
                </c:pt>
                <c:pt idx="442">
                  <c:v>1.2407988564387784</c:v>
                </c:pt>
                <c:pt idx="443">
                  <c:v>6.2523945182319602</c:v>
                </c:pt>
                <c:pt idx="444">
                  <c:v>0.75440003253863175</c:v>
                </c:pt>
                <c:pt idx="445">
                  <c:v>0.13827510625151299</c:v>
                </c:pt>
                <c:pt idx="446">
                  <c:v>9.6077586358241096E-2</c:v>
                </c:pt>
                <c:pt idx="447">
                  <c:v>2.3809889260205845</c:v>
                </c:pt>
                <c:pt idx="448">
                  <c:v>2.8332209660230934</c:v>
                </c:pt>
                <c:pt idx="449">
                  <c:v>1.2960033625005813</c:v>
                </c:pt>
                <c:pt idx="450">
                  <c:v>0.94151520633294494</c:v>
                </c:pt>
                <c:pt idx="451">
                  <c:v>2.1585251727626553</c:v>
                </c:pt>
                <c:pt idx="452">
                  <c:v>2.828939884268542</c:v>
                </c:pt>
                <c:pt idx="453">
                  <c:v>1.2915699232228057</c:v>
                </c:pt>
                <c:pt idx="454">
                  <c:v>0.64320102743065088</c:v>
                </c:pt>
                <c:pt idx="455">
                  <c:v>6.2723004842971743</c:v>
                </c:pt>
                <c:pt idx="456">
                  <c:v>0.10779635815482293</c:v>
                </c:pt>
                <c:pt idx="457">
                  <c:v>1.9996499655509483</c:v>
                </c:pt>
                <c:pt idx="458">
                  <c:v>7.084572844101289</c:v>
                </c:pt>
                <c:pt idx="459">
                  <c:v>2.2987535671079558</c:v>
                </c:pt>
                <c:pt idx="460">
                  <c:v>3.6497367724804253</c:v>
                </c:pt>
                <c:pt idx="461">
                  <c:v>0.70056867764776687</c:v>
                </c:pt>
                <c:pt idx="462">
                  <c:v>9.0254834016873122</c:v>
                </c:pt>
                <c:pt idx="463">
                  <c:v>1.3919676292773109</c:v>
                </c:pt>
                <c:pt idx="464">
                  <c:v>2.9654362704603492</c:v>
                </c:pt>
                <c:pt idx="465">
                  <c:v>3.8367950281300698</c:v>
                </c:pt>
                <c:pt idx="466">
                  <c:v>0.49034251217600172</c:v>
                </c:pt>
                <c:pt idx="467">
                  <c:v>2.525029514201111</c:v>
                </c:pt>
                <c:pt idx="468">
                  <c:v>1.0822956309779612</c:v>
                </c:pt>
                <c:pt idx="469">
                  <c:v>0.7414748081328757</c:v>
                </c:pt>
                <c:pt idx="470">
                  <c:v>2.4583789002880674</c:v>
                </c:pt>
                <c:pt idx="471">
                  <c:v>0.16895084032893118</c:v>
                </c:pt>
                <c:pt idx="472">
                  <c:v>0.54859332909800806</c:v>
                </c:pt>
                <c:pt idx="473">
                  <c:v>1.9774270140477865</c:v>
                </c:pt>
                <c:pt idx="474">
                  <c:v>4.0475146957591177E-2</c:v>
                </c:pt>
                <c:pt idx="475">
                  <c:v>0.90954249214684058</c:v>
                </c:pt>
                <c:pt idx="476">
                  <c:v>4.2459113371278064E-3</c:v>
                </c:pt>
                <c:pt idx="477">
                  <c:v>1.8280463604299797</c:v>
                </c:pt>
                <c:pt idx="478">
                  <c:v>0.7981257919516328</c:v>
                </c:pt>
                <c:pt idx="479">
                  <c:v>1.6701177479407523</c:v>
                </c:pt>
                <c:pt idx="480">
                  <c:v>2.1308199138032347</c:v>
                </c:pt>
                <c:pt idx="481">
                  <c:v>6.0263910381793391</c:v>
                </c:pt>
                <c:pt idx="482">
                  <c:v>1.1922603788398733</c:v>
                </c:pt>
                <c:pt idx="483">
                  <c:v>0.1851931286696738</c:v>
                </c:pt>
                <c:pt idx="484">
                  <c:v>1.0723067419886096</c:v>
                </c:pt>
                <c:pt idx="485">
                  <c:v>0.30418293446152567</c:v>
                </c:pt>
                <c:pt idx="486">
                  <c:v>0.55310860690943575</c:v>
                </c:pt>
                <c:pt idx="487">
                  <c:v>5.6960281350609634</c:v>
                </c:pt>
                <c:pt idx="488">
                  <c:v>2.6679412704022085</c:v>
                </c:pt>
                <c:pt idx="489">
                  <c:v>6.1538855326458437</c:v>
                </c:pt>
                <c:pt idx="490">
                  <c:v>1.8254228992499073</c:v>
                </c:pt>
                <c:pt idx="491">
                  <c:v>3.9403840767377343</c:v>
                </c:pt>
                <c:pt idx="492">
                  <c:v>5.8410201321865474E-2</c:v>
                </c:pt>
                <c:pt idx="493">
                  <c:v>1.8256253495034185</c:v>
                </c:pt>
                <c:pt idx="494">
                  <c:v>0.93293176710109615</c:v>
                </c:pt>
                <c:pt idx="495">
                  <c:v>0.14651984810167112</c:v>
                </c:pt>
                <c:pt idx="496">
                  <c:v>5.4926499330215464</c:v>
                </c:pt>
                <c:pt idx="497">
                  <c:v>2.4068657489921601</c:v>
                </c:pt>
                <c:pt idx="498">
                  <c:v>0.68308295194646129</c:v>
                </c:pt>
                <c:pt idx="499">
                  <c:v>2.4631718011142634</c:v>
                </c:pt>
                <c:pt idx="500">
                  <c:v>1.5365485176844327</c:v>
                </c:pt>
                <c:pt idx="501">
                  <c:v>4.4942722033090314</c:v>
                </c:pt>
                <c:pt idx="502">
                  <c:v>1.980018090721319</c:v>
                </c:pt>
                <c:pt idx="503">
                  <c:v>0.65485824120912495</c:v>
                </c:pt>
                <c:pt idx="504">
                  <c:v>0.3967552617973491</c:v>
                </c:pt>
                <c:pt idx="505">
                  <c:v>0.50136526877672583</c:v>
                </c:pt>
                <c:pt idx="506">
                  <c:v>3.798583140977009</c:v>
                </c:pt>
                <c:pt idx="507">
                  <c:v>4.9056344055840571</c:v>
                </c:pt>
                <c:pt idx="508">
                  <c:v>6.6148721617587913</c:v>
                </c:pt>
                <c:pt idx="509">
                  <c:v>0.10401808413488249</c:v>
                </c:pt>
                <c:pt idx="510">
                  <c:v>5.0203917569465857E-2</c:v>
                </c:pt>
                <c:pt idx="511">
                  <c:v>1.2149162125747797</c:v>
                </c:pt>
                <c:pt idx="512">
                  <c:v>0.24018202650161002</c:v>
                </c:pt>
                <c:pt idx="513">
                  <c:v>2.8665957089840632</c:v>
                </c:pt>
                <c:pt idx="514">
                  <c:v>7.5608423691772092E-2</c:v>
                </c:pt>
                <c:pt idx="515">
                  <c:v>8.3490774614008181E-2</c:v>
                </c:pt>
                <c:pt idx="516">
                  <c:v>1.1712066851919969</c:v>
                </c:pt>
                <c:pt idx="517">
                  <c:v>1.9642922894464572</c:v>
                </c:pt>
                <c:pt idx="518">
                  <c:v>3.6962617161916418</c:v>
                </c:pt>
                <c:pt idx="519">
                  <c:v>2.0088473825305657</c:v>
                </c:pt>
                <c:pt idx="520">
                  <c:v>4.3252976023882201</c:v>
                </c:pt>
                <c:pt idx="521">
                  <c:v>0.55213186760345623</c:v>
                </c:pt>
                <c:pt idx="522">
                  <c:v>3.5816763941597038E-2</c:v>
                </c:pt>
                <c:pt idx="523">
                  <c:v>0.30517175884811393</c:v>
                </c:pt>
                <c:pt idx="524">
                  <c:v>1.9009972711440044</c:v>
                </c:pt>
                <c:pt idx="525">
                  <c:v>1.3692198419293611</c:v>
                </c:pt>
                <c:pt idx="526">
                  <c:v>5.8394455960978711</c:v>
                </c:pt>
                <c:pt idx="527">
                  <c:v>1.3539439863872025E-2</c:v>
                </c:pt>
                <c:pt idx="528">
                  <c:v>4.7542203407287417E-2</c:v>
                </c:pt>
                <c:pt idx="529">
                  <c:v>3.0349655418098531</c:v>
                </c:pt>
                <c:pt idx="530">
                  <c:v>9.735010005062264E-2</c:v>
                </c:pt>
                <c:pt idx="531">
                  <c:v>6.9493775068729917</c:v>
                </c:pt>
                <c:pt idx="532">
                  <c:v>0.66343626252104393</c:v>
                </c:pt>
                <c:pt idx="533">
                  <c:v>3.1558056306648239</c:v>
                </c:pt>
                <c:pt idx="534">
                  <c:v>9.6883736090278436</c:v>
                </c:pt>
                <c:pt idx="535">
                  <c:v>0.4734844437079021</c:v>
                </c:pt>
                <c:pt idx="536">
                  <c:v>1.3945684976852799</c:v>
                </c:pt>
                <c:pt idx="537">
                  <c:v>1.517718554204269</c:v>
                </c:pt>
                <c:pt idx="538">
                  <c:v>2.3553486190981698</c:v>
                </c:pt>
                <c:pt idx="539">
                  <c:v>1.7442865475430827</c:v>
                </c:pt>
                <c:pt idx="540">
                  <c:v>2.0330816560727993</c:v>
                </c:pt>
                <c:pt idx="541">
                  <c:v>1.3557990478062494</c:v>
                </c:pt>
                <c:pt idx="542">
                  <c:v>1.1584890699364874</c:v>
                </c:pt>
                <c:pt idx="543">
                  <c:v>0.11553428428631216</c:v>
                </c:pt>
                <c:pt idx="544">
                  <c:v>2.5069153626185674</c:v>
                </c:pt>
                <c:pt idx="545">
                  <c:v>1.5140281223815253</c:v>
                </c:pt>
                <c:pt idx="546">
                  <c:v>1.3960699529151555</c:v>
                </c:pt>
                <c:pt idx="547">
                  <c:v>3.2775251166817645</c:v>
                </c:pt>
                <c:pt idx="548">
                  <c:v>0.72356645654142215</c:v>
                </c:pt>
                <c:pt idx="549">
                  <c:v>1.4366675479437321</c:v>
                </c:pt>
                <c:pt idx="550">
                  <c:v>1.9621186035980027</c:v>
                </c:pt>
                <c:pt idx="551">
                  <c:v>0.69240978099904349</c:v>
                </c:pt>
                <c:pt idx="552">
                  <c:v>3.8221716444359974</c:v>
                </c:pt>
                <c:pt idx="553">
                  <c:v>2.0655677861226129</c:v>
                </c:pt>
                <c:pt idx="554">
                  <c:v>2.7541018939722277</c:v>
                </c:pt>
                <c:pt idx="555">
                  <c:v>0.29202610410171737</c:v>
                </c:pt>
                <c:pt idx="556">
                  <c:v>8.1624521577030222</c:v>
                </c:pt>
                <c:pt idx="557">
                  <c:v>0.13172852979869995</c:v>
                </c:pt>
                <c:pt idx="558">
                  <c:v>0.14938982787163946</c:v>
                </c:pt>
                <c:pt idx="559">
                  <c:v>5.4437773798485019</c:v>
                </c:pt>
                <c:pt idx="560">
                  <c:v>1.0572123577707271</c:v>
                </c:pt>
                <c:pt idx="561">
                  <c:v>0.77738663012194387</c:v>
                </c:pt>
                <c:pt idx="562">
                  <c:v>0.44807406387730403</c:v>
                </c:pt>
                <c:pt idx="563">
                  <c:v>2.3033677070514162</c:v>
                </c:pt>
                <c:pt idx="564">
                  <c:v>4.2852052213781473</c:v>
                </c:pt>
                <c:pt idx="565">
                  <c:v>0.25826228100949294</c:v>
                </c:pt>
                <c:pt idx="566">
                  <c:v>1.4948546209084465E-2</c:v>
                </c:pt>
                <c:pt idx="567">
                  <c:v>0.76697393784271328</c:v>
                </c:pt>
                <c:pt idx="568">
                  <c:v>3.3285130938574743</c:v>
                </c:pt>
                <c:pt idx="569">
                  <c:v>2.183911017121559</c:v>
                </c:pt>
                <c:pt idx="570">
                  <c:v>5.3396120216149496</c:v>
                </c:pt>
                <c:pt idx="571">
                  <c:v>0.54450432634808255</c:v>
                </c:pt>
                <c:pt idx="572">
                  <c:v>2.4223947430094173</c:v>
                </c:pt>
                <c:pt idx="573">
                  <c:v>5.4956989989405685</c:v>
                </c:pt>
                <c:pt idx="574">
                  <c:v>4.6587809973257563</c:v>
                </c:pt>
                <c:pt idx="575">
                  <c:v>0.18802721545592282</c:v>
                </c:pt>
                <c:pt idx="576">
                  <c:v>0.22199328404933652</c:v>
                </c:pt>
                <c:pt idx="577">
                  <c:v>0.6708454415917422</c:v>
                </c:pt>
                <c:pt idx="578">
                  <c:v>2.2077346046490915</c:v>
                </c:pt>
                <c:pt idx="579">
                  <c:v>0.92149452896886541</c:v>
                </c:pt>
                <c:pt idx="580">
                  <c:v>0.19768644069308466</c:v>
                </c:pt>
                <c:pt idx="581">
                  <c:v>0.76668956957449508</c:v>
                </c:pt>
                <c:pt idx="582">
                  <c:v>1.5058274590626874E-2</c:v>
                </c:pt>
                <c:pt idx="583">
                  <c:v>0.74461431544877965</c:v>
                </c:pt>
                <c:pt idx="584">
                  <c:v>1.8029837284938479</c:v>
                </c:pt>
                <c:pt idx="585">
                  <c:v>0.79520481879341831</c:v>
                </c:pt>
                <c:pt idx="586">
                  <c:v>6.7260916203532224</c:v>
                </c:pt>
                <c:pt idx="587">
                  <c:v>2.5037265867624443</c:v>
                </c:pt>
                <c:pt idx="588">
                  <c:v>3.0173150602929639</c:v>
                </c:pt>
                <c:pt idx="589">
                  <c:v>1.9997117090245302</c:v>
                </c:pt>
                <c:pt idx="590">
                  <c:v>2.5635799267169364</c:v>
                </c:pt>
                <c:pt idx="591">
                  <c:v>1.7044811422710113</c:v>
                </c:pt>
                <c:pt idx="592">
                  <c:v>7.426688932935817E-3</c:v>
                </c:pt>
                <c:pt idx="593">
                  <c:v>5.0086509473280376</c:v>
                </c:pt>
                <c:pt idx="594">
                  <c:v>2.6165972162545259</c:v>
                </c:pt>
                <c:pt idx="595">
                  <c:v>0.14997429292575643</c:v>
                </c:pt>
                <c:pt idx="596">
                  <c:v>5.657471718849564</c:v>
                </c:pt>
                <c:pt idx="597">
                  <c:v>7.8271788710724319</c:v>
                </c:pt>
                <c:pt idx="598">
                  <c:v>0.45651882737026872</c:v>
                </c:pt>
                <c:pt idx="599">
                  <c:v>3.8454660747306177</c:v>
                </c:pt>
                <c:pt idx="600">
                  <c:v>1.1853972620633009</c:v>
                </c:pt>
                <c:pt idx="601">
                  <c:v>5.5902058221291799</c:v>
                </c:pt>
                <c:pt idx="602">
                  <c:v>0.2980897335288708</c:v>
                </c:pt>
                <c:pt idx="603">
                  <c:v>3.6438249845804243</c:v>
                </c:pt>
                <c:pt idx="604">
                  <c:v>1.2724931755680524</c:v>
                </c:pt>
                <c:pt idx="605">
                  <c:v>0.40778553891060049</c:v>
                </c:pt>
                <c:pt idx="606">
                  <c:v>3.6991441551382027</c:v>
                </c:pt>
                <c:pt idx="607">
                  <c:v>1.5517809153143896</c:v>
                </c:pt>
                <c:pt idx="608">
                  <c:v>3.6979445096002399</c:v>
                </c:pt>
                <c:pt idx="609">
                  <c:v>1.1224617078539896</c:v>
                </c:pt>
                <c:pt idx="610">
                  <c:v>2.2645438134500004</c:v>
                </c:pt>
                <c:pt idx="611">
                  <c:v>3.4100811152083343</c:v>
                </c:pt>
                <c:pt idx="612">
                  <c:v>1.4065092028671025</c:v>
                </c:pt>
                <c:pt idx="613">
                  <c:v>0.61585643660638889</c:v>
                </c:pt>
                <c:pt idx="614">
                  <c:v>1.254922590631423</c:v>
                </c:pt>
                <c:pt idx="615">
                  <c:v>3.6690998824491414</c:v>
                </c:pt>
                <c:pt idx="616">
                  <c:v>0.84116661375558788</c:v>
                </c:pt>
                <c:pt idx="617">
                  <c:v>5.2909758278934858</c:v>
                </c:pt>
                <c:pt idx="618">
                  <c:v>2.3168952099661984</c:v>
                </c:pt>
                <c:pt idx="619">
                  <c:v>4.910826628570149</c:v>
                </c:pt>
                <c:pt idx="620">
                  <c:v>0.6900128016878776</c:v>
                </c:pt>
                <c:pt idx="621">
                  <c:v>0.80548031825265387</c:v>
                </c:pt>
                <c:pt idx="622">
                  <c:v>1.1367603541565221</c:v>
                </c:pt>
                <c:pt idx="623">
                  <c:v>8.8474087847015249E-4</c:v>
                </c:pt>
                <c:pt idx="624">
                  <c:v>0.5168619755710171</c:v>
                </c:pt>
                <c:pt idx="625">
                  <c:v>0.68909186286621904</c:v>
                </c:pt>
                <c:pt idx="626">
                  <c:v>3.5507602402493642E-2</c:v>
                </c:pt>
                <c:pt idx="627">
                  <c:v>0.46533664625446186</c:v>
                </c:pt>
                <c:pt idx="628">
                  <c:v>3.2317298587548779</c:v>
                </c:pt>
                <c:pt idx="629">
                  <c:v>0.76425488177605416</c:v>
                </c:pt>
                <c:pt idx="630">
                  <c:v>0.12904970966159116</c:v>
                </c:pt>
                <c:pt idx="631">
                  <c:v>4.9146579518715701</c:v>
                </c:pt>
                <c:pt idx="632">
                  <c:v>1.7594986522445288</c:v>
                </c:pt>
                <c:pt idx="633">
                  <c:v>1.7983323812547662</c:v>
                </c:pt>
                <c:pt idx="634">
                  <c:v>5.7056225423086833</c:v>
                </c:pt>
                <c:pt idx="635">
                  <c:v>2.9606396922012181</c:v>
                </c:pt>
                <c:pt idx="636">
                  <c:v>0.41162911456034712</c:v>
                </c:pt>
                <c:pt idx="637">
                  <c:v>4.8781835623588155</c:v>
                </c:pt>
                <c:pt idx="638">
                  <c:v>1.0780305999013111</c:v>
                </c:pt>
                <c:pt idx="639">
                  <c:v>1.5681986653250028</c:v>
                </c:pt>
                <c:pt idx="640">
                  <c:v>8.6102414082018939</c:v>
                </c:pt>
                <c:pt idx="641">
                  <c:v>2.1405299692969888</c:v>
                </c:pt>
                <c:pt idx="642">
                  <c:v>1.295799050192409</c:v>
                </c:pt>
                <c:pt idx="643">
                  <c:v>3.5176278461832142</c:v>
                </c:pt>
                <c:pt idx="644">
                  <c:v>6.5196893459274978</c:v>
                </c:pt>
                <c:pt idx="645">
                  <c:v>1.3860594753900857</c:v>
                </c:pt>
                <c:pt idx="646">
                  <c:v>0.57843134374219907</c:v>
                </c:pt>
                <c:pt idx="647">
                  <c:v>1.5067361724617319</c:v>
                </c:pt>
                <c:pt idx="648">
                  <c:v>0.70696674967112338</c:v>
                </c:pt>
                <c:pt idx="649">
                  <c:v>1.5500418552530193</c:v>
                </c:pt>
                <c:pt idx="650">
                  <c:v>0.28828555963537217</c:v>
                </c:pt>
                <c:pt idx="651">
                  <c:v>5.3450043290136522</c:v>
                </c:pt>
                <c:pt idx="652">
                  <c:v>9.3035660465710743E-3</c:v>
                </c:pt>
                <c:pt idx="653">
                  <c:v>3.4568698932084483</c:v>
                </c:pt>
                <c:pt idx="654">
                  <c:v>1.3982836367896077</c:v>
                </c:pt>
                <c:pt idx="655">
                  <c:v>1.71612861749094</c:v>
                </c:pt>
                <c:pt idx="656">
                  <c:v>1.6082338180136082</c:v>
                </c:pt>
                <c:pt idx="657">
                  <c:v>6.0747619871599543</c:v>
                </c:pt>
                <c:pt idx="658">
                  <c:v>1.2719334597425865E-5</c:v>
                </c:pt>
                <c:pt idx="659">
                  <c:v>4.965245369944757</c:v>
                </c:pt>
                <c:pt idx="660">
                  <c:v>0.9370278810358148</c:v>
                </c:pt>
                <c:pt idx="661">
                  <c:v>0.8668637735867083</c:v>
                </c:pt>
                <c:pt idx="662">
                  <c:v>0.34136173351239107</c:v>
                </c:pt>
                <c:pt idx="663">
                  <c:v>3.8673029023246182</c:v>
                </c:pt>
                <c:pt idx="664">
                  <c:v>3.0516086711860635</c:v>
                </c:pt>
                <c:pt idx="665">
                  <c:v>0.31866403208286848</c:v>
                </c:pt>
                <c:pt idx="666">
                  <c:v>0.837387583645405</c:v>
                </c:pt>
                <c:pt idx="667">
                  <c:v>3.9545588811609704</c:v>
                </c:pt>
                <c:pt idx="668">
                  <c:v>8.0198567936355403</c:v>
                </c:pt>
                <c:pt idx="669">
                  <c:v>4.5813872467513068</c:v>
                </c:pt>
                <c:pt idx="670">
                  <c:v>6.4022033958132241</c:v>
                </c:pt>
                <c:pt idx="671">
                  <c:v>3.4030483635758086</c:v>
                </c:pt>
                <c:pt idx="672">
                  <c:v>2.3513645299467449</c:v>
                </c:pt>
                <c:pt idx="673">
                  <c:v>1.2453087945831645</c:v>
                </c:pt>
                <c:pt idx="674">
                  <c:v>8.6482074415850363</c:v>
                </c:pt>
                <c:pt idx="675">
                  <c:v>5.3229020601099366</c:v>
                </c:pt>
                <c:pt idx="676">
                  <c:v>5.6722439452792068</c:v>
                </c:pt>
                <c:pt idx="677">
                  <c:v>1.0307273481706803E-2</c:v>
                </c:pt>
                <c:pt idx="678">
                  <c:v>3.6419315271199189</c:v>
                </c:pt>
                <c:pt idx="679">
                  <c:v>2.4011888151712721</c:v>
                </c:pt>
                <c:pt idx="680">
                  <c:v>7.8169028874621738</c:v>
                </c:pt>
                <c:pt idx="681">
                  <c:v>0.2986941735364978</c:v>
                </c:pt>
                <c:pt idx="682">
                  <c:v>4.8364808547905064E-3</c:v>
                </c:pt>
                <c:pt idx="683">
                  <c:v>2.026279451344251</c:v>
                </c:pt>
                <c:pt idx="684">
                  <c:v>5.6542179694336214</c:v>
                </c:pt>
                <c:pt idx="685">
                  <c:v>1.3280857231243873E-2</c:v>
                </c:pt>
                <c:pt idx="686">
                  <c:v>7.0561104283746685</c:v>
                </c:pt>
                <c:pt idx="687">
                  <c:v>2.1280177465709764</c:v>
                </c:pt>
                <c:pt idx="688">
                  <c:v>1.1648317279456673</c:v>
                </c:pt>
                <c:pt idx="689">
                  <c:v>0.86534079574827627</c:v>
                </c:pt>
                <c:pt idx="690">
                  <c:v>8.084107756754074</c:v>
                </c:pt>
                <c:pt idx="691">
                  <c:v>6.2439670282571793</c:v>
                </c:pt>
                <c:pt idx="692">
                  <c:v>5.6745282082671222</c:v>
                </c:pt>
                <c:pt idx="693">
                  <c:v>1.1532751242756496</c:v>
                </c:pt>
                <c:pt idx="694">
                  <c:v>0.39553174674730196</c:v>
                </c:pt>
                <c:pt idx="695">
                  <c:v>11.818000584088695</c:v>
                </c:pt>
                <c:pt idx="696">
                  <c:v>5.4481826572730527E-2</c:v>
                </c:pt>
                <c:pt idx="697">
                  <c:v>1.2556833496376301</c:v>
                </c:pt>
                <c:pt idx="698">
                  <c:v>8.4785055830012421</c:v>
                </c:pt>
                <c:pt idx="699">
                  <c:v>0.20639001308454538</c:v>
                </c:pt>
                <c:pt idx="700">
                  <c:v>1.4768180078114628</c:v>
                </c:pt>
                <c:pt idx="701">
                  <c:v>3.6885200470152815</c:v>
                </c:pt>
                <c:pt idx="702">
                  <c:v>0.10709051636168002</c:v>
                </c:pt>
                <c:pt idx="703">
                  <c:v>2.8060921924900577</c:v>
                </c:pt>
                <c:pt idx="704">
                  <c:v>5.5644739308114781</c:v>
                </c:pt>
                <c:pt idx="705">
                  <c:v>0.66713748587697697</c:v>
                </c:pt>
                <c:pt idx="706">
                  <c:v>0.25001312386851315</c:v>
                </c:pt>
                <c:pt idx="707">
                  <c:v>1.4662635809009354</c:v>
                </c:pt>
                <c:pt idx="708">
                  <c:v>0.48759764374393066</c:v>
                </c:pt>
                <c:pt idx="709">
                  <c:v>3.2450261803631264</c:v>
                </c:pt>
                <c:pt idx="710">
                  <c:v>0.1296518957140472</c:v>
                </c:pt>
                <c:pt idx="711">
                  <c:v>1.9793308709062554</c:v>
                </c:pt>
                <c:pt idx="712">
                  <c:v>2.6366943989029905</c:v>
                </c:pt>
                <c:pt idx="713">
                  <c:v>0.50032458754680187</c:v>
                </c:pt>
                <c:pt idx="714">
                  <c:v>5.1513359465272686</c:v>
                </c:pt>
                <c:pt idx="715">
                  <c:v>9.234521965384114E-2</c:v>
                </c:pt>
                <c:pt idx="716">
                  <c:v>0.67814240497132017</c:v>
                </c:pt>
                <c:pt idx="717">
                  <c:v>2.6327509117590173</c:v>
                </c:pt>
                <c:pt idx="718">
                  <c:v>2.1682187750321398</c:v>
                </c:pt>
                <c:pt idx="719">
                  <c:v>0.86540539450861775</c:v>
                </c:pt>
                <c:pt idx="720">
                  <c:v>2.7031944593344606</c:v>
                </c:pt>
                <c:pt idx="721">
                  <c:v>0.98554906756791294</c:v>
                </c:pt>
                <c:pt idx="722">
                  <c:v>1.0619302872721161</c:v>
                </c:pt>
                <c:pt idx="723">
                  <c:v>1.3143783260522873E-2</c:v>
                </c:pt>
                <c:pt idx="724">
                  <c:v>0.98030323375884088</c:v>
                </c:pt>
                <c:pt idx="725">
                  <c:v>1.1801041838266955</c:v>
                </c:pt>
                <c:pt idx="726">
                  <c:v>4.1284763005554925</c:v>
                </c:pt>
                <c:pt idx="727">
                  <c:v>1.7991043804578084</c:v>
                </c:pt>
                <c:pt idx="728">
                  <c:v>1.1185995317626738</c:v>
                </c:pt>
                <c:pt idx="729">
                  <c:v>3.6155218990680824</c:v>
                </c:pt>
                <c:pt idx="730">
                  <c:v>1.0183698921120212</c:v>
                </c:pt>
                <c:pt idx="731">
                  <c:v>5.5298665186683049</c:v>
                </c:pt>
                <c:pt idx="732">
                  <c:v>0.79114856421415469</c:v>
                </c:pt>
                <c:pt idx="733">
                  <c:v>1.0792364506071901</c:v>
                </c:pt>
                <c:pt idx="734">
                  <c:v>0.60500139640534412</c:v>
                </c:pt>
                <c:pt idx="735">
                  <c:v>0.15654038632323369</c:v>
                </c:pt>
                <c:pt idx="736">
                  <c:v>0.14685591004190601</c:v>
                </c:pt>
                <c:pt idx="737">
                  <c:v>9.2278764931801274E-2</c:v>
                </c:pt>
                <c:pt idx="738">
                  <c:v>1.4968247791714273</c:v>
                </c:pt>
                <c:pt idx="739">
                  <c:v>3.2981955978949156</c:v>
                </c:pt>
                <c:pt idx="740">
                  <c:v>0.38380479249425786</c:v>
                </c:pt>
                <c:pt idx="741">
                  <c:v>8.9547338789338557E-2</c:v>
                </c:pt>
                <c:pt idx="742">
                  <c:v>3.5629982695335025</c:v>
                </c:pt>
                <c:pt idx="743">
                  <c:v>0.17161192657855703</c:v>
                </c:pt>
                <c:pt idx="744">
                  <c:v>0.30736250477825922</c:v>
                </c:pt>
                <c:pt idx="745">
                  <c:v>2.5902327432515135</c:v>
                </c:pt>
                <c:pt idx="746">
                  <c:v>0.17794508076912266</c:v>
                </c:pt>
                <c:pt idx="747">
                  <c:v>0.72626699501972991</c:v>
                </c:pt>
                <c:pt idx="748">
                  <c:v>2.1706855110863734</c:v>
                </c:pt>
                <c:pt idx="749">
                  <c:v>2.8233890378965225</c:v>
                </c:pt>
                <c:pt idx="750">
                  <c:v>1.6747556455611901</c:v>
                </c:pt>
                <c:pt idx="751">
                  <c:v>2.5216331587201339</c:v>
                </c:pt>
                <c:pt idx="752">
                  <c:v>1.9818560366741544</c:v>
                </c:pt>
                <c:pt idx="753">
                  <c:v>1.293526248433388</c:v>
                </c:pt>
                <c:pt idx="754">
                  <c:v>7.8274144980500435E-3</c:v>
                </c:pt>
                <c:pt idx="755">
                  <c:v>1.8018671789411407</c:v>
                </c:pt>
                <c:pt idx="756">
                  <c:v>1.1518098818489846</c:v>
                </c:pt>
                <c:pt idx="757">
                  <c:v>2.0696484098202061</c:v>
                </c:pt>
                <c:pt idx="758">
                  <c:v>0.31169023286529068</c:v>
                </c:pt>
                <c:pt idx="759">
                  <c:v>0.30839717866464389</c:v>
                </c:pt>
                <c:pt idx="760">
                  <c:v>5.9230583851308793</c:v>
                </c:pt>
                <c:pt idx="761">
                  <c:v>0.43802096297929133</c:v>
                </c:pt>
                <c:pt idx="762">
                  <c:v>0.70297092049105125</c:v>
                </c:pt>
                <c:pt idx="763">
                  <c:v>0.32839146813978537</c:v>
                </c:pt>
                <c:pt idx="764">
                  <c:v>8.2062526091089296</c:v>
                </c:pt>
                <c:pt idx="765">
                  <c:v>2.6203964626039515</c:v>
                </c:pt>
                <c:pt idx="766">
                  <c:v>5.0072360833522538</c:v>
                </c:pt>
                <c:pt idx="767">
                  <c:v>5.2168599613504387</c:v>
                </c:pt>
                <c:pt idx="768">
                  <c:v>0.73767469425928445</c:v>
                </c:pt>
                <c:pt idx="769">
                  <c:v>4.9788148883573564</c:v>
                </c:pt>
                <c:pt idx="770">
                  <c:v>0.56434526599910539</c:v>
                </c:pt>
                <c:pt idx="771">
                  <c:v>1.193606754164827</c:v>
                </c:pt>
                <c:pt idx="772">
                  <c:v>14.520034674420787</c:v>
                </c:pt>
                <c:pt idx="773">
                  <c:v>1.2496699922144212</c:v>
                </c:pt>
                <c:pt idx="774">
                  <c:v>0.71687635365680713</c:v>
                </c:pt>
                <c:pt idx="775">
                  <c:v>0.84807691747527791</c:v>
                </c:pt>
                <c:pt idx="776">
                  <c:v>8.2868488455360758</c:v>
                </c:pt>
                <c:pt idx="777">
                  <c:v>1.7195290957000609</c:v>
                </c:pt>
                <c:pt idx="778">
                  <c:v>0.91348184552550804</c:v>
                </c:pt>
                <c:pt idx="779">
                  <c:v>1.1826801958891573</c:v>
                </c:pt>
                <c:pt idx="780">
                  <c:v>4.1747784952060112</c:v>
                </c:pt>
                <c:pt idx="781">
                  <c:v>0.75861684024545561</c:v>
                </c:pt>
                <c:pt idx="782">
                  <c:v>5.4987070667137079</c:v>
                </c:pt>
                <c:pt idx="783">
                  <c:v>0.79102228824827547</c:v>
                </c:pt>
                <c:pt idx="784">
                  <c:v>1.4283622656978803</c:v>
                </c:pt>
                <c:pt idx="785">
                  <c:v>4.3861018923352262</c:v>
                </c:pt>
                <c:pt idx="786">
                  <c:v>2.0118218780255197</c:v>
                </c:pt>
                <c:pt idx="787">
                  <c:v>4.3188607425167671</c:v>
                </c:pt>
                <c:pt idx="788">
                  <c:v>5.4213243269257605</c:v>
                </c:pt>
                <c:pt idx="789">
                  <c:v>4.1651169212798713</c:v>
                </c:pt>
                <c:pt idx="790">
                  <c:v>0.51741160825627808</c:v>
                </c:pt>
                <c:pt idx="791">
                  <c:v>1.5174908090397392</c:v>
                </c:pt>
                <c:pt idx="792">
                  <c:v>5.789824360618061</c:v>
                </c:pt>
                <c:pt idx="793">
                  <c:v>0.69523336878767683</c:v>
                </c:pt>
                <c:pt idx="794">
                  <c:v>0.90502306947482203</c:v>
                </c:pt>
                <c:pt idx="795">
                  <c:v>4.4823728770819642</c:v>
                </c:pt>
                <c:pt idx="796">
                  <c:v>2.4916757745417133</c:v>
                </c:pt>
                <c:pt idx="797">
                  <c:v>0.21734580572883241</c:v>
                </c:pt>
                <c:pt idx="798">
                  <c:v>0.46307416289123199</c:v>
                </c:pt>
                <c:pt idx="799">
                  <c:v>1.1736243941773878</c:v>
                </c:pt>
                <c:pt idx="800">
                  <c:v>2.3522307822884532</c:v>
                </c:pt>
                <c:pt idx="801">
                  <c:v>5.2751735405976312</c:v>
                </c:pt>
                <c:pt idx="802">
                  <c:v>1.8316834718732322</c:v>
                </c:pt>
                <c:pt idx="803">
                  <c:v>0.97903217124693265</c:v>
                </c:pt>
                <c:pt idx="804">
                  <c:v>1.9927856051247914</c:v>
                </c:pt>
                <c:pt idx="805">
                  <c:v>1.8033831992266705</c:v>
                </c:pt>
                <c:pt idx="806">
                  <c:v>4.9774333491214691</c:v>
                </c:pt>
                <c:pt idx="807">
                  <c:v>1.1101563168213546</c:v>
                </c:pt>
                <c:pt idx="808">
                  <c:v>5.8732736627909912E-2</c:v>
                </c:pt>
                <c:pt idx="809">
                  <c:v>1.4665732346310019</c:v>
                </c:pt>
                <c:pt idx="810">
                  <c:v>8.8245909503536182E-2</c:v>
                </c:pt>
                <c:pt idx="811">
                  <c:v>1.5142845794904529</c:v>
                </c:pt>
                <c:pt idx="812">
                  <c:v>1.873655471644196</c:v>
                </c:pt>
                <c:pt idx="813">
                  <c:v>0.3696911364855095</c:v>
                </c:pt>
                <c:pt idx="814">
                  <c:v>0.12643495503462868</c:v>
                </c:pt>
                <c:pt idx="815">
                  <c:v>4.0745421750187916</c:v>
                </c:pt>
                <c:pt idx="816">
                  <c:v>1.3292077974953027</c:v>
                </c:pt>
                <c:pt idx="817">
                  <c:v>3.0276591336645793</c:v>
                </c:pt>
                <c:pt idx="818">
                  <c:v>3.3595978644233151</c:v>
                </c:pt>
                <c:pt idx="819">
                  <c:v>0.30248123359645346</c:v>
                </c:pt>
                <c:pt idx="820">
                  <c:v>4.6323430778244674</c:v>
                </c:pt>
                <c:pt idx="821">
                  <c:v>1.6930161489414925</c:v>
                </c:pt>
                <c:pt idx="822">
                  <c:v>2.9244781258563366</c:v>
                </c:pt>
                <c:pt idx="823">
                  <c:v>2.2796020422744245</c:v>
                </c:pt>
                <c:pt idx="824">
                  <c:v>0.29745829622084002</c:v>
                </c:pt>
                <c:pt idx="825">
                  <c:v>0.33138864760131881</c:v>
                </c:pt>
                <c:pt idx="826">
                  <c:v>4.8808637857220374</c:v>
                </c:pt>
                <c:pt idx="827">
                  <c:v>0.82506544506571167</c:v>
                </c:pt>
                <c:pt idx="828">
                  <c:v>0.7957774181682179</c:v>
                </c:pt>
                <c:pt idx="829">
                  <c:v>4.492555909161303</c:v>
                </c:pt>
                <c:pt idx="830">
                  <c:v>1.1133150058869985</c:v>
                </c:pt>
                <c:pt idx="831">
                  <c:v>0.83228505861729984</c:v>
                </c:pt>
                <c:pt idx="832">
                  <c:v>2.6871777411126261</c:v>
                </c:pt>
                <c:pt idx="833">
                  <c:v>0.82689102908497503</c:v>
                </c:pt>
                <c:pt idx="834">
                  <c:v>1.921153609105192</c:v>
                </c:pt>
                <c:pt idx="835">
                  <c:v>2.1068694906813068</c:v>
                </c:pt>
                <c:pt idx="836">
                  <c:v>3.4470049953828767</c:v>
                </c:pt>
                <c:pt idx="837">
                  <c:v>3.7248446038589398</c:v>
                </c:pt>
                <c:pt idx="838">
                  <c:v>1.7858062615565151</c:v>
                </c:pt>
                <c:pt idx="839">
                  <c:v>0.20224454499031422</c:v>
                </c:pt>
                <c:pt idx="840">
                  <c:v>1.6236183871674712</c:v>
                </c:pt>
                <c:pt idx="841">
                  <c:v>2.5899863950769482</c:v>
                </c:pt>
                <c:pt idx="842">
                  <c:v>0.8506137276440715</c:v>
                </c:pt>
                <c:pt idx="843">
                  <c:v>2.2556685747734746</c:v>
                </c:pt>
                <c:pt idx="844">
                  <c:v>1.0886319246002694</c:v>
                </c:pt>
                <c:pt idx="845">
                  <c:v>1.5047229383382925</c:v>
                </c:pt>
                <c:pt idx="846">
                  <c:v>0.65124520173375677</c:v>
                </c:pt>
                <c:pt idx="847">
                  <c:v>1.6729864715049014</c:v>
                </c:pt>
                <c:pt idx="848">
                  <c:v>8.200468332983835</c:v>
                </c:pt>
                <c:pt idx="849">
                  <c:v>0.1972105480609114</c:v>
                </c:pt>
                <c:pt idx="850">
                  <c:v>2.1612543472593084</c:v>
                </c:pt>
                <c:pt idx="851">
                  <c:v>4.2530497051484462</c:v>
                </c:pt>
                <c:pt idx="852">
                  <c:v>0.48374111057949581</c:v>
                </c:pt>
                <c:pt idx="853">
                  <c:v>2.8704209317787526</c:v>
                </c:pt>
                <c:pt idx="854">
                  <c:v>2.5238598451486753</c:v>
                </c:pt>
                <c:pt idx="855">
                  <c:v>1.2743054682998851</c:v>
                </c:pt>
                <c:pt idx="856">
                  <c:v>3.6299000863812174</c:v>
                </c:pt>
                <c:pt idx="857">
                  <c:v>2.2981401702778417</c:v>
                </c:pt>
                <c:pt idx="858">
                  <c:v>0.6590297207032928</c:v>
                </c:pt>
                <c:pt idx="859">
                  <c:v>2.0453909339006229</c:v>
                </c:pt>
                <c:pt idx="860">
                  <c:v>1.0571214385557621</c:v>
                </c:pt>
                <c:pt idx="861">
                  <c:v>1.0689628672839904</c:v>
                </c:pt>
                <c:pt idx="862">
                  <c:v>1.2751970247618749</c:v>
                </c:pt>
                <c:pt idx="863">
                  <c:v>0.14780631550611709</c:v>
                </c:pt>
                <c:pt idx="864">
                  <c:v>9.6211293344387325</c:v>
                </c:pt>
                <c:pt idx="865">
                  <c:v>1.055762260987992</c:v>
                </c:pt>
                <c:pt idx="866">
                  <c:v>4.0061334127004784</c:v>
                </c:pt>
                <c:pt idx="867">
                  <c:v>2.6387233570230855</c:v>
                </c:pt>
                <c:pt idx="868">
                  <c:v>1.5071122923772504</c:v>
                </c:pt>
                <c:pt idx="869">
                  <c:v>1.5912433751798341</c:v>
                </c:pt>
                <c:pt idx="870">
                  <c:v>0.58229163379299687</c:v>
                </c:pt>
                <c:pt idx="871">
                  <c:v>6.254804850171082</c:v>
                </c:pt>
                <c:pt idx="872">
                  <c:v>4.9622770071156515</c:v>
                </c:pt>
                <c:pt idx="873">
                  <c:v>0.71886786316026863</c:v>
                </c:pt>
                <c:pt idx="874">
                  <c:v>2.3139782604296704</c:v>
                </c:pt>
                <c:pt idx="875">
                  <c:v>1.5784729941025677</c:v>
                </c:pt>
                <c:pt idx="876">
                  <c:v>1.9244777092807224</c:v>
                </c:pt>
                <c:pt idx="877">
                  <c:v>2.6600348935397178</c:v>
                </c:pt>
                <c:pt idx="878">
                  <c:v>3.9248242890625993</c:v>
                </c:pt>
                <c:pt idx="879">
                  <c:v>1.1115377816431058</c:v>
                </c:pt>
                <c:pt idx="880">
                  <c:v>4.8591170243363822</c:v>
                </c:pt>
                <c:pt idx="881">
                  <c:v>2.6005816293460682</c:v>
                </c:pt>
                <c:pt idx="882">
                  <c:v>0.75306575000235099</c:v>
                </c:pt>
                <c:pt idx="883">
                  <c:v>11.885762316870014</c:v>
                </c:pt>
                <c:pt idx="884">
                  <c:v>1.0440898270800398</c:v>
                </c:pt>
                <c:pt idx="885">
                  <c:v>0.17349021027552244</c:v>
                </c:pt>
                <c:pt idx="886">
                  <c:v>0.13711335222251989</c:v>
                </c:pt>
                <c:pt idx="887">
                  <c:v>1.0761372810021499</c:v>
                </c:pt>
                <c:pt idx="888">
                  <c:v>3.6485100418362606</c:v>
                </c:pt>
                <c:pt idx="889">
                  <c:v>1.6598547275089444</c:v>
                </c:pt>
                <c:pt idx="890">
                  <c:v>1.5989461563555243</c:v>
                </c:pt>
                <c:pt idx="891">
                  <c:v>3.4540661002848769</c:v>
                </c:pt>
                <c:pt idx="892">
                  <c:v>0.75131889686984954</c:v>
                </c:pt>
                <c:pt idx="893">
                  <c:v>7.9052337687575118</c:v>
                </c:pt>
                <c:pt idx="894">
                  <c:v>1.0287467273464435</c:v>
                </c:pt>
                <c:pt idx="895">
                  <c:v>1.3997863277936933</c:v>
                </c:pt>
                <c:pt idx="896">
                  <c:v>4.5876755663022829E-2</c:v>
                </c:pt>
                <c:pt idx="897">
                  <c:v>0.60834178886168488</c:v>
                </c:pt>
                <c:pt idx="898">
                  <c:v>0.52024931707368149</c:v>
                </c:pt>
                <c:pt idx="899">
                  <c:v>1.585745419493205</c:v>
                </c:pt>
                <c:pt idx="900">
                  <c:v>0.56975246438972948</c:v>
                </c:pt>
                <c:pt idx="901">
                  <c:v>0.89101718016241127</c:v>
                </c:pt>
                <c:pt idx="902">
                  <c:v>1.4841336363564761</c:v>
                </c:pt>
                <c:pt idx="903">
                  <c:v>0.69816471184126083</c:v>
                </c:pt>
                <c:pt idx="904">
                  <c:v>0.65966543988216519</c:v>
                </c:pt>
                <c:pt idx="905">
                  <c:v>0.29153126924428274</c:v>
                </c:pt>
                <c:pt idx="906">
                  <c:v>0.23049578040826812</c:v>
                </c:pt>
                <c:pt idx="907">
                  <c:v>3.7116054515248567</c:v>
                </c:pt>
                <c:pt idx="908">
                  <c:v>0.37649877199258019</c:v>
                </c:pt>
                <c:pt idx="909">
                  <c:v>0.15129833809659518</c:v>
                </c:pt>
                <c:pt idx="910">
                  <c:v>7.0637253632136562E-2</c:v>
                </c:pt>
                <c:pt idx="911">
                  <c:v>4.5171450250799063</c:v>
                </c:pt>
                <c:pt idx="912">
                  <c:v>11.161178904626007</c:v>
                </c:pt>
                <c:pt idx="913">
                  <c:v>0.69082375971181209</c:v>
                </c:pt>
                <c:pt idx="914">
                  <c:v>1.9442141705043239E-2</c:v>
                </c:pt>
                <c:pt idx="915">
                  <c:v>0.15051403757734536</c:v>
                </c:pt>
                <c:pt idx="916">
                  <c:v>0.19086413200423896</c:v>
                </c:pt>
                <c:pt idx="917">
                  <c:v>1.3268011244872684</c:v>
                </c:pt>
                <c:pt idx="918">
                  <c:v>1.2556505250537906</c:v>
                </c:pt>
                <c:pt idx="919">
                  <c:v>1.298854443454146</c:v>
                </c:pt>
                <c:pt idx="920">
                  <c:v>6.985755322411741</c:v>
                </c:pt>
                <c:pt idx="921">
                  <c:v>0.93555970935350174</c:v>
                </c:pt>
                <c:pt idx="922">
                  <c:v>4.5323792172599875</c:v>
                </c:pt>
                <c:pt idx="923">
                  <c:v>0.50748099826881732</c:v>
                </c:pt>
                <c:pt idx="924">
                  <c:v>0.63857307467567803</c:v>
                </c:pt>
                <c:pt idx="925">
                  <c:v>4.3911353675136295</c:v>
                </c:pt>
                <c:pt idx="926">
                  <c:v>1.7079543255745755</c:v>
                </c:pt>
                <c:pt idx="927">
                  <c:v>2.1529331384325432</c:v>
                </c:pt>
                <c:pt idx="928">
                  <c:v>4.2353351133515966</c:v>
                </c:pt>
                <c:pt idx="929">
                  <c:v>4.0090792799462207</c:v>
                </c:pt>
                <c:pt idx="930">
                  <c:v>1.9432580646984368</c:v>
                </c:pt>
                <c:pt idx="931">
                  <c:v>1.2893843000490179</c:v>
                </c:pt>
                <c:pt idx="932">
                  <c:v>0.65903053503893871</c:v>
                </c:pt>
                <c:pt idx="933">
                  <c:v>0.73007873448491178</c:v>
                </c:pt>
                <c:pt idx="934">
                  <c:v>2.8462166632838404</c:v>
                </c:pt>
                <c:pt idx="935">
                  <c:v>6.7987722426750191E-2</c:v>
                </c:pt>
                <c:pt idx="936">
                  <c:v>1.9911281381274546</c:v>
                </c:pt>
                <c:pt idx="937">
                  <c:v>4.1555482978229273E-2</c:v>
                </c:pt>
                <c:pt idx="938">
                  <c:v>4.3094518933631845</c:v>
                </c:pt>
                <c:pt idx="939">
                  <c:v>1.9241271218322225</c:v>
                </c:pt>
                <c:pt idx="940">
                  <c:v>4.0956049657819236</c:v>
                </c:pt>
                <c:pt idx="941">
                  <c:v>5.9322961989606018</c:v>
                </c:pt>
                <c:pt idx="942">
                  <c:v>3.404360507238505</c:v>
                </c:pt>
                <c:pt idx="943">
                  <c:v>0.64302882752542501</c:v>
                </c:pt>
                <c:pt idx="944">
                  <c:v>7.2206732662707296</c:v>
                </c:pt>
                <c:pt idx="945">
                  <c:v>1.6860227230657601</c:v>
                </c:pt>
                <c:pt idx="946">
                  <c:v>5.2921275821601874</c:v>
                </c:pt>
                <c:pt idx="947">
                  <c:v>0.25669166354335027</c:v>
                </c:pt>
                <c:pt idx="948">
                  <c:v>2.0404178195880869</c:v>
                </c:pt>
                <c:pt idx="949">
                  <c:v>0.71750828358693153</c:v>
                </c:pt>
                <c:pt idx="950">
                  <c:v>0.64709910359128719</c:v>
                </c:pt>
                <c:pt idx="951">
                  <c:v>1.0392279358412948</c:v>
                </c:pt>
                <c:pt idx="952">
                  <c:v>1.2180414189273079</c:v>
                </c:pt>
                <c:pt idx="953">
                  <c:v>1.985186228630605</c:v>
                </c:pt>
                <c:pt idx="954">
                  <c:v>2.142614277982982</c:v>
                </c:pt>
                <c:pt idx="955">
                  <c:v>0.26854141222692179</c:v>
                </c:pt>
                <c:pt idx="956">
                  <c:v>0.31573345769314765</c:v>
                </c:pt>
                <c:pt idx="957">
                  <c:v>1.6886311047471727</c:v>
                </c:pt>
                <c:pt idx="958">
                  <c:v>1.1851061576207602</c:v>
                </c:pt>
                <c:pt idx="959">
                  <c:v>0.13401607207665692</c:v>
                </c:pt>
                <c:pt idx="960">
                  <c:v>9.3935781360800998</c:v>
                </c:pt>
                <c:pt idx="961">
                  <c:v>1.0484839070443273</c:v>
                </c:pt>
                <c:pt idx="962">
                  <c:v>0.24899325701889569</c:v>
                </c:pt>
                <c:pt idx="963">
                  <c:v>6.8315088819656458</c:v>
                </c:pt>
                <c:pt idx="964">
                  <c:v>2.9005022227060739</c:v>
                </c:pt>
                <c:pt idx="965">
                  <c:v>8.1936044666746213</c:v>
                </c:pt>
                <c:pt idx="966">
                  <c:v>2.0442045144913465</c:v>
                </c:pt>
                <c:pt idx="967">
                  <c:v>2.1436324473406665</c:v>
                </c:pt>
                <c:pt idx="968">
                  <c:v>2.0063198097446531</c:v>
                </c:pt>
                <c:pt idx="969">
                  <c:v>0.2905921789681839</c:v>
                </c:pt>
                <c:pt idx="970">
                  <c:v>2.8499486149154247</c:v>
                </c:pt>
                <c:pt idx="971">
                  <c:v>2.252200144023655</c:v>
                </c:pt>
                <c:pt idx="972">
                  <c:v>5.4187248913316681</c:v>
                </c:pt>
                <c:pt idx="973">
                  <c:v>2.0144223898202589</c:v>
                </c:pt>
                <c:pt idx="974">
                  <c:v>1.0002197810026943</c:v>
                </c:pt>
                <c:pt idx="975">
                  <c:v>0.50058097337130569</c:v>
                </c:pt>
                <c:pt idx="976">
                  <c:v>0.98770974085765706</c:v>
                </c:pt>
                <c:pt idx="977">
                  <c:v>2.3018958862512249</c:v>
                </c:pt>
                <c:pt idx="978">
                  <c:v>1.6675697098604318</c:v>
                </c:pt>
                <c:pt idx="979">
                  <c:v>0.75397240530819276</c:v>
                </c:pt>
                <c:pt idx="980">
                  <c:v>0.9036262573569841</c:v>
                </c:pt>
                <c:pt idx="981">
                  <c:v>0.28854095655323853</c:v>
                </c:pt>
                <c:pt idx="982">
                  <c:v>1.0083059419024307</c:v>
                </c:pt>
                <c:pt idx="983">
                  <c:v>1.1389542132115689</c:v>
                </c:pt>
                <c:pt idx="984">
                  <c:v>2.0189206358142027</c:v>
                </c:pt>
                <c:pt idx="985">
                  <c:v>0.59868451666418765</c:v>
                </c:pt>
                <c:pt idx="986">
                  <c:v>1.1327688077280358</c:v>
                </c:pt>
                <c:pt idx="987">
                  <c:v>6.5620972864214561E-2</c:v>
                </c:pt>
                <c:pt idx="988">
                  <c:v>1.1507487967719281</c:v>
                </c:pt>
                <c:pt idx="989">
                  <c:v>0.45651822412113191</c:v>
                </c:pt>
                <c:pt idx="990">
                  <c:v>2.6869604775970477</c:v>
                </c:pt>
                <c:pt idx="991">
                  <c:v>1.2227107345982346</c:v>
                </c:pt>
                <c:pt idx="992">
                  <c:v>7.0272624738511302</c:v>
                </c:pt>
                <c:pt idx="993">
                  <c:v>2.2931169087366636</c:v>
                </c:pt>
                <c:pt idx="994">
                  <c:v>3.6392439320844434</c:v>
                </c:pt>
                <c:pt idx="995">
                  <c:v>23.008185045906153</c:v>
                </c:pt>
                <c:pt idx="996">
                  <c:v>2.0098793912992829</c:v>
                </c:pt>
                <c:pt idx="997">
                  <c:v>0.52984603898458271</c:v>
                </c:pt>
                <c:pt idx="998">
                  <c:v>0.81291833882681508</c:v>
                </c:pt>
                <c:pt idx="999">
                  <c:v>16.296538018478415</c:v>
                </c:pt>
              </c:numCache>
            </c:numRef>
          </c:xVal>
          <c:yVal>
            <c:numRef>
              <c:f>Sheet2!$D$1:$D$1000</c:f>
              <c:numCache>
                <c:formatCode>General</c:formatCode>
                <c:ptCount val="1000"/>
                <c:pt idx="0">
                  <c:v>1.5001651295093601</c:v>
                </c:pt>
                <c:pt idx="1">
                  <c:v>1.4780110513978992</c:v>
                </c:pt>
                <c:pt idx="2">
                  <c:v>1.6365128159318976</c:v>
                </c:pt>
                <c:pt idx="3">
                  <c:v>1.2549995007575843</c:v>
                </c:pt>
                <c:pt idx="4">
                  <c:v>11.109732513122028</c:v>
                </c:pt>
                <c:pt idx="5">
                  <c:v>5.083497464673477</c:v>
                </c:pt>
                <c:pt idx="6">
                  <c:v>9.2347774082661491</c:v>
                </c:pt>
                <c:pt idx="7">
                  <c:v>0.1106020347268532</c:v>
                </c:pt>
                <c:pt idx="8">
                  <c:v>0.24733258006816203</c:v>
                </c:pt>
                <c:pt idx="9">
                  <c:v>7.1739292632613569</c:v>
                </c:pt>
                <c:pt idx="10">
                  <c:v>2.2038115635829127</c:v>
                </c:pt>
                <c:pt idx="11">
                  <c:v>4.4538089966588261</c:v>
                </c:pt>
                <c:pt idx="12">
                  <c:v>0.20959922670136638</c:v>
                </c:pt>
                <c:pt idx="13">
                  <c:v>0.59661375061533384</c:v>
                </c:pt>
                <c:pt idx="14">
                  <c:v>1.1005325826665893</c:v>
                </c:pt>
                <c:pt idx="15">
                  <c:v>3.0744735446345235</c:v>
                </c:pt>
                <c:pt idx="16">
                  <c:v>7.8509238905052934</c:v>
                </c:pt>
                <c:pt idx="17">
                  <c:v>0.82662072851088064</c:v>
                </c:pt>
                <c:pt idx="18">
                  <c:v>16.877574673458188</c:v>
                </c:pt>
                <c:pt idx="19">
                  <c:v>9.0890738282376127</c:v>
                </c:pt>
                <c:pt idx="20">
                  <c:v>1.2345896533340657</c:v>
                </c:pt>
                <c:pt idx="21">
                  <c:v>0.93190392322253013</c:v>
                </c:pt>
                <c:pt idx="22">
                  <c:v>0.72250218654531007</c:v>
                </c:pt>
                <c:pt idx="23">
                  <c:v>0.41534626182725692</c:v>
                </c:pt>
                <c:pt idx="24">
                  <c:v>26.404847423972925</c:v>
                </c:pt>
                <c:pt idx="25">
                  <c:v>3.6848312152640008</c:v>
                </c:pt>
                <c:pt idx="26">
                  <c:v>3.4156330670877271</c:v>
                </c:pt>
                <c:pt idx="27">
                  <c:v>2.7028792584474997</c:v>
                </c:pt>
                <c:pt idx="28">
                  <c:v>4.019308947324415</c:v>
                </c:pt>
                <c:pt idx="29">
                  <c:v>6.0397347768423497</c:v>
                </c:pt>
                <c:pt idx="30">
                  <c:v>8.327067753268814</c:v>
                </c:pt>
                <c:pt idx="31">
                  <c:v>1.0192305836210647</c:v>
                </c:pt>
                <c:pt idx="32">
                  <c:v>0.89820076781818425</c:v>
                </c:pt>
                <c:pt idx="33">
                  <c:v>0.11663272220864351</c:v>
                </c:pt>
                <c:pt idx="34">
                  <c:v>3.5956191489159308</c:v>
                </c:pt>
                <c:pt idx="35">
                  <c:v>5.4609773678995586E-3</c:v>
                </c:pt>
                <c:pt idx="36">
                  <c:v>11.899914032953285</c:v>
                </c:pt>
                <c:pt idx="37">
                  <c:v>4.3792151201071832</c:v>
                </c:pt>
                <c:pt idx="38">
                  <c:v>9.1179022295086209</c:v>
                </c:pt>
                <c:pt idx="39">
                  <c:v>2.3758304715406466</c:v>
                </c:pt>
                <c:pt idx="40">
                  <c:v>2.1785701472586796</c:v>
                </c:pt>
                <c:pt idx="41">
                  <c:v>3.4873118745854876</c:v>
                </c:pt>
                <c:pt idx="42">
                  <c:v>4.888232965620646</c:v>
                </c:pt>
                <c:pt idx="43">
                  <c:v>0.5386311848551093</c:v>
                </c:pt>
                <c:pt idx="44">
                  <c:v>0.93960945891639802</c:v>
                </c:pt>
                <c:pt idx="45">
                  <c:v>0.66019120914760443</c:v>
                </c:pt>
                <c:pt idx="46">
                  <c:v>3.059492654158539</c:v>
                </c:pt>
                <c:pt idx="47">
                  <c:v>6.1304189977125336</c:v>
                </c:pt>
                <c:pt idx="48">
                  <c:v>9.4764309328875296</c:v>
                </c:pt>
                <c:pt idx="49">
                  <c:v>9.8854642322620432</c:v>
                </c:pt>
                <c:pt idx="50">
                  <c:v>2.6603565241913296</c:v>
                </c:pt>
                <c:pt idx="51">
                  <c:v>4.4440185652557327</c:v>
                </c:pt>
                <c:pt idx="52">
                  <c:v>3.4009184489472992</c:v>
                </c:pt>
                <c:pt idx="53">
                  <c:v>4.4352377708480439</c:v>
                </c:pt>
                <c:pt idx="54">
                  <c:v>6.7610006553050006</c:v>
                </c:pt>
                <c:pt idx="55">
                  <c:v>1.5226836875646863</c:v>
                </c:pt>
                <c:pt idx="56">
                  <c:v>2.532160079961093</c:v>
                </c:pt>
                <c:pt idx="57">
                  <c:v>8.9093803428665517</c:v>
                </c:pt>
                <c:pt idx="58">
                  <c:v>0.94207828737263921</c:v>
                </c:pt>
                <c:pt idx="59">
                  <c:v>0.95197799366696345</c:v>
                </c:pt>
                <c:pt idx="60">
                  <c:v>1.198103524871597</c:v>
                </c:pt>
                <c:pt idx="61">
                  <c:v>20.937957808723212</c:v>
                </c:pt>
                <c:pt idx="62">
                  <c:v>8.3661177208472257E-2</c:v>
                </c:pt>
                <c:pt idx="63">
                  <c:v>26.853352638987083</c:v>
                </c:pt>
                <c:pt idx="64">
                  <c:v>0.34906882133051664</c:v>
                </c:pt>
                <c:pt idx="65">
                  <c:v>1.6146813230724288</c:v>
                </c:pt>
                <c:pt idx="66">
                  <c:v>0.39925802514418585</c:v>
                </c:pt>
                <c:pt idx="67">
                  <c:v>3.2168800966864843</c:v>
                </c:pt>
                <c:pt idx="68">
                  <c:v>2.6748239234268714</c:v>
                </c:pt>
                <c:pt idx="69">
                  <c:v>4.8261448336304955</c:v>
                </c:pt>
                <c:pt idx="70">
                  <c:v>11.411938898934974</c:v>
                </c:pt>
                <c:pt idx="71">
                  <c:v>6.9615873379557245</c:v>
                </c:pt>
                <c:pt idx="72">
                  <c:v>7.0242148746931937E-2</c:v>
                </c:pt>
                <c:pt idx="73">
                  <c:v>21.368810680197104</c:v>
                </c:pt>
                <c:pt idx="74">
                  <c:v>4.5391957199284505</c:v>
                </c:pt>
                <c:pt idx="75">
                  <c:v>2.833868888508845</c:v>
                </c:pt>
                <c:pt idx="76">
                  <c:v>0.14271329199844177</c:v>
                </c:pt>
                <c:pt idx="77">
                  <c:v>5.7845468438294168</c:v>
                </c:pt>
                <c:pt idx="78">
                  <c:v>0.53564360876454853</c:v>
                </c:pt>
                <c:pt idx="79">
                  <c:v>3.34207614829822</c:v>
                </c:pt>
                <c:pt idx="80">
                  <c:v>1.3122146045129233</c:v>
                </c:pt>
                <c:pt idx="81">
                  <c:v>14.104009376883244</c:v>
                </c:pt>
                <c:pt idx="82">
                  <c:v>2.2459620775744376</c:v>
                </c:pt>
                <c:pt idx="83">
                  <c:v>1.266382859681465</c:v>
                </c:pt>
                <c:pt idx="84">
                  <c:v>4.0863578550921778E-2</c:v>
                </c:pt>
                <c:pt idx="85">
                  <c:v>14.873093081082654</c:v>
                </c:pt>
                <c:pt idx="86">
                  <c:v>0.80342028413130628</c:v>
                </c:pt>
                <c:pt idx="87">
                  <c:v>5.6894798521583025</c:v>
                </c:pt>
                <c:pt idx="88">
                  <c:v>2.5550537162824085</c:v>
                </c:pt>
                <c:pt idx="89">
                  <c:v>3.000466555098201</c:v>
                </c:pt>
                <c:pt idx="90">
                  <c:v>8.2794868115850555</c:v>
                </c:pt>
                <c:pt idx="91">
                  <c:v>7.769350756002817</c:v>
                </c:pt>
                <c:pt idx="92">
                  <c:v>3.0253848017381859</c:v>
                </c:pt>
                <c:pt idx="93">
                  <c:v>6.8055006395501971</c:v>
                </c:pt>
                <c:pt idx="94">
                  <c:v>3.2449043284829493</c:v>
                </c:pt>
                <c:pt idx="95">
                  <c:v>6.4262205211843204</c:v>
                </c:pt>
                <c:pt idx="96">
                  <c:v>4.8515131225114105</c:v>
                </c:pt>
                <c:pt idx="97">
                  <c:v>11.727383351072291</c:v>
                </c:pt>
                <c:pt idx="98">
                  <c:v>5.5921732736338488</c:v>
                </c:pt>
                <c:pt idx="99">
                  <c:v>4.1218060575477473</c:v>
                </c:pt>
                <c:pt idx="100">
                  <c:v>9.0152146285699555</c:v>
                </c:pt>
                <c:pt idx="101">
                  <c:v>2.346425000891383</c:v>
                </c:pt>
                <c:pt idx="102">
                  <c:v>1.0642930716783978</c:v>
                </c:pt>
                <c:pt idx="103">
                  <c:v>2.6973566587307611</c:v>
                </c:pt>
                <c:pt idx="104">
                  <c:v>5.1368864211907095</c:v>
                </c:pt>
                <c:pt idx="105">
                  <c:v>2.5340338291269322E-2</c:v>
                </c:pt>
                <c:pt idx="106">
                  <c:v>1.105626446852503</c:v>
                </c:pt>
                <c:pt idx="107">
                  <c:v>5.0935562455111425</c:v>
                </c:pt>
                <c:pt idx="108">
                  <c:v>21.561937950653085</c:v>
                </c:pt>
                <c:pt idx="109">
                  <c:v>0.79367708654075275</c:v>
                </c:pt>
                <c:pt idx="110">
                  <c:v>2.6444876074942822</c:v>
                </c:pt>
                <c:pt idx="111">
                  <c:v>1.590374140245242</c:v>
                </c:pt>
                <c:pt idx="112">
                  <c:v>3.3790635068331847</c:v>
                </c:pt>
                <c:pt idx="113">
                  <c:v>0.65225824263187482</c:v>
                </c:pt>
                <c:pt idx="114">
                  <c:v>12.029467018591834</c:v>
                </c:pt>
                <c:pt idx="115">
                  <c:v>1.8709583263242824</c:v>
                </c:pt>
                <c:pt idx="116">
                  <c:v>1.7896068986743627</c:v>
                </c:pt>
                <c:pt idx="117">
                  <c:v>0.41711999537316025</c:v>
                </c:pt>
                <c:pt idx="118">
                  <c:v>2.6929600572610632</c:v>
                </c:pt>
                <c:pt idx="119">
                  <c:v>8.4916318645967976</c:v>
                </c:pt>
                <c:pt idx="120">
                  <c:v>0.85038376237153823</c:v>
                </c:pt>
                <c:pt idx="121">
                  <c:v>8.634556192225503</c:v>
                </c:pt>
                <c:pt idx="122">
                  <c:v>9.5801320677014328</c:v>
                </c:pt>
                <c:pt idx="123">
                  <c:v>4.6627584662124937</c:v>
                </c:pt>
                <c:pt idx="124">
                  <c:v>0.28346517137526994</c:v>
                </c:pt>
                <c:pt idx="125">
                  <c:v>2.1314845447977304</c:v>
                </c:pt>
                <c:pt idx="126">
                  <c:v>1.7198805099973411</c:v>
                </c:pt>
                <c:pt idx="127">
                  <c:v>7.2648073940948779</c:v>
                </c:pt>
                <c:pt idx="128">
                  <c:v>0.70435251221584472</c:v>
                </c:pt>
                <c:pt idx="129">
                  <c:v>3.7701010884320612</c:v>
                </c:pt>
                <c:pt idx="130">
                  <c:v>3.1788154165308891</c:v>
                </c:pt>
                <c:pt idx="131">
                  <c:v>1.9384588396530389</c:v>
                </c:pt>
                <c:pt idx="132">
                  <c:v>2.8042033850933761</c:v>
                </c:pt>
                <c:pt idx="133">
                  <c:v>9.1748614005144198</c:v>
                </c:pt>
                <c:pt idx="134">
                  <c:v>1.8796993641451405</c:v>
                </c:pt>
                <c:pt idx="135">
                  <c:v>5.3289009115472084</c:v>
                </c:pt>
                <c:pt idx="136">
                  <c:v>10.80510006728975</c:v>
                </c:pt>
                <c:pt idx="137">
                  <c:v>3.2746415272317186</c:v>
                </c:pt>
                <c:pt idx="138">
                  <c:v>0.24811552405129864</c:v>
                </c:pt>
                <c:pt idx="139">
                  <c:v>5.5680932619179293</c:v>
                </c:pt>
                <c:pt idx="140">
                  <c:v>2.9788230734918915</c:v>
                </c:pt>
                <c:pt idx="141">
                  <c:v>6.9023595734876375</c:v>
                </c:pt>
                <c:pt idx="142">
                  <c:v>15.101970266010799</c:v>
                </c:pt>
                <c:pt idx="143">
                  <c:v>6.8857250130673542</c:v>
                </c:pt>
                <c:pt idx="144">
                  <c:v>14.969398647329713</c:v>
                </c:pt>
                <c:pt idx="145">
                  <c:v>9.5280289282203494</c:v>
                </c:pt>
                <c:pt idx="146">
                  <c:v>9.9503801503117622</c:v>
                </c:pt>
                <c:pt idx="147">
                  <c:v>0.92234032477162675</c:v>
                </c:pt>
                <c:pt idx="148">
                  <c:v>5.2522953613827337</c:v>
                </c:pt>
                <c:pt idx="149">
                  <c:v>3.8294178323795887</c:v>
                </c:pt>
                <c:pt idx="150">
                  <c:v>13.955737953742005</c:v>
                </c:pt>
                <c:pt idx="151">
                  <c:v>3.3888106744679298</c:v>
                </c:pt>
                <c:pt idx="152">
                  <c:v>1.1359167611671244</c:v>
                </c:pt>
                <c:pt idx="153">
                  <c:v>2.5533764725003247</c:v>
                </c:pt>
                <c:pt idx="154">
                  <c:v>9.5333422191026056</c:v>
                </c:pt>
                <c:pt idx="155">
                  <c:v>1.1517191647218945</c:v>
                </c:pt>
                <c:pt idx="156">
                  <c:v>1.4910320839696418</c:v>
                </c:pt>
                <c:pt idx="157">
                  <c:v>14.116981679895069</c:v>
                </c:pt>
                <c:pt idx="158">
                  <c:v>2.2066990182053723</c:v>
                </c:pt>
                <c:pt idx="159">
                  <c:v>0.28348819560420596</c:v>
                </c:pt>
                <c:pt idx="160">
                  <c:v>6.5544906122051358</c:v>
                </c:pt>
                <c:pt idx="161">
                  <c:v>6.43671026847744</c:v>
                </c:pt>
                <c:pt idx="162">
                  <c:v>4.7420950275063856</c:v>
                </c:pt>
                <c:pt idx="163">
                  <c:v>6.6045313501435201</c:v>
                </c:pt>
                <c:pt idx="164">
                  <c:v>1.8298794724450018</c:v>
                </c:pt>
                <c:pt idx="165">
                  <c:v>1.9137589882989439</c:v>
                </c:pt>
                <c:pt idx="166">
                  <c:v>0.86755541186882212</c:v>
                </c:pt>
                <c:pt idx="167">
                  <c:v>1.3481635228901911</c:v>
                </c:pt>
                <c:pt idx="168">
                  <c:v>6.7907554830691526</c:v>
                </c:pt>
                <c:pt idx="169">
                  <c:v>0.73961461089949521</c:v>
                </c:pt>
                <c:pt idx="170">
                  <c:v>3.2511476947200895</c:v>
                </c:pt>
                <c:pt idx="171">
                  <c:v>3.3291412950020058</c:v>
                </c:pt>
                <c:pt idx="172">
                  <c:v>1.1959951976694934</c:v>
                </c:pt>
                <c:pt idx="173">
                  <c:v>0.60101091816152918</c:v>
                </c:pt>
                <c:pt idx="174">
                  <c:v>4.5625762329161645</c:v>
                </c:pt>
                <c:pt idx="175">
                  <c:v>8.4054517026262676</c:v>
                </c:pt>
                <c:pt idx="176">
                  <c:v>3.8622767071848991</c:v>
                </c:pt>
                <c:pt idx="177">
                  <c:v>3.8231606443594548</c:v>
                </c:pt>
                <c:pt idx="178">
                  <c:v>7.7024604206921783</c:v>
                </c:pt>
                <c:pt idx="179">
                  <c:v>6.4216177992120498</c:v>
                </c:pt>
                <c:pt idx="180">
                  <c:v>2.5403203013773306</c:v>
                </c:pt>
                <c:pt idx="181">
                  <c:v>22.430430417291561</c:v>
                </c:pt>
                <c:pt idx="182">
                  <c:v>18.487527152310395</c:v>
                </c:pt>
                <c:pt idx="183">
                  <c:v>3.5622445577626536</c:v>
                </c:pt>
                <c:pt idx="184">
                  <c:v>1.2741389738953519</c:v>
                </c:pt>
                <c:pt idx="185">
                  <c:v>14.352761733427048</c:v>
                </c:pt>
                <c:pt idx="186">
                  <c:v>2.2295312190531691</c:v>
                </c:pt>
                <c:pt idx="187">
                  <c:v>4.5505162718646082</c:v>
                </c:pt>
                <c:pt idx="188">
                  <c:v>6.0962251568334942</c:v>
                </c:pt>
                <c:pt idx="189">
                  <c:v>4.1671649953415706</c:v>
                </c:pt>
                <c:pt idx="190">
                  <c:v>4.1744729555656797</c:v>
                </c:pt>
                <c:pt idx="191">
                  <c:v>2.5445047570283847</c:v>
                </c:pt>
                <c:pt idx="192">
                  <c:v>6.3107147476106791</c:v>
                </c:pt>
                <c:pt idx="193">
                  <c:v>3.0807816791504563</c:v>
                </c:pt>
                <c:pt idx="194">
                  <c:v>1.7890947830394439</c:v>
                </c:pt>
                <c:pt idx="195">
                  <c:v>1.1335900596629536</c:v>
                </c:pt>
                <c:pt idx="196">
                  <c:v>0.10941222764466202</c:v>
                </c:pt>
                <c:pt idx="197">
                  <c:v>15.192528819529574</c:v>
                </c:pt>
                <c:pt idx="198">
                  <c:v>5.675383100766286</c:v>
                </c:pt>
                <c:pt idx="199">
                  <c:v>21.924212609673589</c:v>
                </c:pt>
                <c:pt idx="200">
                  <c:v>14.468279913494197</c:v>
                </c:pt>
                <c:pt idx="201">
                  <c:v>11.045278950937288</c:v>
                </c:pt>
                <c:pt idx="202">
                  <c:v>3.3732744715762522</c:v>
                </c:pt>
                <c:pt idx="203">
                  <c:v>4.4271203689079179</c:v>
                </c:pt>
                <c:pt idx="204">
                  <c:v>9.0010823267981515</c:v>
                </c:pt>
                <c:pt idx="205">
                  <c:v>2.9046617296389972</c:v>
                </c:pt>
                <c:pt idx="206">
                  <c:v>11.43511930344685</c:v>
                </c:pt>
                <c:pt idx="207">
                  <c:v>3.4376220473397341</c:v>
                </c:pt>
                <c:pt idx="208">
                  <c:v>2.0610649289491971</c:v>
                </c:pt>
                <c:pt idx="209">
                  <c:v>1.9479280043720339</c:v>
                </c:pt>
                <c:pt idx="210">
                  <c:v>15.999883335846572</c:v>
                </c:pt>
                <c:pt idx="211">
                  <c:v>3.9874376263984042</c:v>
                </c:pt>
                <c:pt idx="212">
                  <c:v>2.491546886586697</c:v>
                </c:pt>
                <c:pt idx="213">
                  <c:v>1.4606167568808548</c:v>
                </c:pt>
                <c:pt idx="214">
                  <c:v>6.878237017931216</c:v>
                </c:pt>
                <c:pt idx="215">
                  <c:v>0.24121490483085636</c:v>
                </c:pt>
                <c:pt idx="216">
                  <c:v>10.344390434958354</c:v>
                </c:pt>
                <c:pt idx="217">
                  <c:v>0.34449292758614974</c:v>
                </c:pt>
                <c:pt idx="218">
                  <c:v>12.906941503842292</c:v>
                </c:pt>
                <c:pt idx="219">
                  <c:v>4.3808746535717473</c:v>
                </c:pt>
                <c:pt idx="220">
                  <c:v>3.9886316359646972</c:v>
                </c:pt>
                <c:pt idx="221">
                  <c:v>4.4267637522994585</c:v>
                </c:pt>
                <c:pt idx="222">
                  <c:v>2.8225552465882582</c:v>
                </c:pt>
                <c:pt idx="223">
                  <c:v>3.1146616377961873</c:v>
                </c:pt>
                <c:pt idx="224">
                  <c:v>2.77723293351265</c:v>
                </c:pt>
                <c:pt idx="225">
                  <c:v>5.6015121231434435</c:v>
                </c:pt>
                <c:pt idx="226">
                  <c:v>9.9562023743944046</c:v>
                </c:pt>
                <c:pt idx="227">
                  <c:v>5.5179118910452756</c:v>
                </c:pt>
                <c:pt idx="228">
                  <c:v>4.4290239974586809</c:v>
                </c:pt>
                <c:pt idx="229">
                  <c:v>10.19725674290806</c:v>
                </c:pt>
                <c:pt idx="230">
                  <c:v>27.14334304945605</c:v>
                </c:pt>
                <c:pt idx="231">
                  <c:v>2.5304133990105733</c:v>
                </c:pt>
                <c:pt idx="232">
                  <c:v>7.9821828840258053</c:v>
                </c:pt>
                <c:pt idx="233">
                  <c:v>0.10470083191834656</c:v>
                </c:pt>
                <c:pt idx="234">
                  <c:v>8.9660215728727385E-2</c:v>
                </c:pt>
                <c:pt idx="235">
                  <c:v>0.73229164539283531</c:v>
                </c:pt>
                <c:pt idx="236">
                  <c:v>2.8503463397763418</c:v>
                </c:pt>
                <c:pt idx="237">
                  <c:v>1.4545716329212026</c:v>
                </c:pt>
                <c:pt idx="238">
                  <c:v>9.3149900788861046</c:v>
                </c:pt>
                <c:pt idx="239">
                  <c:v>1.9697510633834545</c:v>
                </c:pt>
                <c:pt idx="240">
                  <c:v>0.39768432921777136</c:v>
                </c:pt>
                <c:pt idx="241">
                  <c:v>4.751610309377206</c:v>
                </c:pt>
                <c:pt idx="242">
                  <c:v>5.571863264369445</c:v>
                </c:pt>
                <c:pt idx="243">
                  <c:v>1.1709110197548509</c:v>
                </c:pt>
                <c:pt idx="244">
                  <c:v>5.0274347931436782</c:v>
                </c:pt>
                <c:pt idx="245">
                  <c:v>4.6832103575852218</c:v>
                </c:pt>
                <c:pt idx="246">
                  <c:v>13.739309100591713</c:v>
                </c:pt>
                <c:pt idx="247">
                  <c:v>20.266516626530091</c:v>
                </c:pt>
                <c:pt idx="248">
                  <c:v>1.3102540021992226</c:v>
                </c:pt>
                <c:pt idx="249">
                  <c:v>0.73210382271074614</c:v>
                </c:pt>
                <c:pt idx="250">
                  <c:v>4.6882159659418274</c:v>
                </c:pt>
                <c:pt idx="251">
                  <c:v>3.549492167426231</c:v>
                </c:pt>
                <c:pt idx="252">
                  <c:v>0.56036028480202749</c:v>
                </c:pt>
                <c:pt idx="253">
                  <c:v>2.7049202646794899</c:v>
                </c:pt>
                <c:pt idx="254">
                  <c:v>1.4792097779860192</c:v>
                </c:pt>
                <c:pt idx="255">
                  <c:v>8.6457992932931944</c:v>
                </c:pt>
                <c:pt idx="256">
                  <c:v>5.7535406328143974</c:v>
                </c:pt>
                <c:pt idx="257">
                  <c:v>1.6428302709157292</c:v>
                </c:pt>
                <c:pt idx="258">
                  <c:v>6.7923274510986564</c:v>
                </c:pt>
                <c:pt idx="259">
                  <c:v>2.0963340727620863</c:v>
                </c:pt>
                <c:pt idx="260">
                  <c:v>16.384394007264337</c:v>
                </c:pt>
                <c:pt idx="261">
                  <c:v>8.8640098209996179</c:v>
                </c:pt>
                <c:pt idx="262">
                  <c:v>6.8056907527583475</c:v>
                </c:pt>
                <c:pt idx="263">
                  <c:v>1.66955754806304</c:v>
                </c:pt>
                <c:pt idx="264">
                  <c:v>15.491479004720759</c:v>
                </c:pt>
                <c:pt idx="265">
                  <c:v>0.63865160091700235</c:v>
                </c:pt>
                <c:pt idx="266">
                  <c:v>6.7467735922486112</c:v>
                </c:pt>
                <c:pt idx="267">
                  <c:v>6.4848928511223711</c:v>
                </c:pt>
                <c:pt idx="268">
                  <c:v>2.672968544331094</c:v>
                </c:pt>
                <c:pt idx="269">
                  <c:v>0.3477135908408614</c:v>
                </c:pt>
                <c:pt idx="270">
                  <c:v>6.480291435614447</c:v>
                </c:pt>
                <c:pt idx="271">
                  <c:v>14.027209600479845</c:v>
                </c:pt>
                <c:pt idx="272">
                  <c:v>10.144815932966033</c:v>
                </c:pt>
                <c:pt idx="273">
                  <c:v>7.6936881474118977</c:v>
                </c:pt>
                <c:pt idx="274">
                  <c:v>1.609273799651922</c:v>
                </c:pt>
                <c:pt idx="275">
                  <c:v>1.4886951274209634</c:v>
                </c:pt>
                <c:pt idx="276">
                  <c:v>5.26241571131147</c:v>
                </c:pt>
                <c:pt idx="277">
                  <c:v>3.6361992920107169</c:v>
                </c:pt>
                <c:pt idx="278">
                  <c:v>0.5404152786856905</c:v>
                </c:pt>
                <c:pt idx="279">
                  <c:v>4.8893926534354151</c:v>
                </c:pt>
                <c:pt idx="280">
                  <c:v>2.1027419194148567</c:v>
                </c:pt>
                <c:pt idx="281">
                  <c:v>7.692259157883889</c:v>
                </c:pt>
                <c:pt idx="282">
                  <c:v>11.25130543897748</c:v>
                </c:pt>
                <c:pt idx="283">
                  <c:v>5.7900081107073493</c:v>
                </c:pt>
                <c:pt idx="284">
                  <c:v>0.43256818224379884</c:v>
                </c:pt>
                <c:pt idx="285">
                  <c:v>5.0706418668896802</c:v>
                </c:pt>
                <c:pt idx="286">
                  <c:v>2.8144848500575113</c:v>
                </c:pt>
                <c:pt idx="287">
                  <c:v>4.4803568549290373</c:v>
                </c:pt>
                <c:pt idx="288">
                  <c:v>1.0414251552595524</c:v>
                </c:pt>
                <c:pt idx="289">
                  <c:v>1.6015621004407707</c:v>
                </c:pt>
                <c:pt idx="290">
                  <c:v>2.5843702394590879</c:v>
                </c:pt>
                <c:pt idx="291">
                  <c:v>3.0809521679982366</c:v>
                </c:pt>
                <c:pt idx="292">
                  <c:v>6.8439554671560501</c:v>
                </c:pt>
                <c:pt idx="293">
                  <c:v>0.80044978597234417</c:v>
                </c:pt>
                <c:pt idx="294">
                  <c:v>7.7587093560993137E-2</c:v>
                </c:pt>
                <c:pt idx="295">
                  <c:v>3.434542199060417</c:v>
                </c:pt>
                <c:pt idx="296">
                  <c:v>7.4229266568129493</c:v>
                </c:pt>
                <c:pt idx="297">
                  <c:v>0.223291112094755</c:v>
                </c:pt>
                <c:pt idx="298">
                  <c:v>0.96821653586726875</c:v>
                </c:pt>
                <c:pt idx="299">
                  <c:v>1.1322849634939252</c:v>
                </c:pt>
                <c:pt idx="300">
                  <c:v>0.17004777414885375</c:v>
                </c:pt>
                <c:pt idx="301">
                  <c:v>6.4758407377378786</c:v>
                </c:pt>
                <c:pt idx="302">
                  <c:v>3.1801948061437892</c:v>
                </c:pt>
                <c:pt idx="303">
                  <c:v>4.2268403110332002</c:v>
                </c:pt>
                <c:pt idx="304">
                  <c:v>22.183956303632517</c:v>
                </c:pt>
                <c:pt idx="305">
                  <c:v>11.572106794753941</c:v>
                </c:pt>
                <c:pt idx="306">
                  <c:v>1.9363718874053832</c:v>
                </c:pt>
                <c:pt idx="307">
                  <c:v>5.9668069763980096</c:v>
                </c:pt>
                <c:pt idx="308">
                  <c:v>3.9117235128719337</c:v>
                </c:pt>
                <c:pt idx="309">
                  <c:v>1.9409779591883207</c:v>
                </c:pt>
                <c:pt idx="310">
                  <c:v>10.140356718261728</c:v>
                </c:pt>
                <c:pt idx="311">
                  <c:v>0.5717967399662206</c:v>
                </c:pt>
                <c:pt idx="312">
                  <c:v>0.36810427503987236</c:v>
                </c:pt>
                <c:pt idx="313">
                  <c:v>4.0536832117350015</c:v>
                </c:pt>
                <c:pt idx="314">
                  <c:v>6.9192904977273928</c:v>
                </c:pt>
                <c:pt idx="315">
                  <c:v>0.26617465490771752</c:v>
                </c:pt>
                <c:pt idx="316">
                  <c:v>0.77038045355490514</c:v>
                </c:pt>
                <c:pt idx="317">
                  <c:v>4.4461624661674204</c:v>
                </c:pt>
                <c:pt idx="318">
                  <c:v>9.2509133966698691</c:v>
                </c:pt>
                <c:pt idx="319">
                  <c:v>3.2116286746023968</c:v>
                </c:pt>
                <c:pt idx="320">
                  <c:v>9.1992270664532807</c:v>
                </c:pt>
                <c:pt idx="321">
                  <c:v>10.444641017837609</c:v>
                </c:pt>
                <c:pt idx="322">
                  <c:v>0.39818483552477479</c:v>
                </c:pt>
                <c:pt idx="323">
                  <c:v>8.4154200071919725</c:v>
                </c:pt>
                <c:pt idx="324">
                  <c:v>2.1554581937014987</c:v>
                </c:pt>
                <c:pt idx="325">
                  <c:v>4.2733558728289489E-2</c:v>
                </c:pt>
                <c:pt idx="326">
                  <c:v>17.376932664038986</c:v>
                </c:pt>
                <c:pt idx="327">
                  <c:v>14.611116770957999</c:v>
                </c:pt>
                <c:pt idx="328">
                  <c:v>9.5678145792643274</c:v>
                </c:pt>
                <c:pt idx="329">
                  <c:v>17.112409583635507</c:v>
                </c:pt>
                <c:pt idx="330">
                  <c:v>3.8818507475046431</c:v>
                </c:pt>
                <c:pt idx="331">
                  <c:v>9.3156272941117368</c:v>
                </c:pt>
                <c:pt idx="332">
                  <c:v>5.9426541552676504</c:v>
                </c:pt>
                <c:pt idx="333">
                  <c:v>6.1255446047932169</c:v>
                </c:pt>
                <c:pt idx="334">
                  <c:v>1.0064115362588963</c:v>
                </c:pt>
                <c:pt idx="335">
                  <c:v>2.1225341535919848</c:v>
                </c:pt>
                <c:pt idx="336">
                  <c:v>0.69418813351352016</c:v>
                </c:pt>
                <c:pt idx="337">
                  <c:v>1.5827307806011897</c:v>
                </c:pt>
                <c:pt idx="338">
                  <c:v>10.974729555392448</c:v>
                </c:pt>
                <c:pt idx="339">
                  <c:v>0.52309203240750335</c:v>
                </c:pt>
                <c:pt idx="340">
                  <c:v>0.31348182412030595</c:v>
                </c:pt>
                <c:pt idx="341">
                  <c:v>0.26756880903984093</c:v>
                </c:pt>
                <c:pt idx="342">
                  <c:v>27.997232424377597</c:v>
                </c:pt>
                <c:pt idx="343">
                  <c:v>5.4474283116246935</c:v>
                </c:pt>
                <c:pt idx="344">
                  <c:v>4.5396532091373425</c:v>
                </c:pt>
                <c:pt idx="345">
                  <c:v>17.045660823986854</c:v>
                </c:pt>
                <c:pt idx="346">
                  <c:v>0.83159496127979415</c:v>
                </c:pt>
                <c:pt idx="347">
                  <c:v>1.6797165517912547</c:v>
                </c:pt>
                <c:pt idx="348">
                  <c:v>7.0871728101443274</c:v>
                </c:pt>
                <c:pt idx="349">
                  <c:v>1.6359456504131141E-2</c:v>
                </c:pt>
                <c:pt idx="350">
                  <c:v>1.4088380522157922</c:v>
                </c:pt>
                <c:pt idx="351">
                  <c:v>6.244590450648281</c:v>
                </c:pt>
                <c:pt idx="352">
                  <c:v>0.80762857549668221</c:v>
                </c:pt>
                <c:pt idx="353">
                  <c:v>0.74048562760052106</c:v>
                </c:pt>
                <c:pt idx="354">
                  <c:v>3.6165530435446001</c:v>
                </c:pt>
                <c:pt idx="355">
                  <c:v>0.83418376244958414</c:v>
                </c:pt>
                <c:pt idx="356">
                  <c:v>0.60218428061543605</c:v>
                </c:pt>
                <c:pt idx="357">
                  <c:v>9.9972355163458442</c:v>
                </c:pt>
                <c:pt idx="358">
                  <c:v>16.188658443779307</c:v>
                </c:pt>
                <c:pt idx="359">
                  <c:v>3.2914557614272306</c:v>
                </c:pt>
                <c:pt idx="360">
                  <c:v>2.140695449976695</c:v>
                </c:pt>
                <c:pt idx="361">
                  <c:v>3.6141080026754482</c:v>
                </c:pt>
                <c:pt idx="362">
                  <c:v>3.8101840249801944</c:v>
                </c:pt>
                <c:pt idx="363">
                  <c:v>16.414959210452562</c:v>
                </c:pt>
                <c:pt idx="364">
                  <c:v>8.7160107728561105</c:v>
                </c:pt>
                <c:pt idx="365">
                  <c:v>0.51898087316095254</c:v>
                </c:pt>
                <c:pt idx="366">
                  <c:v>3.2159042424126003</c:v>
                </c:pt>
                <c:pt idx="367">
                  <c:v>2.9380713403083014</c:v>
                </c:pt>
                <c:pt idx="368">
                  <c:v>7.8097961477967637</c:v>
                </c:pt>
                <c:pt idx="369">
                  <c:v>5.3202374737830471</c:v>
                </c:pt>
                <c:pt idx="370">
                  <c:v>0.93925855619775844</c:v>
                </c:pt>
                <c:pt idx="371">
                  <c:v>0.34854211659885537</c:v>
                </c:pt>
                <c:pt idx="372">
                  <c:v>1.2937455803413989</c:v>
                </c:pt>
                <c:pt idx="373">
                  <c:v>6.2820413582142418</c:v>
                </c:pt>
                <c:pt idx="374">
                  <c:v>1.5007733149728204</c:v>
                </c:pt>
                <c:pt idx="375">
                  <c:v>6.8999289767938512</c:v>
                </c:pt>
                <c:pt idx="376">
                  <c:v>2.5048414547120039</c:v>
                </c:pt>
                <c:pt idx="377">
                  <c:v>18.603444724090554</c:v>
                </c:pt>
                <c:pt idx="378">
                  <c:v>2.2927261346302967</c:v>
                </c:pt>
                <c:pt idx="379">
                  <c:v>33.491703815168101</c:v>
                </c:pt>
                <c:pt idx="380">
                  <c:v>9.0882423753193322</c:v>
                </c:pt>
                <c:pt idx="381">
                  <c:v>2.0328237055432044</c:v>
                </c:pt>
                <c:pt idx="382">
                  <c:v>8.0195021828852777</c:v>
                </c:pt>
                <c:pt idx="383">
                  <c:v>2.7303407633405121</c:v>
                </c:pt>
                <c:pt idx="384">
                  <c:v>1.2234780068249125</c:v>
                </c:pt>
                <c:pt idx="385">
                  <c:v>10.197273372356776</c:v>
                </c:pt>
                <c:pt idx="386">
                  <c:v>7.7759700175274586</c:v>
                </c:pt>
                <c:pt idx="387">
                  <c:v>1.7929142649125358</c:v>
                </c:pt>
                <c:pt idx="388">
                  <c:v>1.0315502127485536</c:v>
                </c:pt>
                <c:pt idx="389">
                  <c:v>0.49787259641849696</c:v>
                </c:pt>
                <c:pt idx="390">
                  <c:v>0.16273953510545983</c:v>
                </c:pt>
                <c:pt idx="391">
                  <c:v>11.089516907692886</c:v>
                </c:pt>
                <c:pt idx="392">
                  <c:v>3.7608344039581847</c:v>
                </c:pt>
                <c:pt idx="393">
                  <c:v>0.84889930859466201</c:v>
                </c:pt>
                <c:pt idx="394">
                  <c:v>9.3836897639966566</c:v>
                </c:pt>
                <c:pt idx="395">
                  <c:v>2.214958898689523</c:v>
                </c:pt>
                <c:pt idx="396">
                  <c:v>14.227496546681307</c:v>
                </c:pt>
                <c:pt idx="397">
                  <c:v>1.0018777861259172</c:v>
                </c:pt>
                <c:pt idx="398">
                  <c:v>5.9513406246054164</c:v>
                </c:pt>
                <c:pt idx="399">
                  <c:v>2.6076387447603482</c:v>
                </c:pt>
                <c:pt idx="400">
                  <c:v>1.294744375498603</c:v>
                </c:pt>
                <c:pt idx="401">
                  <c:v>8.9008964096180776</c:v>
                </c:pt>
                <c:pt idx="402">
                  <c:v>10.975696979697855</c:v>
                </c:pt>
                <c:pt idx="403">
                  <c:v>0.19535527345892351</c:v>
                </c:pt>
                <c:pt idx="404">
                  <c:v>0.2858954291012934</c:v>
                </c:pt>
                <c:pt idx="405">
                  <c:v>4.0632940450448958</c:v>
                </c:pt>
                <c:pt idx="406">
                  <c:v>8.0757474973567227</c:v>
                </c:pt>
                <c:pt idx="407">
                  <c:v>1.5734160085598674</c:v>
                </c:pt>
                <c:pt idx="408">
                  <c:v>0.40619193671181192</c:v>
                </c:pt>
                <c:pt idx="409">
                  <c:v>5.6222779401937091</c:v>
                </c:pt>
                <c:pt idx="410">
                  <c:v>5.0950410526933734</c:v>
                </c:pt>
                <c:pt idx="411">
                  <c:v>4.8476295870958879</c:v>
                </c:pt>
                <c:pt idx="412">
                  <c:v>6.2585846411994535</c:v>
                </c:pt>
                <c:pt idx="413">
                  <c:v>6.3602114029609096E-3</c:v>
                </c:pt>
                <c:pt idx="414">
                  <c:v>10.520201092251313</c:v>
                </c:pt>
                <c:pt idx="415">
                  <c:v>0.75023070776877365</c:v>
                </c:pt>
                <c:pt idx="416">
                  <c:v>16.553297667449076</c:v>
                </c:pt>
                <c:pt idx="417">
                  <c:v>1.3465040896001215</c:v>
                </c:pt>
                <c:pt idx="418">
                  <c:v>1.6823569833687269</c:v>
                </c:pt>
                <c:pt idx="419">
                  <c:v>13.037027726681744</c:v>
                </c:pt>
                <c:pt idx="420">
                  <c:v>0.80327437248549938</c:v>
                </c:pt>
                <c:pt idx="421">
                  <c:v>3.4749413947184964</c:v>
                </c:pt>
                <c:pt idx="422">
                  <c:v>1.7941453865639601</c:v>
                </c:pt>
                <c:pt idx="423">
                  <c:v>1.2271086626362977</c:v>
                </c:pt>
                <c:pt idx="424">
                  <c:v>3.3509215765656761</c:v>
                </c:pt>
                <c:pt idx="425">
                  <c:v>2.9840644338566658</c:v>
                </c:pt>
                <c:pt idx="426">
                  <c:v>1.5580891519357973</c:v>
                </c:pt>
                <c:pt idx="427">
                  <c:v>4.4625406624790118</c:v>
                </c:pt>
                <c:pt idx="428">
                  <c:v>2.7209997300428959</c:v>
                </c:pt>
                <c:pt idx="429">
                  <c:v>0.35171913761677992</c:v>
                </c:pt>
                <c:pt idx="430">
                  <c:v>9.048562507346583</c:v>
                </c:pt>
                <c:pt idx="431">
                  <c:v>0.34358746880367613</c:v>
                </c:pt>
                <c:pt idx="432">
                  <c:v>0.14578731216062649</c:v>
                </c:pt>
                <c:pt idx="433">
                  <c:v>2.3111561662604552</c:v>
                </c:pt>
                <c:pt idx="434">
                  <c:v>0.10317498292955148</c:v>
                </c:pt>
                <c:pt idx="435">
                  <c:v>10.337958337917158</c:v>
                </c:pt>
                <c:pt idx="436">
                  <c:v>0.21032959817167859</c:v>
                </c:pt>
                <c:pt idx="437">
                  <c:v>13.564658892052178</c:v>
                </c:pt>
                <c:pt idx="438">
                  <c:v>1.2136682975815676</c:v>
                </c:pt>
                <c:pt idx="439">
                  <c:v>7.8019992894007721</c:v>
                </c:pt>
                <c:pt idx="440">
                  <c:v>16.536154367456525</c:v>
                </c:pt>
                <c:pt idx="441">
                  <c:v>18.685414531105771</c:v>
                </c:pt>
                <c:pt idx="442">
                  <c:v>2.9565549358220902</c:v>
                </c:pt>
                <c:pt idx="443">
                  <c:v>2.9620043026495795</c:v>
                </c:pt>
                <c:pt idx="444">
                  <c:v>10.928890328715919</c:v>
                </c:pt>
                <c:pt idx="445">
                  <c:v>2.0905313644624872</c:v>
                </c:pt>
                <c:pt idx="446">
                  <c:v>4.6261673900808153</c:v>
                </c:pt>
                <c:pt idx="447">
                  <c:v>3.9217236489491278</c:v>
                </c:pt>
                <c:pt idx="448">
                  <c:v>8.0105319303363167</c:v>
                </c:pt>
                <c:pt idx="449">
                  <c:v>2.9538139878320449</c:v>
                </c:pt>
                <c:pt idx="450">
                  <c:v>1.2929083493898652</c:v>
                </c:pt>
                <c:pt idx="451">
                  <c:v>3.0243855082417932</c:v>
                </c:pt>
                <c:pt idx="452">
                  <c:v>2.1641877304976402</c:v>
                </c:pt>
                <c:pt idx="453">
                  <c:v>15.421374388109761</c:v>
                </c:pt>
                <c:pt idx="454">
                  <c:v>1.704495442960007</c:v>
                </c:pt>
                <c:pt idx="455">
                  <c:v>3.2235856433337324</c:v>
                </c:pt>
                <c:pt idx="456">
                  <c:v>7.7688408523341916</c:v>
                </c:pt>
                <c:pt idx="457">
                  <c:v>0.86128435629809874</c:v>
                </c:pt>
                <c:pt idx="458">
                  <c:v>1.5241334351593694</c:v>
                </c:pt>
                <c:pt idx="459">
                  <c:v>6.3461960452169897E-2</c:v>
                </c:pt>
                <c:pt idx="460">
                  <c:v>2.9683703853952021</c:v>
                </c:pt>
                <c:pt idx="461">
                  <c:v>20.7255934608175</c:v>
                </c:pt>
                <c:pt idx="462">
                  <c:v>0.70864600590383575</c:v>
                </c:pt>
                <c:pt idx="463">
                  <c:v>6.261760205029689</c:v>
                </c:pt>
                <c:pt idx="464">
                  <c:v>10.592291033325889</c:v>
                </c:pt>
                <c:pt idx="465">
                  <c:v>0.15521200729538701</c:v>
                </c:pt>
                <c:pt idx="466">
                  <c:v>8.4121098126260527</c:v>
                </c:pt>
                <c:pt idx="467">
                  <c:v>10.732511826284483</c:v>
                </c:pt>
                <c:pt idx="468">
                  <c:v>3.2628587214732705</c:v>
                </c:pt>
                <c:pt idx="469">
                  <c:v>1.6733840681680834</c:v>
                </c:pt>
                <c:pt idx="470">
                  <c:v>1.0186604833720485</c:v>
                </c:pt>
                <c:pt idx="471">
                  <c:v>9.3864882892550359</c:v>
                </c:pt>
                <c:pt idx="472">
                  <c:v>0.68426152299388743</c:v>
                </c:pt>
                <c:pt idx="473">
                  <c:v>7.7070606363679683E-2</c:v>
                </c:pt>
                <c:pt idx="474">
                  <c:v>3.8664096189804678</c:v>
                </c:pt>
                <c:pt idx="475">
                  <c:v>12.739545695187021</c:v>
                </c:pt>
                <c:pt idx="476">
                  <c:v>3.3186069889611987</c:v>
                </c:pt>
                <c:pt idx="477">
                  <c:v>8.3331601105884516</c:v>
                </c:pt>
                <c:pt idx="478">
                  <c:v>5.5219009349439698</c:v>
                </c:pt>
                <c:pt idx="479">
                  <c:v>6.5850488057120593</c:v>
                </c:pt>
                <c:pt idx="480">
                  <c:v>17.579807738297969</c:v>
                </c:pt>
                <c:pt idx="481">
                  <c:v>13.426283098444936</c:v>
                </c:pt>
                <c:pt idx="482">
                  <c:v>4.075219735451781</c:v>
                </c:pt>
                <c:pt idx="483">
                  <c:v>2.9329388301114134</c:v>
                </c:pt>
                <c:pt idx="484">
                  <c:v>10.573413478712904</c:v>
                </c:pt>
                <c:pt idx="485">
                  <c:v>4.5708427312707807</c:v>
                </c:pt>
                <c:pt idx="486">
                  <c:v>20.564874504973446</c:v>
                </c:pt>
                <c:pt idx="487">
                  <c:v>9.2684004081931786</c:v>
                </c:pt>
                <c:pt idx="488">
                  <c:v>3.8937761405242788</c:v>
                </c:pt>
                <c:pt idx="489">
                  <c:v>5.5756213416705807</c:v>
                </c:pt>
                <c:pt idx="490">
                  <c:v>0.17017054044012531</c:v>
                </c:pt>
                <c:pt idx="491">
                  <c:v>4.1923442282668155</c:v>
                </c:pt>
                <c:pt idx="492">
                  <c:v>0.52938874119174373</c:v>
                </c:pt>
                <c:pt idx="493">
                  <c:v>13.401629787159552</c:v>
                </c:pt>
                <c:pt idx="494">
                  <c:v>1.32579337933738</c:v>
                </c:pt>
                <c:pt idx="495">
                  <c:v>1.3994406909374011</c:v>
                </c:pt>
                <c:pt idx="496">
                  <c:v>0.13912872396355375</c:v>
                </c:pt>
                <c:pt idx="497">
                  <c:v>4.2113404164259709</c:v>
                </c:pt>
                <c:pt idx="498">
                  <c:v>0.2810707937607565</c:v>
                </c:pt>
                <c:pt idx="499">
                  <c:v>5.4742447085145995</c:v>
                </c:pt>
                <c:pt idx="500">
                  <c:v>11.852093475803434</c:v>
                </c:pt>
                <c:pt idx="501">
                  <c:v>0.17531658735178765</c:v>
                </c:pt>
                <c:pt idx="502">
                  <c:v>1.6241856285345679</c:v>
                </c:pt>
                <c:pt idx="503">
                  <c:v>29.017577312871531</c:v>
                </c:pt>
                <c:pt idx="504">
                  <c:v>9.0605416692856142</c:v>
                </c:pt>
                <c:pt idx="505">
                  <c:v>30.471241015623562</c:v>
                </c:pt>
                <c:pt idx="506">
                  <c:v>0.31031411416300464</c:v>
                </c:pt>
                <c:pt idx="507">
                  <c:v>1.5205827136258658</c:v>
                </c:pt>
                <c:pt idx="508">
                  <c:v>2.6345410884031484</c:v>
                </c:pt>
                <c:pt idx="509">
                  <c:v>0.77513206998241568</c:v>
                </c:pt>
                <c:pt idx="510">
                  <c:v>0.32155655191640065</c:v>
                </c:pt>
                <c:pt idx="511">
                  <c:v>9.4078821297442179</c:v>
                </c:pt>
                <c:pt idx="512">
                  <c:v>15.627127684595608</c:v>
                </c:pt>
                <c:pt idx="513">
                  <c:v>12.343655269185406</c:v>
                </c:pt>
                <c:pt idx="514">
                  <c:v>1.2969042139033149</c:v>
                </c:pt>
                <c:pt idx="515">
                  <c:v>8.4381971082479978</c:v>
                </c:pt>
                <c:pt idx="516">
                  <c:v>13.533822715953598</c:v>
                </c:pt>
                <c:pt idx="517">
                  <c:v>11.239325541406602</c:v>
                </c:pt>
                <c:pt idx="518">
                  <c:v>6.0162076349235623</c:v>
                </c:pt>
                <c:pt idx="519">
                  <c:v>6.6705384566344765</c:v>
                </c:pt>
                <c:pt idx="520">
                  <c:v>0.61389437123769552</c:v>
                </c:pt>
                <c:pt idx="521">
                  <c:v>21.887642586051932</c:v>
                </c:pt>
                <c:pt idx="522">
                  <c:v>2.6069730099901021</c:v>
                </c:pt>
                <c:pt idx="523">
                  <c:v>1.8039186440741448</c:v>
                </c:pt>
                <c:pt idx="524">
                  <c:v>7.8721752588336562</c:v>
                </c:pt>
                <c:pt idx="525">
                  <c:v>10.297258324805489</c:v>
                </c:pt>
                <c:pt idx="526">
                  <c:v>6.6614651035727794</c:v>
                </c:pt>
                <c:pt idx="527">
                  <c:v>3.2564519740301434</c:v>
                </c:pt>
                <c:pt idx="528">
                  <c:v>2.4181777035542993</c:v>
                </c:pt>
                <c:pt idx="529">
                  <c:v>6.6034855988603286E-2</c:v>
                </c:pt>
                <c:pt idx="530">
                  <c:v>0.55430419354481442</c:v>
                </c:pt>
                <c:pt idx="531">
                  <c:v>3.5187325452167078E-3</c:v>
                </c:pt>
                <c:pt idx="532">
                  <c:v>4.8747545126570353</c:v>
                </c:pt>
                <c:pt idx="533">
                  <c:v>0.51969516129806292</c:v>
                </c:pt>
                <c:pt idx="534">
                  <c:v>0.56085126425229237</c:v>
                </c:pt>
                <c:pt idx="535">
                  <c:v>1.7326177812971859</c:v>
                </c:pt>
                <c:pt idx="536">
                  <c:v>3.0267960919966668</c:v>
                </c:pt>
                <c:pt idx="537">
                  <c:v>2.2318448869607681</c:v>
                </c:pt>
                <c:pt idx="538">
                  <c:v>20.865623964066433</c:v>
                </c:pt>
                <c:pt idx="539">
                  <c:v>4.0859475431817316</c:v>
                </c:pt>
                <c:pt idx="540">
                  <c:v>0.65638601916691397</c:v>
                </c:pt>
                <c:pt idx="541">
                  <c:v>1.9718089600075912</c:v>
                </c:pt>
                <c:pt idx="542">
                  <c:v>20.855813872747323</c:v>
                </c:pt>
                <c:pt idx="543">
                  <c:v>0.51715751070435967</c:v>
                </c:pt>
                <c:pt idx="544">
                  <c:v>1.72717832443099</c:v>
                </c:pt>
                <c:pt idx="545">
                  <c:v>1.0407246248802198</c:v>
                </c:pt>
                <c:pt idx="546">
                  <c:v>0.28654867956605251</c:v>
                </c:pt>
                <c:pt idx="547">
                  <c:v>3.3821361566905992</c:v>
                </c:pt>
                <c:pt idx="548">
                  <c:v>1.1669682877553826</c:v>
                </c:pt>
                <c:pt idx="549">
                  <c:v>5.2249311036566803</c:v>
                </c:pt>
                <c:pt idx="550">
                  <c:v>0.12066621934805197</c:v>
                </c:pt>
                <c:pt idx="551">
                  <c:v>18.678150949047357</c:v>
                </c:pt>
                <c:pt idx="552">
                  <c:v>11.831128854402158</c:v>
                </c:pt>
                <c:pt idx="553">
                  <c:v>14.720670058024304</c:v>
                </c:pt>
                <c:pt idx="554">
                  <c:v>31.134198804892119</c:v>
                </c:pt>
                <c:pt idx="555">
                  <c:v>8.6810940751402423</c:v>
                </c:pt>
                <c:pt idx="556">
                  <c:v>16.635917274002406</c:v>
                </c:pt>
                <c:pt idx="557">
                  <c:v>12.734923220481782</c:v>
                </c:pt>
                <c:pt idx="558">
                  <c:v>8.5698556269333466</c:v>
                </c:pt>
                <c:pt idx="559">
                  <c:v>11.085659207974604</c:v>
                </c:pt>
                <c:pt idx="560">
                  <c:v>1.9736960057681312</c:v>
                </c:pt>
                <c:pt idx="561">
                  <c:v>13.999341834088726</c:v>
                </c:pt>
                <c:pt idx="562">
                  <c:v>2.8274485835211771</c:v>
                </c:pt>
                <c:pt idx="563">
                  <c:v>15.960613198791858</c:v>
                </c:pt>
                <c:pt idx="564">
                  <c:v>2.2160944416499873</c:v>
                </c:pt>
                <c:pt idx="565">
                  <c:v>2.1965404696432125</c:v>
                </c:pt>
                <c:pt idx="566">
                  <c:v>8.332059064214409</c:v>
                </c:pt>
                <c:pt idx="567">
                  <c:v>3.9589740424344115</c:v>
                </c:pt>
                <c:pt idx="568">
                  <c:v>0.39864117402144378</c:v>
                </c:pt>
                <c:pt idx="569">
                  <c:v>4.1874438196090322</c:v>
                </c:pt>
                <c:pt idx="570">
                  <c:v>3.2376886940272285</c:v>
                </c:pt>
                <c:pt idx="571">
                  <c:v>7.4346787195166639</c:v>
                </c:pt>
                <c:pt idx="572">
                  <c:v>8.851289081574885</c:v>
                </c:pt>
                <c:pt idx="573">
                  <c:v>1.0591872264907094</c:v>
                </c:pt>
                <c:pt idx="574">
                  <c:v>1.6944808227750026</c:v>
                </c:pt>
                <c:pt idx="575">
                  <c:v>1.2593078812844845</c:v>
                </c:pt>
                <c:pt idx="576">
                  <c:v>3.8635035359597465</c:v>
                </c:pt>
                <c:pt idx="577">
                  <c:v>20.865900200991081</c:v>
                </c:pt>
                <c:pt idx="578">
                  <c:v>18.018088678911344</c:v>
                </c:pt>
                <c:pt idx="579">
                  <c:v>12.188209741251042</c:v>
                </c:pt>
                <c:pt idx="580">
                  <c:v>0.88522860007965209</c:v>
                </c:pt>
                <c:pt idx="581">
                  <c:v>6.3821010046888995</c:v>
                </c:pt>
                <c:pt idx="582">
                  <c:v>10.055314616534465</c:v>
                </c:pt>
                <c:pt idx="583">
                  <c:v>4.9080381769048644</c:v>
                </c:pt>
                <c:pt idx="584">
                  <c:v>1.4265178773168861</c:v>
                </c:pt>
                <c:pt idx="585">
                  <c:v>25.851067377757325</c:v>
                </c:pt>
                <c:pt idx="586">
                  <c:v>2.3833391268485</c:v>
                </c:pt>
                <c:pt idx="587">
                  <c:v>5.5866419139757015</c:v>
                </c:pt>
                <c:pt idx="588">
                  <c:v>10.681777841138173</c:v>
                </c:pt>
                <c:pt idx="589">
                  <c:v>5.3400379249829957</c:v>
                </c:pt>
                <c:pt idx="590">
                  <c:v>18.314605837606127</c:v>
                </c:pt>
                <c:pt idx="591">
                  <c:v>2.2419971286050093</c:v>
                </c:pt>
                <c:pt idx="592">
                  <c:v>1.9445626069826147</c:v>
                </c:pt>
                <c:pt idx="593">
                  <c:v>0.755810265841528</c:v>
                </c:pt>
                <c:pt idx="594">
                  <c:v>3.7044508588116187</c:v>
                </c:pt>
                <c:pt idx="595">
                  <c:v>0.51795376394381121</c:v>
                </c:pt>
                <c:pt idx="596">
                  <c:v>5.9063682684704366</c:v>
                </c:pt>
                <c:pt idx="597">
                  <c:v>10.765591523865817</c:v>
                </c:pt>
                <c:pt idx="598">
                  <c:v>2.6273911936397472</c:v>
                </c:pt>
                <c:pt idx="599">
                  <c:v>3.1767436634895909</c:v>
                </c:pt>
                <c:pt idx="600">
                  <c:v>6.3963142529872288</c:v>
                </c:pt>
                <c:pt idx="601">
                  <c:v>2.8160239221062988</c:v>
                </c:pt>
                <c:pt idx="602">
                  <c:v>4.2367636269454962</c:v>
                </c:pt>
                <c:pt idx="603">
                  <c:v>12.272610490233468</c:v>
                </c:pt>
                <c:pt idx="604">
                  <c:v>1.3023452757434129</c:v>
                </c:pt>
                <c:pt idx="605">
                  <c:v>0.71685668054710594</c:v>
                </c:pt>
                <c:pt idx="606">
                  <c:v>1.0403617650521471</c:v>
                </c:pt>
                <c:pt idx="607">
                  <c:v>1.8789346048875877</c:v>
                </c:pt>
                <c:pt idx="608">
                  <c:v>7.0939109747942988</c:v>
                </c:pt>
                <c:pt idx="609">
                  <c:v>1.2402769223584631</c:v>
                </c:pt>
                <c:pt idx="610">
                  <c:v>4.1991922613202517</c:v>
                </c:pt>
                <c:pt idx="611">
                  <c:v>16.197436751748505</c:v>
                </c:pt>
                <c:pt idx="612">
                  <c:v>3.7551646733311417</c:v>
                </c:pt>
                <c:pt idx="613">
                  <c:v>6.5956572815197063</c:v>
                </c:pt>
                <c:pt idx="614">
                  <c:v>5.7132157290458983</c:v>
                </c:pt>
                <c:pt idx="615">
                  <c:v>9.1588969107318654</c:v>
                </c:pt>
                <c:pt idx="616">
                  <c:v>1.2776631398585847</c:v>
                </c:pt>
                <c:pt idx="617">
                  <c:v>6.6436097640670218</c:v>
                </c:pt>
                <c:pt idx="618">
                  <c:v>9.9517469309788371</c:v>
                </c:pt>
                <c:pt idx="619">
                  <c:v>0.19059119337316019</c:v>
                </c:pt>
                <c:pt idx="620">
                  <c:v>0.11653458297390246</c:v>
                </c:pt>
                <c:pt idx="621">
                  <c:v>3.4489717707504055</c:v>
                </c:pt>
                <c:pt idx="622">
                  <c:v>6.4485013109747182</c:v>
                </c:pt>
                <c:pt idx="623">
                  <c:v>1.9514260859852515</c:v>
                </c:pt>
                <c:pt idx="624">
                  <c:v>1.0331735445017278</c:v>
                </c:pt>
                <c:pt idx="625">
                  <c:v>3.4525792610818034</c:v>
                </c:pt>
                <c:pt idx="626">
                  <c:v>4.2638033439475418</c:v>
                </c:pt>
                <c:pt idx="627">
                  <c:v>16.278442074085547</c:v>
                </c:pt>
                <c:pt idx="628">
                  <c:v>0.116748466011232</c:v>
                </c:pt>
                <c:pt idx="629">
                  <c:v>12.675650099272534</c:v>
                </c:pt>
                <c:pt idx="630">
                  <c:v>0.72449211422748583</c:v>
                </c:pt>
                <c:pt idx="631">
                  <c:v>13.765595696643292</c:v>
                </c:pt>
                <c:pt idx="632">
                  <c:v>8.5289896305432258</c:v>
                </c:pt>
                <c:pt idx="633">
                  <c:v>14.741100623654596</c:v>
                </c:pt>
                <c:pt idx="634">
                  <c:v>6.1149494314029722</c:v>
                </c:pt>
                <c:pt idx="635">
                  <c:v>0.71953485945165474</c:v>
                </c:pt>
                <c:pt idx="636">
                  <c:v>8.035418867057686</c:v>
                </c:pt>
                <c:pt idx="637">
                  <c:v>4.8098588029454916</c:v>
                </c:pt>
                <c:pt idx="638">
                  <c:v>6.4744156825194459</c:v>
                </c:pt>
                <c:pt idx="639">
                  <c:v>1.6298162806639906E-2</c:v>
                </c:pt>
                <c:pt idx="640">
                  <c:v>5.6358502150031793</c:v>
                </c:pt>
                <c:pt idx="641">
                  <c:v>27.185706106992189</c:v>
                </c:pt>
                <c:pt idx="642">
                  <c:v>0.5243736054620568</c:v>
                </c:pt>
                <c:pt idx="643">
                  <c:v>11.026988332679696</c:v>
                </c:pt>
                <c:pt idx="644">
                  <c:v>13.649816881871191</c:v>
                </c:pt>
                <c:pt idx="645">
                  <c:v>7.7676686967859219</c:v>
                </c:pt>
                <c:pt idx="646">
                  <c:v>7.4540695656891556</c:v>
                </c:pt>
                <c:pt idx="647">
                  <c:v>0.2924820417905219</c:v>
                </c:pt>
                <c:pt idx="648">
                  <c:v>4.2396764431189871</c:v>
                </c:pt>
                <c:pt idx="649">
                  <c:v>7.3485067111742062</c:v>
                </c:pt>
                <c:pt idx="650">
                  <c:v>2.2089629234541897</c:v>
                </c:pt>
                <c:pt idx="651">
                  <c:v>2.3135785605582488</c:v>
                </c:pt>
                <c:pt idx="652">
                  <c:v>1.6316532894543774</c:v>
                </c:pt>
                <c:pt idx="653">
                  <c:v>5.2783675847693967</c:v>
                </c:pt>
                <c:pt idx="654">
                  <c:v>2.2237850700458418E-3</c:v>
                </c:pt>
                <c:pt idx="655">
                  <c:v>5.5143055288290004</c:v>
                </c:pt>
                <c:pt idx="656">
                  <c:v>6.1633999823852399</c:v>
                </c:pt>
                <c:pt idx="657">
                  <c:v>10.573352816241876</c:v>
                </c:pt>
                <c:pt idx="658">
                  <c:v>2.3233710063157766</c:v>
                </c:pt>
                <c:pt idx="659">
                  <c:v>3.8438731823814174</c:v>
                </c:pt>
                <c:pt idx="660">
                  <c:v>2.5868421106427379</c:v>
                </c:pt>
                <c:pt idx="661">
                  <c:v>2.4839143980813896</c:v>
                </c:pt>
                <c:pt idx="662">
                  <c:v>0.67444566427134689</c:v>
                </c:pt>
                <c:pt idx="663">
                  <c:v>1.0261927667371324</c:v>
                </c:pt>
                <c:pt idx="664">
                  <c:v>0.94688251608871987</c:v>
                </c:pt>
                <c:pt idx="665">
                  <c:v>3.698139599869088</c:v>
                </c:pt>
                <c:pt idx="666">
                  <c:v>6.5459114642462275</c:v>
                </c:pt>
                <c:pt idx="667">
                  <c:v>5.1786479062415465</c:v>
                </c:pt>
                <c:pt idx="668">
                  <c:v>0.20103496960169442</c:v>
                </c:pt>
                <c:pt idx="669">
                  <c:v>0.16336841464940985</c:v>
                </c:pt>
                <c:pt idx="670">
                  <c:v>21.342099996802151</c:v>
                </c:pt>
                <c:pt idx="671">
                  <c:v>1.9423118422102883</c:v>
                </c:pt>
                <c:pt idx="672">
                  <c:v>0.30610234456175711</c:v>
                </c:pt>
                <c:pt idx="673">
                  <c:v>1.9668474708309018</c:v>
                </c:pt>
                <c:pt idx="674">
                  <c:v>1.2704085916776813</c:v>
                </c:pt>
                <c:pt idx="675">
                  <c:v>33.059798199762746</c:v>
                </c:pt>
                <c:pt idx="676">
                  <c:v>2.0831997295997264</c:v>
                </c:pt>
                <c:pt idx="677">
                  <c:v>5.4504905943693212</c:v>
                </c:pt>
                <c:pt idx="678">
                  <c:v>3.4225196156415407</c:v>
                </c:pt>
                <c:pt idx="679">
                  <c:v>6.505899903396708</c:v>
                </c:pt>
                <c:pt idx="680">
                  <c:v>2.353313321664511</c:v>
                </c:pt>
                <c:pt idx="681">
                  <c:v>8.0611609386597713</c:v>
                </c:pt>
                <c:pt idx="682">
                  <c:v>10.562742726923167</c:v>
                </c:pt>
                <c:pt idx="683">
                  <c:v>16.842198998209007</c:v>
                </c:pt>
                <c:pt idx="684">
                  <c:v>0.38465213211235899</c:v>
                </c:pt>
                <c:pt idx="685">
                  <c:v>3.2199889987303938</c:v>
                </c:pt>
                <c:pt idx="686">
                  <c:v>1.7554842214113768</c:v>
                </c:pt>
                <c:pt idx="687">
                  <c:v>1.6580342221582005</c:v>
                </c:pt>
                <c:pt idx="688">
                  <c:v>6.4373232772128786</c:v>
                </c:pt>
                <c:pt idx="689">
                  <c:v>8.7058139677472042</c:v>
                </c:pt>
                <c:pt idx="690">
                  <c:v>4.4738445204500055</c:v>
                </c:pt>
                <c:pt idx="691">
                  <c:v>9.7113112356967282</c:v>
                </c:pt>
                <c:pt idx="692">
                  <c:v>0.77529543348606511</c:v>
                </c:pt>
                <c:pt idx="693">
                  <c:v>2.8545917453797744</c:v>
                </c:pt>
                <c:pt idx="694">
                  <c:v>9.7090220229799336</c:v>
                </c:pt>
                <c:pt idx="695">
                  <c:v>1.7136754724253218</c:v>
                </c:pt>
                <c:pt idx="696">
                  <c:v>1.4621865220185803</c:v>
                </c:pt>
                <c:pt idx="697">
                  <c:v>0.47982524070873145</c:v>
                </c:pt>
                <c:pt idx="698">
                  <c:v>0.64655136182482442</c:v>
                </c:pt>
                <c:pt idx="699">
                  <c:v>2.9923055911679217</c:v>
                </c:pt>
                <c:pt idx="700">
                  <c:v>10.010567633877271</c:v>
                </c:pt>
                <c:pt idx="701">
                  <c:v>4.6001926731069682</c:v>
                </c:pt>
                <c:pt idx="702">
                  <c:v>1.4924976785077702</c:v>
                </c:pt>
                <c:pt idx="703">
                  <c:v>0.21203447712734694</c:v>
                </c:pt>
                <c:pt idx="704">
                  <c:v>15.561724111164974</c:v>
                </c:pt>
                <c:pt idx="705">
                  <c:v>8.2081694532324665</c:v>
                </c:pt>
                <c:pt idx="706">
                  <c:v>4.2498390488943945E-2</c:v>
                </c:pt>
                <c:pt idx="707">
                  <c:v>0.37212024619104173</c:v>
                </c:pt>
                <c:pt idx="708">
                  <c:v>1.6810108118558429</c:v>
                </c:pt>
                <c:pt idx="709">
                  <c:v>0.74402248637250279</c:v>
                </c:pt>
                <c:pt idx="710">
                  <c:v>3.5265987125495328E-2</c:v>
                </c:pt>
                <c:pt idx="711">
                  <c:v>4.7448782055805712</c:v>
                </c:pt>
                <c:pt idx="712">
                  <c:v>15.070963474825081</c:v>
                </c:pt>
                <c:pt idx="713">
                  <c:v>0.37687729497814237</c:v>
                </c:pt>
                <c:pt idx="714">
                  <c:v>9.8322475142072996</c:v>
                </c:pt>
                <c:pt idx="715">
                  <c:v>0.82025168440602247</c:v>
                </c:pt>
                <c:pt idx="716">
                  <c:v>3.1305289925107398</c:v>
                </c:pt>
                <c:pt idx="717">
                  <c:v>23.562384143988467</c:v>
                </c:pt>
                <c:pt idx="718">
                  <c:v>2.290940862191619</c:v>
                </c:pt>
                <c:pt idx="719">
                  <c:v>2.4088617203334981</c:v>
                </c:pt>
                <c:pt idx="720">
                  <c:v>0.68468650638410911</c:v>
                </c:pt>
                <c:pt idx="721">
                  <c:v>3.7680019224168815</c:v>
                </c:pt>
                <c:pt idx="722">
                  <c:v>2.656493766988504</c:v>
                </c:pt>
                <c:pt idx="723">
                  <c:v>2.6700876966434119</c:v>
                </c:pt>
                <c:pt idx="724">
                  <c:v>1.4031282180973044</c:v>
                </c:pt>
                <c:pt idx="725">
                  <c:v>17.22969743203258</c:v>
                </c:pt>
                <c:pt idx="726">
                  <c:v>10.171550770752754</c:v>
                </c:pt>
                <c:pt idx="727">
                  <c:v>7.488599649754903</c:v>
                </c:pt>
                <c:pt idx="728">
                  <c:v>2.2795496398341646</c:v>
                </c:pt>
                <c:pt idx="729">
                  <c:v>7.7172585745593656</c:v>
                </c:pt>
                <c:pt idx="730">
                  <c:v>2.5178280075875032</c:v>
                </c:pt>
                <c:pt idx="731">
                  <c:v>5.4034320370480611</c:v>
                </c:pt>
                <c:pt idx="732">
                  <c:v>6.2080711824169734</c:v>
                </c:pt>
                <c:pt idx="733">
                  <c:v>15.012728967882</c:v>
                </c:pt>
                <c:pt idx="734">
                  <c:v>4.0337713207658332</c:v>
                </c:pt>
                <c:pt idx="735">
                  <c:v>0.47180311496224214</c:v>
                </c:pt>
                <c:pt idx="736">
                  <c:v>5.8757792607261692</c:v>
                </c:pt>
                <c:pt idx="737">
                  <c:v>3.7193283728528659</c:v>
                </c:pt>
                <c:pt idx="738">
                  <c:v>7.7100644767814712</c:v>
                </c:pt>
                <c:pt idx="739">
                  <c:v>3.5236644875216512</c:v>
                </c:pt>
                <c:pt idx="740">
                  <c:v>2.2684297993978153</c:v>
                </c:pt>
                <c:pt idx="741">
                  <c:v>19.165656188826546</c:v>
                </c:pt>
                <c:pt idx="742">
                  <c:v>7.8499096388953502</c:v>
                </c:pt>
                <c:pt idx="743">
                  <c:v>7.2778791719579514</c:v>
                </c:pt>
                <c:pt idx="744">
                  <c:v>1.8106732331661655</c:v>
                </c:pt>
                <c:pt idx="745">
                  <c:v>4.4169831331938192E-2</c:v>
                </c:pt>
                <c:pt idx="746">
                  <c:v>1.9855778761681366</c:v>
                </c:pt>
                <c:pt idx="747">
                  <c:v>10.138172259232467</c:v>
                </c:pt>
                <c:pt idx="748">
                  <c:v>24.240913102504642</c:v>
                </c:pt>
                <c:pt idx="749">
                  <c:v>7.991953804366732</c:v>
                </c:pt>
                <c:pt idx="750">
                  <c:v>23.604597020709271</c:v>
                </c:pt>
                <c:pt idx="751">
                  <c:v>10.002479916927911</c:v>
                </c:pt>
                <c:pt idx="752">
                  <c:v>3.7627810473751033</c:v>
                </c:pt>
                <c:pt idx="753">
                  <c:v>3.2796002143441085</c:v>
                </c:pt>
                <c:pt idx="754">
                  <c:v>2.8011411322345867</c:v>
                </c:pt>
                <c:pt idx="755">
                  <c:v>1.9490011703781751</c:v>
                </c:pt>
                <c:pt idx="756">
                  <c:v>8.8923241753617326</c:v>
                </c:pt>
                <c:pt idx="757">
                  <c:v>1.2375043542541584</c:v>
                </c:pt>
                <c:pt idx="758">
                  <c:v>4.4951854662958173</c:v>
                </c:pt>
                <c:pt idx="759">
                  <c:v>3.4605488118492227</c:v>
                </c:pt>
                <c:pt idx="760">
                  <c:v>6.771979377687023</c:v>
                </c:pt>
                <c:pt idx="761">
                  <c:v>9.0999777965525386</c:v>
                </c:pt>
                <c:pt idx="762">
                  <c:v>4.8812794049358068</c:v>
                </c:pt>
                <c:pt idx="763">
                  <c:v>2.1840598807971143</c:v>
                </c:pt>
                <c:pt idx="764">
                  <c:v>3.9377329756318717</c:v>
                </c:pt>
                <c:pt idx="765">
                  <c:v>4.3438086243046659</c:v>
                </c:pt>
                <c:pt idx="766">
                  <c:v>3.3006254972911031</c:v>
                </c:pt>
                <c:pt idx="767">
                  <c:v>2.2306324960855455</c:v>
                </c:pt>
                <c:pt idx="768">
                  <c:v>1.7379705277575632</c:v>
                </c:pt>
                <c:pt idx="769">
                  <c:v>7.1967906393710628</c:v>
                </c:pt>
                <c:pt idx="770">
                  <c:v>11.135404423036659</c:v>
                </c:pt>
                <c:pt idx="771">
                  <c:v>5.0805784643107677</c:v>
                </c:pt>
                <c:pt idx="772">
                  <c:v>0.44532332945748271</c:v>
                </c:pt>
                <c:pt idx="773">
                  <c:v>0.31494302300929827</c:v>
                </c:pt>
                <c:pt idx="774">
                  <c:v>2.0993263500311636</c:v>
                </c:pt>
                <c:pt idx="775">
                  <c:v>0.16511807243653803</c:v>
                </c:pt>
                <c:pt idx="776">
                  <c:v>2.9487583970650233</c:v>
                </c:pt>
                <c:pt idx="777">
                  <c:v>2.0921456655968447</c:v>
                </c:pt>
                <c:pt idx="778">
                  <c:v>7.1596774357268522</c:v>
                </c:pt>
                <c:pt idx="779">
                  <c:v>2.0042684190868076</c:v>
                </c:pt>
                <c:pt idx="780">
                  <c:v>0.84349172223332836</c:v>
                </c:pt>
                <c:pt idx="781">
                  <c:v>4.6084649985124502</c:v>
                </c:pt>
                <c:pt idx="782">
                  <c:v>7.572124077431007</c:v>
                </c:pt>
                <c:pt idx="783">
                  <c:v>1.9167504425134544E-2</c:v>
                </c:pt>
                <c:pt idx="784">
                  <c:v>9.130067674945499</c:v>
                </c:pt>
                <c:pt idx="785">
                  <c:v>4.2718021246069924</c:v>
                </c:pt>
                <c:pt idx="786">
                  <c:v>15.849718793671082</c:v>
                </c:pt>
                <c:pt idx="787">
                  <c:v>25.590496448292516</c:v>
                </c:pt>
                <c:pt idx="788">
                  <c:v>7.3848550707940754</c:v>
                </c:pt>
                <c:pt idx="789">
                  <c:v>2.0612405373980455E-2</c:v>
                </c:pt>
                <c:pt idx="790">
                  <c:v>2.9499812976601922</c:v>
                </c:pt>
                <c:pt idx="791">
                  <c:v>1.7581950926392429</c:v>
                </c:pt>
                <c:pt idx="792">
                  <c:v>1.0310249934973137</c:v>
                </c:pt>
                <c:pt idx="793">
                  <c:v>2.1191431780045331</c:v>
                </c:pt>
                <c:pt idx="794">
                  <c:v>1.4452152397641538</c:v>
                </c:pt>
                <c:pt idx="795">
                  <c:v>1.3519301973700621</c:v>
                </c:pt>
                <c:pt idx="796">
                  <c:v>1.1813413591281279</c:v>
                </c:pt>
                <c:pt idx="797">
                  <c:v>14.64006512260749</c:v>
                </c:pt>
                <c:pt idx="798">
                  <c:v>6.4043485958039295</c:v>
                </c:pt>
                <c:pt idx="799">
                  <c:v>2.5097373708792969</c:v>
                </c:pt>
                <c:pt idx="800">
                  <c:v>10.586129549153558</c:v>
                </c:pt>
                <c:pt idx="801">
                  <c:v>3.0128350619839948</c:v>
                </c:pt>
                <c:pt idx="802">
                  <c:v>4.5567964212952603</c:v>
                </c:pt>
                <c:pt idx="803">
                  <c:v>2.9503155582955007</c:v>
                </c:pt>
                <c:pt idx="804">
                  <c:v>8.2037669219534983</c:v>
                </c:pt>
                <c:pt idx="805">
                  <c:v>0.15007988362342367</c:v>
                </c:pt>
                <c:pt idx="806">
                  <c:v>0.28204373842224717</c:v>
                </c:pt>
                <c:pt idx="807">
                  <c:v>2.1846830087288955</c:v>
                </c:pt>
                <c:pt idx="808">
                  <c:v>1.0365227796515935</c:v>
                </c:pt>
                <c:pt idx="809">
                  <c:v>0.74385304243548411</c:v>
                </c:pt>
                <c:pt idx="810">
                  <c:v>4.3203101933083909E-2</c:v>
                </c:pt>
                <c:pt idx="811">
                  <c:v>4.3882265327080958</c:v>
                </c:pt>
                <c:pt idx="812">
                  <c:v>0.40089981109977196</c:v>
                </c:pt>
                <c:pt idx="813">
                  <c:v>0.13858194488037004</c:v>
                </c:pt>
                <c:pt idx="814">
                  <c:v>0.65943748778420108</c:v>
                </c:pt>
                <c:pt idx="815">
                  <c:v>6.182958716042747</c:v>
                </c:pt>
                <c:pt idx="816">
                  <c:v>2.3299941590448427</c:v>
                </c:pt>
                <c:pt idx="817">
                  <c:v>8.528548376565027</c:v>
                </c:pt>
                <c:pt idx="818">
                  <c:v>6.0914391313109739</c:v>
                </c:pt>
                <c:pt idx="819">
                  <c:v>0.35022254405417824</c:v>
                </c:pt>
                <c:pt idx="820">
                  <c:v>0.2760682332362257</c:v>
                </c:pt>
                <c:pt idx="821">
                  <c:v>1.3221694136584021</c:v>
                </c:pt>
                <c:pt idx="822">
                  <c:v>9.7990493223195614</c:v>
                </c:pt>
                <c:pt idx="823">
                  <c:v>4.386816467442503</c:v>
                </c:pt>
                <c:pt idx="824">
                  <c:v>0.17168766389037954</c:v>
                </c:pt>
                <c:pt idx="825">
                  <c:v>8.2964991714616669</c:v>
                </c:pt>
                <c:pt idx="826">
                  <c:v>0.1285862520661096</c:v>
                </c:pt>
                <c:pt idx="827">
                  <c:v>2.3446742544366743</c:v>
                </c:pt>
                <c:pt idx="828">
                  <c:v>9.2803769317656126</c:v>
                </c:pt>
                <c:pt idx="829">
                  <c:v>4.9198183602169427</c:v>
                </c:pt>
                <c:pt idx="830">
                  <c:v>10.719688328137352</c:v>
                </c:pt>
                <c:pt idx="831">
                  <c:v>1.3951856595948902E-2</c:v>
                </c:pt>
                <c:pt idx="832">
                  <c:v>0.96857016194629997</c:v>
                </c:pt>
                <c:pt idx="833">
                  <c:v>1.4475010634310972</c:v>
                </c:pt>
                <c:pt idx="834">
                  <c:v>7.4484734021206311E-2</c:v>
                </c:pt>
                <c:pt idx="835">
                  <c:v>7.7772890623421498</c:v>
                </c:pt>
                <c:pt idx="836">
                  <c:v>3.0817686295653921</c:v>
                </c:pt>
                <c:pt idx="837">
                  <c:v>1.6632627571104739</c:v>
                </c:pt>
                <c:pt idx="838">
                  <c:v>0.99481066866285417</c:v>
                </c:pt>
                <c:pt idx="839">
                  <c:v>4.2058385635187951</c:v>
                </c:pt>
                <c:pt idx="840">
                  <c:v>14.330172745748921</c:v>
                </c:pt>
                <c:pt idx="841">
                  <c:v>1.7105887596999119</c:v>
                </c:pt>
                <c:pt idx="842">
                  <c:v>4.986768046949452</c:v>
                </c:pt>
                <c:pt idx="843">
                  <c:v>5.122863989300587</c:v>
                </c:pt>
                <c:pt idx="844">
                  <c:v>7.0943106834148209</c:v>
                </c:pt>
                <c:pt idx="845">
                  <c:v>3.7791001185207191</c:v>
                </c:pt>
                <c:pt idx="846">
                  <c:v>1.0163420445360283</c:v>
                </c:pt>
                <c:pt idx="847">
                  <c:v>3.2118723349773082</c:v>
                </c:pt>
                <c:pt idx="848">
                  <c:v>8.5049755604654428E-4</c:v>
                </c:pt>
                <c:pt idx="849">
                  <c:v>2.303918063763553</c:v>
                </c:pt>
                <c:pt idx="850">
                  <c:v>11.616915235767889</c:v>
                </c:pt>
                <c:pt idx="851">
                  <c:v>0.3439251472120039</c:v>
                </c:pt>
                <c:pt idx="852">
                  <c:v>5.3144093587679784</c:v>
                </c:pt>
                <c:pt idx="853">
                  <c:v>5.2298212172636669</c:v>
                </c:pt>
                <c:pt idx="854">
                  <c:v>2.8233732753168699</c:v>
                </c:pt>
                <c:pt idx="855">
                  <c:v>13.693947975181153</c:v>
                </c:pt>
                <c:pt idx="856">
                  <c:v>0.82007140416179236</c:v>
                </c:pt>
                <c:pt idx="857">
                  <c:v>7.7160801352122181</c:v>
                </c:pt>
                <c:pt idx="858">
                  <c:v>20.414502639677163</c:v>
                </c:pt>
                <c:pt idx="859">
                  <c:v>7.3294763414383874</c:v>
                </c:pt>
                <c:pt idx="860">
                  <c:v>5.2818781918227735</c:v>
                </c:pt>
                <c:pt idx="861">
                  <c:v>1.5354789607864947</c:v>
                </c:pt>
                <c:pt idx="862">
                  <c:v>0.5756181897839886</c:v>
                </c:pt>
                <c:pt idx="863">
                  <c:v>7.2072249974864873</c:v>
                </c:pt>
                <c:pt idx="864">
                  <c:v>2.5148142676579326</c:v>
                </c:pt>
                <c:pt idx="865">
                  <c:v>0.28032877828273628</c:v>
                </c:pt>
                <c:pt idx="866">
                  <c:v>4.9849096822394312</c:v>
                </c:pt>
                <c:pt idx="867">
                  <c:v>6.6844799733823115E-3</c:v>
                </c:pt>
                <c:pt idx="868">
                  <c:v>1.3661211402208511</c:v>
                </c:pt>
                <c:pt idx="869">
                  <c:v>3.1214585491953577</c:v>
                </c:pt>
                <c:pt idx="870">
                  <c:v>6.5241602302393717</c:v>
                </c:pt>
                <c:pt idx="871">
                  <c:v>12.051915978188747</c:v>
                </c:pt>
                <c:pt idx="872">
                  <c:v>0.51337697338231869</c:v>
                </c:pt>
                <c:pt idx="873">
                  <c:v>10.566054644876452</c:v>
                </c:pt>
                <c:pt idx="874">
                  <c:v>8.6988885601462975</c:v>
                </c:pt>
                <c:pt idx="875">
                  <c:v>0.81807079172847652</c:v>
                </c:pt>
                <c:pt idx="876">
                  <c:v>4.8064621751575762</c:v>
                </c:pt>
                <c:pt idx="877">
                  <c:v>3.2705176443577808</c:v>
                </c:pt>
                <c:pt idx="878">
                  <c:v>0.25184669213080918</c:v>
                </c:pt>
                <c:pt idx="879">
                  <c:v>3.9248382754996181</c:v>
                </c:pt>
                <c:pt idx="880">
                  <c:v>23.615446168044389</c:v>
                </c:pt>
                <c:pt idx="881">
                  <c:v>3.4176642312683025</c:v>
                </c:pt>
                <c:pt idx="882">
                  <c:v>8.5423746553259097</c:v>
                </c:pt>
                <c:pt idx="883">
                  <c:v>3.0185252024519644</c:v>
                </c:pt>
                <c:pt idx="884">
                  <c:v>3.8587353914305025</c:v>
                </c:pt>
                <c:pt idx="885">
                  <c:v>1.7702495239107405</c:v>
                </c:pt>
                <c:pt idx="886">
                  <c:v>2.6743886925712834</c:v>
                </c:pt>
                <c:pt idx="887">
                  <c:v>1.5804134311366016</c:v>
                </c:pt>
                <c:pt idx="888">
                  <c:v>6.617084441189335</c:v>
                </c:pt>
                <c:pt idx="889">
                  <c:v>0.73013081752355613</c:v>
                </c:pt>
                <c:pt idx="890">
                  <c:v>11.526248959242054</c:v>
                </c:pt>
                <c:pt idx="891">
                  <c:v>1.0566189038503324</c:v>
                </c:pt>
                <c:pt idx="892">
                  <c:v>0.91559772002824824</c:v>
                </c:pt>
                <c:pt idx="893">
                  <c:v>3.9896314888636208</c:v>
                </c:pt>
                <c:pt idx="894">
                  <c:v>0.97069711823148941</c:v>
                </c:pt>
                <c:pt idx="895">
                  <c:v>5.5753184282080728</c:v>
                </c:pt>
                <c:pt idx="896">
                  <c:v>0.33136815724170138</c:v>
                </c:pt>
                <c:pt idx="897">
                  <c:v>1.4667898011249723</c:v>
                </c:pt>
                <c:pt idx="898">
                  <c:v>5.2084065587446897</c:v>
                </c:pt>
                <c:pt idx="899">
                  <c:v>2.4663394864685388</c:v>
                </c:pt>
                <c:pt idx="900">
                  <c:v>0.89996315331515597</c:v>
                </c:pt>
                <c:pt idx="901">
                  <c:v>1.9615483957614326</c:v>
                </c:pt>
                <c:pt idx="902">
                  <c:v>10.7109177209725</c:v>
                </c:pt>
                <c:pt idx="903">
                  <c:v>5.7905135670821295</c:v>
                </c:pt>
                <c:pt idx="904">
                  <c:v>2.2972677006318674</c:v>
                </c:pt>
                <c:pt idx="905">
                  <c:v>5.6323275055741346</c:v>
                </c:pt>
                <c:pt idx="906">
                  <c:v>3.5834821184147487</c:v>
                </c:pt>
                <c:pt idx="907">
                  <c:v>1.3665912013631458</c:v>
                </c:pt>
                <c:pt idx="908">
                  <c:v>5.1162504078541682</c:v>
                </c:pt>
                <c:pt idx="909">
                  <c:v>6.1477713499508049</c:v>
                </c:pt>
                <c:pt idx="910">
                  <c:v>0.83114444239660978</c:v>
                </c:pt>
                <c:pt idx="911">
                  <c:v>4.6685680004535381</c:v>
                </c:pt>
                <c:pt idx="912">
                  <c:v>0.87365336278219352</c:v>
                </c:pt>
                <c:pt idx="913">
                  <c:v>9.1573702343579733</c:v>
                </c:pt>
                <c:pt idx="914">
                  <c:v>3.4766502757898827</c:v>
                </c:pt>
                <c:pt idx="915">
                  <c:v>7.1726341846524981</c:v>
                </c:pt>
                <c:pt idx="916">
                  <c:v>2.2201050023011986</c:v>
                </c:pt>
                <c:pt idx="917">
                  <c:v>0.37916380669751182</c:v>
                </c:pt>
                <c:pt idx="918">
                  <c:v>3.6072323725769455</c:v>
                </c:pt>
                <c:pt idx="919">
                  <c:v>5.7579848883901343</c:v>
                </c:pt>
                <c:pt idx="920">
                  <c:v>7.9027550706052994</c:v>
                </c:pt>
                <c:pt idx="921">
                  <c:v>13.536579021472591</c:v>
                </c:pt>
                <c:pt idx="922">
                  <c:v>5.9799072136422291</c:v>
                </c:pt>
                <c:pt idx="923">
                  <c:v>10.643024052295335</c:v>
                </c:pt>
                <c:pt idx="924">
                  <c:v>9.7092040126773629</c:v>
                </c:pt>
                <c:pt idx="925">
                  <c:v>9.4507331403962329</c:v>
                </c:pt>
                <c:pt idx="926">
                  <c:v>1.4282489289003621</c:v>
                </c:pt>
                <c:pt idx="927">
                  <c:v>6.5742051514265576</c:v>
                </c:pt>
                <c:pt idx="928">
                  <c:v>9.067628633108475</c:v>
                </c:pt>
                <c:pt idx="929">
                  <c:v>0.39238216619195393</c:v>
                </c:pt>
                <c:pt idx="930">
                  <c:v>1.7535177929083128</c:v>
                </c:pt>
                <c:pt idx="931">
                  <c:v>0.21705735875063722</c:v>
                </c:pt>
                <c:pt idx="932">
                  <c:v>4.3126515729229711</c:v>
                </c:pt>
                <c:pt idx="933">
                  <c:v>1.4050840355611474</c:v>
                </c:pt>
                <c:pt idx="934">
                  <c:v>14.444901250218519</c:v>
                </c:pt>
                <c:pt idx="935">
                  <c:v>1.2613361908347156</c:v>
                </c:pt>
                <c:pt idx="936">
                  <c:v>3.1618347410294483</c:v>
                </c:pt>
                <c:pt idx="937">
                  <c:v>0.79017711214719799</c:v>
                </c:pt>
                <c:pt idx="938">
                  <c:v>11.667875351195702</c:v>
                </c:pt>
                <c:pt idx="939">
                  <c:v>2.3605499660283478</c:v>
                </c:pt>
                <c:pt idx="940">
                  <c:v>6.8284202377429599</c:v>
                </c:pt>
                <c:pt idx="941">
                  <c:v>12.529451760239791</c:v>
                </c:pt>
                <c:pt idx="942">
                  <c:v>18.826547084056706</c:v>
                </c:pt>
                <c:pt idx="943">
                  <c:v>0.85811725178563258</c:v>
                </c:pt>
                <c:pt idx="944">
                  <c:v>15.94989986885942</c:v>
                </c:pt>
                <c:pt idx="945">
                  <c:v>1.4922568071759734</c:v>
                </c:pt>
                <c:pt idx="946">
                  <c:v>6.7003804440157175</c:v>
                </c:pt>
                <c:pt idx="947">
                  <c:v>13.422668714311921</c:v>
                </c:pt>
                <c:pt idx="948">
                  <c:v>1.843728613967367</c:v>
                </c:pt>
                <c:pt idx="949">
                  <c:v>15.782963035236651</c:v>
                </c:pt>
                <c:pt idx="950">
                  <c:v>9.4709889922346928</c:v>
                </c:pt>
                <c:pt idx="951">
                  <c:v>4.0891422135962099</c:v>
                </c:pt>
                <c:pt idx="952">
                  <c:v>0.49167714066233414</c:v>
                </c:pt>
                <c:pt idx="953">
                  <c:v>0.60171765019298007</c:v>
                </c:pt>
                <c:pt idx="954">
                  <c:v>4.0458494321677438</c:v>
                </c:pt>
                <c:pt idx="955">
                  <c:v>12.479993080151418</c:v>
                </c:pt>
                <c:pt idx="956">
                  <c:v>13.167737846588908</c:v>
                </c:pt>
                <c:pt idx="957">
                  <c:v>26.68641853958545</c:v>
                </c:pt>
                <c:pt idx="958">
                  <c:v>0.8568137631313224</c:v>
                </c:pt>
                <c:pt idx="959">
                  <c:v>1.0527971348248448</c:v>
                </c:pt>
                <c:pt idx="960">
                  <c:v>6.1306213122830666</c:v>
                </c:pt>
                <c:pt idx="961">
                  <c:v>11.95917997252182</c:v>
                </c:pt>
                <c:pt idx="962">
                  <c:v>5.6001041684093229</c:v>
                </c:pt>
                <c:pt idx="963">
                  <c:v>1.223542459791809</c:v>
                </c:pt>
                <c:pt idx="964">
                  <c:v>5.7260179428721703</c:v>
                </c:pt>
                <c:pt idx="965">
                  <c:v>23.178109388917601</c:v>
                </c:pt>
                <c:pt idx="966">
                  <c:v>3.871459056626418</c:v>
                </c:pt>
                <c:pt idx="967">
                  <c:v>2.9776019570501773</c:v>
                </c:pt>
                <c:pt idx="968">
                  <c:v>13.1820257331243</c:v>
                </c:pt>
                <c:pt idx="969">
                  <c:v>1.430094070818861</c:v>
                </c:pt>
                <c:pt idx="970">
                  <c:v>1.9417287086462083</c:v>
                </c:pt>
                <c:pt idx="971">
                  <c:v>0.72109476080961143</c:v>
                </c:pt>
                <c:pt idx="972">
                  <c:v>7.352758716521608</c:v>
                </c:pt>
                <c:pt idx="973">
                  <c:v>4.4678819295659178</c:v>
                </c:pt>
                <c:pt idx="974">
                  <c:v>4.1019434574445103E-2</c:v>
                </c:pt>
                <c:pt idx="975">
                  <c:v>11.92115679519069</c:v>
                </c:pt>
                <c:pt idx="976">
                  <c:v>21.898437807444083</c:v>
                </c:pt>
                <c:pt idx="977">
                  <c:v>0.25356571074619499</c:v>
                </c:pt>
                <c:pt idx="978">
                  <c:v>7.1106513310768058</c:v>
                </c:pt>
                <c:pt idx="979">
                  <c:v>2.6794882251045684</c:v>
                </c:pt>
                <c:pt idx="980">
                  <c:v>1.8677326926581777</c:v>
                </c:pt>
                <c:pt idx="981">
                  <c:v>0.5622253791455315</c:v>
                </c:pt>
                <c:pt idx="982">
                  <c:v>6.2749334816783993</c:v>
                </c:pt>
                <c:pt idx="983">
                  <c:v>0.34186214078321342</c:v>
                </c:pt>
                <c:pt idx="984">
                  <c:v>4.4673676184490603</c:v>
                </c:pt>
                <c:pt idx="985">
                  <c:v>2.6495708036654699</c:v>
                </c:pt>
                <c:pt idx="986">
                  <c:v>1.3387367956017999</c:v>
                </c:pt>
                <c:pt idx="987">
                  <c:v>6.3992015525851986</c:v>
                </c:pt>
                <c:pt idx="988">
                  <c:v>10.589627056820548</c:v>
                </c:pt>
                <c:pt idx="989">
                  <c:v>0.81202839406639937</c:v>
                </c:pt>
                <c:pt idx="990">
                  <c:v>6.1224876264384411</c:v>
                </c:pt>
                <c:pt idx="991">
                  <c:v>1.6034965082401562</c:v>
                </c:pt>
                <c:pt idx="992">
                  <c:v>0.96347262688063107</c:v>
                </c:pt>
                <c:pt idx="993">
                  <c:v>2.4731584352339278</c:v>
                </c:pt>
                <c:pt idx="994">
                  <c:v>2.5177054993719588</c:v>
                </c:pt>
                <c:pt idx="995">
                  <c:v>0.62878826011586664</c:v>
                </c:pt>
                <c:pt idx="996">
                  <c:v>10.834923687616453</c:v>
                </c:pt>
                <c:pt idx="997">
                  <c:v>0.26402641203960775</c:v>
                </c:pt>
                <c:pt idx="998">
                  <c:v>5.6926687103335327</c:v>
                </c:pt>
                <c:pt idx="999">
                  <c:v>4.4419445590557345</c:v>
                </c:pt>
              </c:numCache>
            </c:numRef>
          </c:yVal>
        </c:ser>
        <c:axId val="66911232"/>
        <c:axId val="66933888"/>
      </c:scatterChart>
      <c:valAx>
        <c:axId val="66911232"/>
        <c:scaling>
          <c:orientation val="minMax"/>
          <c:max val="20"/>
        </c:scaling>
        <c:axPos val="b"/>
        <c:title>
          <c:tx>
            <c:rich>
              <a:bodyPr/>
              <a:lstStyle/>
              <a:p>
                <a:pPr>
                  <a:defRPr/>
                </a:pPr>
                <a:r>
                  <a:rPr lang="en-US"/>
                  <a:t>Duration(years)</a:t>
                </a:r>
              </a:p>
            </c:rich>
          </c:tx>
          <c:layout/>
        </c:title>
        <c:numFmt formatCode="General" sourceLinked="1"/>
        <c:tickLblPos val="nextTo"/>
        <c:crossAx val="66933888"/>
        <c:crosses val="autoZero"/>
        <c:crossBetween val="midCat"/>
      </c:valAx>
      <c:valAx>
        <c:axId val="66933888"/>
        <c:scaling>
          <c:orientation val="minMax"/>
        </c:scaling>
        <c:axPos val="l"/>
        <c:title>
          <c:tx>
            <c:rich>
              <a:bodyPr rot="-5400000" vert="horz"/>
              <a:lstStyle/>
              <a:p>
                <a:pPr>
                  <a:defRPr/>
                </a:pPr>
                <a:r>
                  <a:rPr lang="en-US"/>
                  <a:t>Severity</a:t>
                </a:r>
              </a:p>
            </c:rich>
          </c:tx>
          <c:layout/>
        </c:title>
        <c:numFmt formatCode="General" sourceLinked="1"/>
        <c:tickLblPos val="nextTo"/>
        <c:crossAx val="66911232"/>
        <c:crosses val="autoZero"/>
        <c:crossBetween val="midCat"/>
      </c:valAx>
      <c:spPr>
        <a:noFill/>
        <a:ln w="25400">
          <a:noFill/>
        </a:ln>
      </c:spPr>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autoTitleDeleted val="1"/>
    <c:plotArea>
      <c:layout/>
      <c:scatterChart>
        <c:scatterStyle val="lineMarker"/>
        <c:ser>
          <c:idx val="0"/>
          <c:order val="0"/>
          <c:tx>
            <c:strRef>
              <c:f>'net evap'!$D$2</c:f>
              <c:strCache>
                <c:ptCount val="1"/>
                <c:pt idx="0">
                  <c:v>RECON</c:v>
                </c:pt>
              </c:strCache>
            </c:strRef>
          </c:tx>
          <c:marker>
            <c:symbol val="none"/>
          </c:marker>
          <c:xVal>
            <c:numRef>
              <c:f>'net evap'!$A$3:$A$1010</c:f>
              <c:numCache>
                <c:formatCode>General</c:formatCode>
                <c:ptCount val="1008"/>
                <c:pt idx="0">
                  <c:v>996</c:v>
                </c:pt>
                <c:pt idx="1">
                  <c:v>997</c:v>
                </c:pt>
                <c:pt idx="2">
                  <c:v>998</c:v>
                </c:pt>
                <c:pt idx="3">
                  <c:v>999</c:v>
                </c:pt>
                <c:pt idx="4">
                  <c:v>1000</c:v>
                </c:pt>
                <c:pt idx="5">
                  <c:v>1001</c:v>
                </c:pt>
                <c:pt idx="6">
                  <c:v>1002</c:v>
                </c:pt>
                <c:pt idx="7">
                  <c:v>1003</c:v>
                </c:pt>
                <c:pt idx="8">
                  <c:v>1004</c:v>
                </c:pt>
                <c:pt idx="9">
                  <c:v>1005</c:v>
                </c:pt>
                <c:pt idx="10">
                  <c:v>1006</c:v>
                </c:pt>
                <c:pt idx="11">
                  <c:v>1007</c:v>
                </c:pt>
                <c:pt idx="12">
                  <c:v>1008</c:v>
                </c:pt>
                <c:pt idx="13">
                  <c:v>1009</c:v>
                </c:pt>
                <c:pt idx="14">
                  <c:v>1010</c:v>
                </c:pt>
                <c:pt idx="15">
                  <c:v>1011</c:v>
                </c:pt>
                <c:pt idx="16">
                  <c:v>1012</c:v>
                </c:pt>
                <c:pt idx="17">
                  <c:v>1013</c:v>
                </c:pt>
                <c:pt idx="18">
                  <c:v>1014</c:v>
                </c:pt>
                <c:pt idx="19">
                  <c:v>1015</c:v>
                </c:pt>
                <c:pt idx="20">
                  <c:v>1016</c:v>
                </c:pt>
                <c:pt idx="21">
                  <c:v>1017</c:v>
                </c:pt>
                <c:pt idx="22">
                  <c:v>1018</c:v>
                </c:pt>
                <c:pt idx="23">
                  <c:v>1019</c:v>
                </c:pt>
                <c:pt idx="24">
                  <c:v>1020</c:v>
                </c:pt>
                <c:pt idx="25">
                  <c:v>1021</c:v>
                </c:pt>
                <c:pt idx="26">
                  <c:v>1022</c:v>
                </c:pt>
                <c:pt idx="27">
                  <c:v>1023</c:v>
                </c:pt>
                <c:pt idx="28">
                  <c:v>1024</c:v>
                </c:pt>
                <c:pt idx="29">
                  <c:v>1025</c:v>
                </c:pt>
                <c:pt idx="30">
                  <c:v>1026</c:v>
                </c:pt>
                <c:pt idx="31">
                  <c:v>1027</c:v>
                </c:pt>
                <c:pt idx="32">
                  <c:v>1028</c:v>
                </c:pt>
                <c:pt idx="33">
                  <c:v>1029</c:v>
                </c:pt>
                <c:pt idx="34">
                  <c:v>1030</c:v>
                </c:pt>
                <c:pt idx="35">
                  <c:v>1031</c:v>
                </c:pt>
                <c:pt idx="36">
                  <c:v>1032</c:v>
                </c:pt>
                <c:pt idx="37">
                  <c:v>1033</c:v>
                </c:pt>
                <c:pt idx="38">
                  <c:v>1034</c:v>
                </c:pt>
                <c:pt idx="39">
                  <c:v>1035</c:v>
                </c:pt>
                <c:pt idx="40">
                  <c:v>1036</c:v>
                </c:pt>
                <c:pt idx="41">
                  <c:v>1037</c:v>
                </c:pt>
                <c:pt idx="42">
                  <c:v>1038</c:v>
                </c:pt>
                <c:pt idx="43">
                  <c:v>1039</c:v>
                </c:pt>
                <c:pt idx="44">
                  <c:v>1040</c:v>
                </c:pt>
                <c:pt idx="45">
                  <c:v>1041</c:v>
                </c:pt>
                <c:pt idx="46">
                  <c:v>1042</c:v>
                </c:pt>
                <c:pt idx="47">
                  <c:v>1043</c:v>
                </c:pt>
                <c:pt idx="48">
                  <c:v>1044</c:v>
                </c:pt>
                <c:pt idx="49">
                  <c:v>1045</c:v>
                </c:pt>
                <c:pt idx="50">
                  <c:v>1046</c:v>
                </c:pt>
                <c:pt idx="51">
                  <c:v>1047</c:v>
                </c:pt>
                <c:pt idx="52">
                  <c:v>1048</c:v>
                </c:pt>
                <c:pt idx="53">
                  <c:v>1049</c:v>
                </c:pt>
                <c:pt idx="54">
                  <c:v>1050</c:v>
                </c:pt>
                <c:pt idx="55">
                  <c:v>1051</c:v>
                </c:pt>
                <c:pt idx="56">
                  <c:v>1052</c:v>
                </c:pt>
                <c:pt idx="57">
                  <c:v>1053</c:v>
                </c:pt>
                <c:pt idx="58">
                  <c:v>1054</c:v>
                </c:pt>
                <c:pt idx="59">
                  <c:v>1055</c:v>
                </c:pt>
                <c:pt idx="60">
                  <c:v>1056</c:v>
                </c:pt>
                <c:pt idx="61">
                  <c:v>1057</c:v>
                </c:pt>
                <c:pt idx="62">
                  <c:v>1058</c:v>
                </c:pt>
                <c:pt idx="63">
                  <c:v>1059</c:v>
                </c:pt>
                <c:pt idx="64">
                  <c:v>1060</c:v>
                </c:pt>
                <c:pt idx="65">
                  <c:v>1061</c:v>
                </c:pt>
                <c:pt idx="66">
                  <c:v>1062</c:v>
                </c:pt>
                <c:pt idx="67">
                  <c:v>1063</c:v>
                </c:pt>
                <c:pt idx="68">
                  <c:v>1064</c:v>
                </c:pt>
                <c:pt idx="69">
                  <c:v>1065</c:v>
                </c:pt>
                <c:pt idx="70">
                  <c:v>1066</c:v>
                </c:pt>
                <c:pt idx="71">
                  <c:v>1067</c:v>
                </c:pt>
                <c:pt idx="72">
                  <c:v>1068</c:v>
                </c:pt>
                <c:pt idx="73">
                  <c:v>1069</c:v>
                </c:pt>
                <c:pt idx="74">
                  <c:v>1070</c:v>
                </c:pt>
                <c:pt idx="75">
                  <c:v>1071</c:v>
                </c:pt>
                <c:pt idx="76">
                  <c:v>1072</c:v>
                </c:pt>
                <c:pt idx="77">
                  <c:v>1073</c:v>
                </c:pt>
                <c:pt idx="78">
                  <c:v>1074</c:v>
                </c:pt>
                <c:pt idx="79">
                  <c:v>1075</c:v>
                </c:pt>
                <c:pt idx="80">
                  <c:v>1076</c:v>
                </c:pt>
                <c:pt idx="81">
                  <c:v>1077</c:v>
                </c:pt>
                <c:pt idx="82">
                  <c:v>1078</c:v>
                </c:pt>
                <c:pt idx="83">
                  <c:v>1079</c:v>
                </c:pt>
                <c:pt idx="84">
                  <c:v>1080</c:v>
                </c:pt>
                <c:pt idx="85">
                  <c:v>1081</c:v>
                </c:pt>
                <c:pt idx="86">
                  <c:v>1082</c:v>
                </c:pt>
                <c:pt idx="87">
                  <c:v>1083</c:v>
                </c:pt>
                <c:pt idx="88">
                  <c:v>1084</c:v>
                </c:pt>
                <c:pt idx="89">
                  <c:v>1085</c:v>
                </c:pt>
                <c:pt idx="90">
                  <c:v>1086</c:v>
                </c:pt>
                <c:pt idx="91">
                  <c:v>1087</c:v>
                </c:pt>
                <c:pt idx="92">
                  <c:v>1088</c:v>
                </c:pt>
                <c:pt idx="93">
                  <c:v>1089</c:v>
                </c:pt>
                <c:pt idx="94">
                  <c:v>1090</c:v>
                </c:pt>
                <c:pt idx="95">
                  <c:v>1091</c:v>
                </c:pt>
                <c:pt idx="96">
                  <c:v>1092</c:v>
                </c:pt>
                <c:pt idx="97">
                  <c:v>1093</c:v>
                </c:pt>
                <c:pt idx="98">
                  <c:v>1094</c:v>
                </c:pt>
                <c:pt idx="99">
                  <c:v>1095</c:v>
                </c:pt>
                <c:pt idx="100">
                  <c:v>1096</c:v>
                </c:pt>
                <c:pt idx="101">
                  <c:v>1097</c:v>
                </c:pt>
                <c:pt idx="102">
                  <c:v>1098</c:v>
                </c:pt>
                <c:pt idx="103">
                  <c:v>1099</c:v>
                </c:pt>
                <c:pt idx="104">
                  <c:v>1100</c:v>
                </c:pt>
                <c:pt idx="105">
                  <c:v>1101</c:v>
                </c:pt>
                <c:pt idx="106">
                  <c:v>1102</c:v>
                </c:pt>
                <c:pt idx="107">
                  <c:v>1103</c:v>
                </c:pt>
                <c:pt idx="108">
                  <c:v>1104</c:v>
                </c:pt>
                <c:pt idx="109">
                  <c:v>1105</c:v>
                </c:pt>
                <c:pt idx="110">
                  <c:v>1106</c:v>
                </c:pt>
                <c:pt idx="111">
                  <c:v>1107</c:v>
                </c:pt>
                <c:pt idx="112">
                  <c:v>1108</c:v>
                </c:pt>
                <c:pt idx="113">
                  <c:v>1109</c:v>
                </c:pt>
                <c:pt idx="114">
                  <c:v>1110</c:v>
                </c:pt>
                <c:pt idx="115">
                  <c:v>1111</c:v>
                </c:pt>
                <c:pt idx="116">
                  <c:v>1112</c:v>
                </c:pt>
                <c:pt idx="117">
                  <c:v>1113</c:v>
                </c:pt>
                <c:pt idx="118">
                  <c:v>1114</c:v>
                </c:pt>
                <c:pt idx="119">
                  <c:v>1115</c:v>
                </c:pt>
                <c:pt idx="120">
                  <c:v>1116</c:v>
                </c:pt>
                <c:pt idx="121">
                  <c:v>1117</c:v>
                </c:pt>
                <c:pt idx="122">
                  <c:v>1118</c:v>
                </c:pt>
                <c:pt idx="123">
                  <c:v>1119</c:v>
                </c:pt>
                <c:pt idx="124">
                  <c:v>1120</c:v>
                </c:pt>
                <c:pt idx="125">
                  <c:v>1121</c:v>
                </c:pt>
                <c:pt idx="126">
                  <c:v>1122</c:v>
                </c:pt>
                <c:pt idx="127">
                  <c:v>1123</c:v>
                </c:pt>
                <c:pt idx="128">
                  <c:v>1124</c:v>
                </c:pt>
                <c:pt idx="129">
                  <c:v>1125</c:v>
                </c:pt>
                <c:pt idx="130">
                  <c:v>1126</c:v>
                </c:pt>
                <c:pt idx="131">
                  <c:v>1127</c:v>
                </c:pt>
                <c:pt idx="132">
                  <c:v>1128</c:v>
                </c:pt>
                <c:pt idx="133">
                  <c:v>1129</c:v>
                </c:pt>
                <c:pt idx="134">
                  <c:v>1130</c:v>
                </c:pt>
                <c:pt idx="135">
                  <c:v>1131</c:v>
                </c:pt>
                <c:pt idx="136">
                  <c:v>1132</c:v>
                </c:pt>
                <c:pt idx="137">
                  <c:v>1133</c:v>
                </c:pt>
                <c:pt idx="138">
                  <c:v>1134</c:v>
                </c:pt>
                <c:pt idx="139">
                  <c:v>1135</c:v>
                </c:pt>
                <c:pt idx="140">
                  <c:v>1136</c:v>
                </c:pt>
                <c:pt idx="141">
                  <c:v>1137</c:v>
                </c:pt>
                <c:pt idx="142">
                  <c:v>1138</c:v>
                </c:pt>
                <c:pt idx="143">
                  <c:v>1139</c:v>
                </c:pt>
                <c:pt idx="144">
                  <c:v>1140</c:v>
                </c:pt>
                <c:pt idx="145">
                  <c:v>1141</c:v>
                </c:pt>
                <c:pt idx="146">
                  <c:v>1142</c:v>
                </c:pt>
                <c:pt idx="147">
                  <c:v>1143</c:v>
                </c:pt>
                <c:pt idx="148">
                  <c:v>1144</c:v>
                </c:pt>
                <c:pt idx="149">
                  <c:v>1145</c:v>
                </c:pt>
                <c:pt idx="150">
                  <c:v>1146</c:v>
                </c:pt>
                <c:pt idx="151">
                  <c:v>1147</c:v>
                </c:pt>
                <c:pt idx="152">
                  <c:v>1148</c:v>
                </c:pt>
                <c:pt idx="153">
                  <c:v>1149</c:v>
                </c:pt>
                <c:pt idx="154">
                  <c:v>1150</c:v>
                </c:pt>
                <c:pt idx="155">
                  <c:v>1151</c:v>
                </c:pt>
                <c:pt idx="156">
                  <c:v>1152</c:v>
                </c:pt>
                <c:pt idx="157">
                  <c:v>1153</c:v>
                </c:pt>
                <c:pt idx="158">
                  <c:v>1154</c:v>
                </c:pt>
                <c:pt idx="159">
                  <c:v>1155</c:v>
                </c:pt>
                <c:pt idx="160">
                  <c:v>1156</c:v>
                </c:pt>
                <c:pt idx="161">
                  <c:v>1157</c:v>
                </c:pt>
                <c:pt idx="162">
                  <c:v>1158</c:v>
                </c:pt>
                <c:pt idx="163">
                  <c:v>1159</c:v>
                </c:pt>
                <c:pt idx="164">
                  <c:v>1160</c:v>
                </c:pt>
                <c:pt idx="165">
                  <c:v>1161</c:v>
                </c:pt>
                <c:pt idx="166">
                  <c:v>1162</c:v>
                </c:pt>
                <c:pt idx="167">
                  <c:v>1163</c:v>
                </c:pt>
                <c:pt idx="168">
                  <c:v>1164</c:v>
                </c:pt>
                <c:pt idx="169">
                  <c:v>1165</c:v>
                </c:pt>
                <c:pt idx="170">
                  <c:v>1166</c:v>
                </c:pt>
                <c:pt idx="171">
                  <c:v>1167</c:v>
                </c:pt>
                <c:pt idx="172">
                  <c:v>1168</c:v>
                </c:pt>
                <c:pt idx="173">
                  <c:v>1169</c:v>
                </c:pt>
                <c:pt idx="174">
                  <c:v>1170</c:v>
                </c:pt>
                <c:pt idx="175">
                  <c:v>1171</c:v>
                </c:pt>
                <c:pt idx="176">
                  <c:v>1172</c:v>
                </c:pt>
                <c:pt idx="177">
                  <c:v>1173</c:v>
                </c:pt>
                <c:pt idx="178">
                  <c:v>1174</c:v>
                </c:pt>
                <c:pt idx="179">
                  <c:v>1175</c:v>
                </c:pt>
                <c:pt idx="180">
                  <c:v>1176</c:v>
                </c:pt>
                <c:pt idx="181">
                  <c:v>1177</c:v>
                </c:pt>
                <c:pt idx="182">
                  <c:v>1178</c:v>
                </c:pt>
                <c:pt idx="183">
                  <c:v>1179</c:v>
                </c:pt>
                <c:pt idx="184">
                  <c:v>1180</c:v>
                </c:pt>
                <c:pt idx="185">
                  <c:v>1181</c:v>
                </c:pt>
                <c:pt idx="186">
                  <c:v>1182</c:v>
                </c:pt>
                <c:pt idx="187">
                  <c:v>1183</c:v>
                </c:pt>
                <c:pt idx="188">
                  <c:v>1184</c:v>
                </c:pt>
                <c:pt idx="189">
                  <c:v>1185</c:v>
                </c:pt>
                <c:pt idx="190">
                  <c:v>1186</c:v>
                </c:pt>
                <c:pt idx="191">
                  <c:v>1187</c:v>
                </c:pt>
                <c:pt idx="192">
                  <c:v>1188</c:v>
                </c:pt>
                <c:pt idx="193">
                  <c:v>1189</c:v>
                </c:pt>
                <c:pt idx="194">
                  <c:v>1190</c:v>
                </c:pt>
                <c:pt idx="195">
                  <c:v>1191</c:v>
                </c:pt>
                <c:pt idx="196">
                  <c:v>1192</c:v>
                </c:pt>
                <c:pt idx="197">
                  <c:v>1193</c:v>
                </c:pt>
                <c:pt idx="198">
                  <c:v>1194</c:v>
                </c:pt>
                <c:pt idx="199">
                  <c:v>1195</c:v>
                </c:pt>
                <c:pt idx="200">
                  <c:v>1196</c:v>
                </c:pt>
                <c:pt idx="201">
                  <c:v>1197</c:v>
                </c:pt>
                <c:pt idx="202">
                  <c:v>1198</c:v>
                </c:pt>
                <c:pt idx="203">
                  <c:v>1199</c:v>
                </c:pt>
                <c:pt idx="204">
                  <c:v>1200</c:v>
                </c:pt>
                <c:pt idx="205">
                  <c:v>1201</c:v>
                </c:pt>
                <c:pt idx="206">
                  <c:v>1202</c:v>
                </c:pt>
                <c:pt idx="207">
                  <c:v>1203</c:v>
                </c:pt>
                <c:pt idx="208">
                  <c:v>1204</c:v>
                </c:pt>
                <c:pt idx="209">
                  <c:v>1205</c:v>
                </c:pt>
                <c:pt idx="210">
                  <c:v>1206</c:v>
                </c:pt>
                <c:pt idx="211">
                  <c:v>1207</c:v>
                </c:pt>
                <c:pt idx="212">
                  <c:v>1208</c:v>
                </c:pt>
                <c:pt idx="213">
                  <c:v>1209</c:v>
                </c:pt>
                <c:pt idx="214">
                  <c:v>1210</c:v>
                </c:pt>
                <c:pt idx="215">
                  <c:v>1211</c:v>
                </c:pt>
                <c:pt idx="216">
                  <c:v>1212</c:v>
                </c:pt>
                <c:pt idx="217">
                  <c:v>1213</c:v>
                </c:pt>
                <c:pt idx="218">
                  <c:v>1214</c:v>
                </c:pt>
                <c:pt idx="219">
                  <c:v>1215</c:v>
                </c:pt>
                <c:pt idx="220">
                  <c:v>1216</c:v>
                </c:pt>
                <c:pt idx="221">
                  <c:v>1217</c:v>
                </c:pt>
                <c:pt idx="222">
                  <c:v>1218</c:v>
                </c:pt>
                <c:pt idx="223">
                  <c:v>1219</c:v>
                </c:pt>
                <c:pt idx="224">
                  <c:v>1220</c:v>
                </c:pt>
                <c:pt idx="225">
                  <c:v>1221</c:v>
                </c:pt>
                <c:pt idx="226">
                  <c:v>1222</c:v>
                </c:pt>
                <c:pt idx="227">
                  <c:v>1223</c:v>
                </c:pt>
                <c:pt idx="228">
                  <c:v>1224</c:v>
                </c:pt>
                <c:pt idx="229">
                  <c:v>1225</c:v>
                </c:pt>
                <c:pt idx="230">
                  <c:v>1226</c:v>
                </c:pt>
                <c:pt idx="231">
                  <c:v>1227</c:v>
                </c:pt>
                <c:pt idx="232">
                  <c:v>1228</c:v>
                </c:pt>
                <c:pt idx="233">
                  <c:v>1229</c:v>
                </c:pt>
                <c:pt idx="234">
                  <c:v>1230</c:v>
                </c:pt>
                <c:pt idx="235">
                  <c:v>1231</c:v>
                </c:pt>
                <c:pt idx="236">
                  <c:v>1232</c:v>
                </c:pt>
                <c:pt idx="237">
                  <c:v>1233</c:v>
                </c:pt>
                <c:pt idx="238">
                  <c:v>1234</c:v>
                </c:pt>
                <c:pt idx="239">
                  <c:v>1235</c:v>
                </c:pt>
                <c:pt idx="240">
                  <c:v>1236</c:v>
                </c:pt>
                <c:pt idx="241">
                  <c:v>1237</c:v>
                </c:pt>
                <c:pt idx="242">
                  <c:v>1238</c:v>
                </c:pt>
                <c:pt idx="243">
                  <c:v>1239</c:v>
                </c:pt>
                <c:pt idx="244">
                  <c:v>1240</c:v>
                </c:pt>
                <c:pt idx="245">
                  <c:v>1241</c:v>
                </c:pt>
                <c:pt idx="246">
                  <c:v>1242</c:v>
                </c:pt>
                <c:pt idx="247">
                  <c:v>1243</c:v>
                </c:pt>
                <c:pt idx="248">
                  <c:v>1244</c:v>
                </c:pt>
                <c:pt idx="249">
                  <c:v>1245</c:v>
                </c:pt>
                <c:pt idx="250">
                  <c:v>1246</c:v>
                </c:pt>
                <c:pt idx="251">
                  <c:v>1247</c:v>
                </c:pt>
                <c:pt idx="252">
                  <c:v>1248</c:v>
                </c:pt>
                <c:pt idx="253">
                  <c:v>1249</c:v>
                </c:pt>
                <c:pt idx="254">
                  <c:v>1250</c:v>
                </c:pt>
                <c:pt idx="255">
                  <c:v>1251</c:v>
                </c:pt>
                <c:pt idx="256">
                  <c:v>1252</c:v>
                </c:pt>
                <c:pt idx="257">
                  <c:v>1253</c:v>
                </c:pt>
                <c:pt idx="258">
                  <c:v>1254</c:v>
                </c:pt>
                <c:pt idx="259">
                  <c:v>1255</c:v>
                </c:pt>
                <c:pt idx="260">
                  <c:v>1256</c:v>
                </c:pt>
                <c:pt idx="261">
                  <c:v>1257</c:v>
                </c:pt>
                <c:pt idx="262">
                  <c:v>1258</c:v>
                </c:pt>
                <c:pt idx="263">
                  <c:v>1259</c:v>
                </c:pt>
                <c:pt idx="264">
                  <c:v>1260</c:v>
                </c:pt>
                <c:pt idx="265">
                  <c:v>1261</c:v>
                </c:pt>
                <c:pt idx="266">
                  <c:v>1262</c:v>
                </c:pt>
                <c:pt idx="267">
                  <c:v>1263</c:v>
                </c:pt>
                <c:pt idx="268">
                  <c:v>1264</c:v>
                </c:pt>
                <c:pt idx="269">
                  <c:v>1265</c:v>
                </c:pt>
                <c:pt idx="270">
                  <c:v>1266</c:v>
                </c:pt>
                <c:pt idx="271">
                  <c:v>1267</c:v>
                </c:pt>
                <c:pt idx="272">
                  <c:v>1268</c:v>
                </c:pt>
                <c:pt idx="273">
                  <c:v>1269</c:v>
                </c:pt>
                <c:pt idx="274">
                  <c:v>1270</c:v>
                </c:pt>
                <c:pt idx="275">
                  <c:v>1271</c:v>
                </c:pt>
                <c:pt idx="276">
                  <c:v>1272</c:v>
                </c:pt>
                <c:pt idx="277">
                  <c:v>1273</c:v>
                </c:pt>
                <c:pt idx="278">
                  <c:v>1274</c:v>
                </c:pt>
                <c:pt idx="279">
                  <c:v>1275</c:v>
                </c:pt>
                <c:pt idx="280">
                  <c:v>1276</c:v>
                </c:pt>
                <c:pt idx="281">
                  <c:v>1277</c:v>
                </c:pt>
                <c:pt idx="282">
                  <c:v>1278</c:v>
                </c:pt>
                <c:pt idx="283">
                  <c:v>1279</c:v>
                </c:pt>
                <c:pt idx="284">
                  <c:v>1280</c:v>
                </c:pt>
                <c:pt idx="285">
                  <c:v>1281</c:v>
                </c:pt>
                <c:pt idx="286">
                  <c:v>1282</c:v>
                </c:pt>
                <c:pt idx="287">
                  <c:v>1283</c:v>
                </c:pt>
                <c:pt idx="288">
                  <c:v>1284</c:v>
                </c:pt>
                <c:pt idx="289">
                  <c:v>1285</c:v>
                </c:pt>
                <c:pt idx="290">
                  <c:v>1286</c:v>
                </c:pt>
                <c:pt idx="291">
                  <c:v>1287</c:v>
                </c:pt>
                <c:pt idx="292">
                  <c:v>1288</c:v>
                </c:pt>
                <c:pt idx="293">
                  <c:v>1289</c:v>
                </c:pt>
                <c:pt idx="294">
                  <c:v>1290</c:v>
                </c:pt>
                <c:pt idx="295">
                  <c:v>1291</c:v>
                </c:pt>
                <c:pt idx="296">
                  <c:v>1292</c:v>
                </c:pt>
                <c:pt idx="297">
                  <c:v>1293</c:v>
                </c:pt>
                <c:pt idx="298">
                  <c:v>1294</c:v>
                </c:pt>
                <c:pt idx="299">
                  <c:v>1295</c:v>
                </c:pt>
                <c:pt idx="300">
                  <c:v>1296</c:v>
                </c:pt>
                <c:pt idx="301">
                  <c:v>1297</c:v>
                </c:pt>
                <c:pt idx="302">
                  <c:v>1298</c:v>
                </c:pt>
                <c:pt idx="303">
                  <c:v>1299</c:v>
                </c:pt>
                <c:pt idx="304">
                  <c:v>1300</c:v>
                </c:pt>
                <c:pt idx="305">
                  <c:v>1301</c:v>
                </c:pt>
                <c:pt idx="306">
                  <c:v>1302</c:v>
                </c:pt>
                <c:pt idx="307">
                  <c:v>1303</c:v>
                </c:pt>
                <c:pt idx="308">
                  <c:v>1304</c:v>
                </c:pt>
                <c:pt idx="309">
                  <c:v>1305</c:v>
                </c:pt>
                <c:pt idx="310">
                  <c:v>1306</c:v>
                </c:pt>
                <c:pt idx="311">
                  <c:v>1307</c:v>
                </c:pt>
                <c:pt idx="312">
                  <c:v>1308</c:v>
                </c:pt>
                <c:pt idx="313">
                  <c:v>1309</c:v>
                </c:pt>
                <c:pt idx="314">
                  <c:v>1310</c:v>
                </c:pt>
                <c:pt idx="315">
                  <c:v>1311</c:v>
                </c:pt>
                <c:pt idx="316">
                  <c:v>1312</c:v>
                </c:pt>
                <c:pt idx="317">
                  <c:v>1313</c:v>
                </c:pt>
                <c:pt idx="318">
                  <c:v>1314</c:v>
                </c:pt>
                <c:pt idx="319">
                  <c:v>1315</c:v>
                </c:pt>
                <c:pt idx="320">
                  <c:v>1316</c:v>
                </c:pt>
                <c:pt idx="321">
                  <c:v>1317</c:v>
                </c:pt>
                <c:pt idx="322">
                  <c:v>1318</c:v>
                </c:pt>
                <c:pt idx="323">
                  <c:v>1319</c:v>
                </c:pt>
                <c:pt idx="324">
                  <c:v>1320</c:v>
                </c:pt>
                <c:pt idx="325">
                  <c:v>1321</c:v>
                </c:pt>
                <c:pt idx="326">
                  <c:v>1322</c:v>
                </c:pt>
                <c:pt idx="327">
                  <c:v>1323</c:v>
                </c:pt>
                <c:pt idx="328">
                  <c:v>1324</c:v>
                </c:pt>
                <c:pt idx="329">
                  <c:v>1325</c:v>
                </c:pt>
                <c:pt idx="330">
                  <c:v>1326</c:v>
                </c:pt>
                <c:pt idx="331">
                  <c:v>1327</c:v>
                </c:pt>
                <c:pt idx="332">
                  <c:v>1328</c:v>
                </c:pt>
                <c:pt idx="333">
                  <c:v>1329</c:v>
                </c:pt>
                <c:pt idx="334">
                  <c:v>1330</c:v>
                </c:pt>
                <c:pt idx="335">
                  <c:v>1331</c:v>
                </c:pt>
                <c:pt idx="336">
                  <c:v>1332</c:v>
                </c:pt>
                <c:pt idx="337">
                  <c:v>1333</c:v>
                </c:pt>
                <c:pt idx="338">
                  <c:v>1334</c:v>
                </c:pt>
                <c:pt idx="339">
                  <c:v>1335</c:v>
                </c:pt>
                <c:pt idx="340">
                  <c:v>1336</c:v>
                </c:pt>
                <c:pt idx="341">
                  <c:v>1337</c:v>
                </c:pt>
                <c:pt idx="342">
                  <c:v>1338</c:v>
                </c:pt>
                <c:pt idx="343">
                  <c:v>1339</c:v>
                </c:pt>
                <c:pt idx="344">
                  <c:v>1340</c:v>
                </c:pt>
                <c:pt idx="345">
                  <c:v>1341</c:v>
                </c:pt>
                <c:pt idx="346">
                  <c:v>1342</c:v>
                </c:pt>
                <c:pt idx="347">
                  <c:v>1343</c:v>
                </c:pt>
                <c:pt idx="348">
                  <c:v>1344</c:v>
                </c:pt>
                <c:pt idx="349">
                  <c:v>1345</c:v>
                </c:pt>
                <c:pt idx="350">
                  <c:v>1346</c:v>
                </c:pt>
                <c:pt idx="351">
                  <c:v>1347</c:v>
                </c:pt>
                <c:pt idx="352">
                  <c:v>1348</c:v>
                </c:pt>
                <c:pt idx="353">
                  <c:v>1349</c:v>
                </c:pt>
                <c:pt idx="354">
                  <c:v>1350</c:v>
                </c:pt>
                <c:pt idx="355">
                  <c:v>1351</c:v>
                </c:pt>
                <c:pt idx="356">
                  <c:v>1352</c:v>
                </c:pt>
                <c:pt idx="357">
                  <c:v>1353</c:v>
                </c:pt>
                <c:pt idx="358">
                  <c:v>1354</c:v>
                </c:pt>
                <c:pt idx="359">
                  <c:v>1355</c:v>
                </c:pt>
                <c:pt idx="360">
                  <c:v>1356</c:v>
                </c:pt>
                <c:pt idx="361">
                  <c:v>1357</c:v>
                </c:pt>
                <c:pt idx="362">
                  <c:v>1358</c:v>
                </c:pt>
                <c:pt idx="363">
                  <c:v>1359</c:v>
                </c:pt>
                <c:pt idx="364">
                  <c:v>1360</c:v>
                </c:pt>
                <c:pt idx="365">
                  <c:v>1361</c:v>
                </c:pt>
                <c:pt idx="366">
                  <c:v>1362</c:v>
                </c:pt>
                <c:pt idx="367">
                  <c:v>1363</c:v>
                </c:pt>
                <c:pt idx="368">
                  <c:v>1364</c:v>
                </c:pt>
                <c:pt idx="369">
                  <c:v>1365</c:v>
                </c:pt>
                <c:pt idx="370">
                  <c:v>1366</c:v>
                </c:pt>
                <c:pt idx="371">
                  <c:v>1367</c:v>
                </c:pt>
                <c:pt idx="372">
                  <c:v>1368</c:v>
                </c:pt>
                <c:pt idx="373">
                  <c:v>1369</c:v>
                </c:pt>
                <c:pt idx="374">
                  <c:v>1370</c:v>
                </c:pt>
                <c:pt idx="375">
                  <c:v>1371</c:v>
                </c:pt>
                <c:pt idx="376">
                  <c:v>1372</c:v>
                </c:pt>
                <c:pt idx="377">
                  <c:v>1373</c:v>
                </c:pt>
                <c:pt idx="378">
                  <c:v>1374</c:v>
                </c:pt>
                <c:pt idx="379">
                  <c:v>1375</c:v>
                </c:pt>
                <c:pt idx="380">
                  <c:v>1376</c:v>
                </c:pt>
                <c:pt idx="381">
                  <c:v>1377</c:v>
                </c:pt>
                <c:pt idx="382">
                  <c:v>1378</c:v>
                </c:pt>
                <c:pt idx="383">
                  <c:v>1379</c:v>
                </c:pt>
                <c:pt idx="384">
                  <c:v>1380</c:v>
                </c:pt>
                <c:pt idx="385">
                  <c:v>1381</c:v>
                </c:pt>
                <c:pt idx="386">
                  <c:v>1382</c:v>
                </c:pt>
                <c:pt idx="387">
                  <c:v>1383</c:v>
                </c:pt>
                <c:pt idx="388">
                  <c:v>1384</c:v>
                </c:pt>
                <c:pt idx="389">
                  <c:v>1385</c:v>
                </c:pt>
                <c:pt idx="390">
                  <c:v>1386</c:v>
                </c:pt>
                <c:pt idx="391">
                  <c:v>1387</c:v>
                </c:pt>
                <c:pt idx="392">
                  <c:v>1388</c:v>
                </c:pt>
                <c:pt idx="393">
                  <c:v>1389</c:v>
                </c:pt>
                <c:pt idx="394">
                  <c:v>1390</c:v>
                </c:pt>
                <c:pt idx="395">
                  <c:v>1391</c:v>
                </c:pt>
                <c:pt idx="396">
                  <c:v>1392</c:v>
                </c:pt>
                <c:pt idx="397">
                  <c:v>1393</c:v>
                </c:pt>
                <c:pt idx="398">
                  <c:v>1394</c:v>
                </c:pt>
                <c:pt idx="399">
                  <c:v>1395</c:v>
                </c:pt>
                <c:pt idx="400">
                  <c:v>1396</c:v>
                </c:pt>
                <c:pt idx="401">
                  <c:v>1397</c:v>
                </c:pt>
                <c:pt idx="402">
                  <c:v>1398</c:v>
                </c:pt>
                <c:pt idx="403">
                  <c:v>1399</c:v>
                </c:pt>
                <c:pt idx="404">
                  <c:v>1400</c:v>
                </c:pt>
                <c:pt idx="405">
                  <c:v>1401</c:v>
                </c:pt>
                <c:pt idx="406">
                  <c:v>1402</c:v>
                </c:pt>
                <c:pt idx="407">
                  <c:v>1403</c:v>
                </c:pt>
                <c:pt idx="408">
                  <c:v>1404</c:v>
                </c:pt>
                <c:pt idx="409">
                  <c:v>1405</c:v>
                </c:pt>
                <c:pt idx="410">
                  <c:v>1406</c:v>
                </c:pt>
                <c:pt idx="411">
                  <c:v>1407</c:v>
                </c:pt>
                <c:pt idx="412">
                  <c:v>1408</c:v>
                </c:pt>
                <c:pt idx="413">
                  <c:v>1409</c:v>
                </c:pt>
                <c:pt idx="414">
                  <c:v>1410</c:v>
                </c:pt>
                <c:pt idx="415">
                  <c:v>1411</c:v>
                </c:pt>
                <c:pt idx="416">
                  <c:v>1412</c:v>
                </c:pt>
                <c:pt idx="417">
                  <c:v>1413</c:v>
                </c:pt>
                <c:pt idx="418">
                  <c:v>1414</c:v>
                </c:pt>
                <c:pt idx="419">
                  <c:v>1415</c:v>
                </c:pt>
                <c:pt idx="420">
                  <c:v>1416</c:v>
                </c:pt>
                <c:pt idx="421">
                  <c:v>1417</c:v>
                </c:pt>
                <c:pt idx="422">
                  <c:v>1418</c:v>
                </c:pt>
                <c:pt idx="423">
                  <c:v>1419</c:v>
                </c:pt>
                <c:pt idx="424">
                  <c:v>1420</c:v>
                </c:pt>
                <c:pt idx="425">
                  <c:v>1421</c:v>
                </c:pt>
                <c:pt idx="426">
                  <c:v>1422</c:v>
                </c:pt>
                <c:pt idx="427">
                  <c:v>1423</c:v>
                </c:pt>
                <c:pt idx="428">
                  <c:v>1424</c:v>
                </c:pt>
                <c:pt idx="429">
                  <c:v>1425</c:v>
                </c:pt>
                <c:pt idx="430">
                  <c:v>1426</c:v>
                </c:pt>
                <c:pt idx="431">
                  <c:v>1427</c:v>
                </c:pt>
                <c:pt idx="432">
                  <c:v>1428</c:v>
                </c:pt>
                <c:pt idx="433">
                  <c:v>1429</c:v>
                </c:pt>
                <c:pt idx="434">
                  <c:v>1430</c:v>
                </c:pt>
                <c:pt idx="435">
                  <c:v>1431</c:v>
                </c:pt>
                <c:pt idx="436">
                  <c:v>1432</c:v>
                </c:pt>
                <c:pt idx="437">
                  <c:v>1433</c:v>
                </c:pt>
                <c:pt idx="438">
                  <c:v>1434</c:v>
                </c:pt>
                <c:pt idx="439">
                  <c:v>1435</c:v>
                </c:pt>
                <c:pt idx="440">
                  <c:v>1436</c:v>
                </c:pt>
                <c:pt idx="441">
                  <c:v>1437</c:v>
                </c:pt>
                <c:pt idx="442">
                  <c:v>1438</c:v>
                </c:pt>
                <c:pt idx="443">
                  <c:v>1439</c:v>
                </c:pt>
                <c:pt idx="444">
                  <c:v>1440</c:v>
                </c:pt>
                <c:pt idx="445">
                  <c:v>1441</c:v>
                </c:pt>
                <c:pt idx="446">
                  <c:v>1442</c:v>
                </c:pt>
                <c:pt idx="447">
                  <c:v>1443</c:v>
                </c:pt>
                <c:pt idx="448">
                  <c:v>1444</c:v>
                </c:pt>
                <c:pt idx="449">
                  <c:v>1445</c:v>
                </c:pt>
                <c:pt idx="450">
                  <c:v>1446</c:v>
                </c:pt>
                <c:pt idx="451">
                  <c:v>1447</c:v>
                </c:pt>
                <c:pt idx="452">
                  <c:v>1448</c:v>
                </c:pt>
                <c:pt idx="453">
                  <c:v>1449</c:v>
                </c:pt>
                <c:pt idx="454">
                  <c:v>1450</c:v>
                </c:pt>
                <c:pt idx="455">
                  <c:v>1451</c:v>
                </c:pt>
                <c:pt idx="456">
                  <c:v>1452</c:v>
                </c:pt>
                <c:pt idx="457">
                  <c:v>1453</c:v>
                </c:pt>
                <c:pt idx="458">
                  <c:v>1454</c:v>
                </c:pt>
                <c:pt idx="459">
                  <c:v>1455</c:v>
                </c:pt>
                <c:pt idx="460">
                  <c:v>1456</c:v>
                </c:pt>
                <c:pt idx="461">
                  <c:v>1457</c:v>
                </c:pt>
                <c:pt idx="462">
                  <c:v>1458</c:v>
                </c:pt>
                <c:pt idx="463">
                  <c:v>1459</c:v>
                </c:pt>
                <c:pt idx="464">
                  <c:v>1460</c:v>
                </c:pt>
                <c:pt idx="465">
                  <c:v>1461</c:v>
                </c:pt>
                <c:pt idx="466">
                  <c:v>1462</c:v>
                </c:pt>
                <c:pt idx="467">
                  <c:v>1463</c:v>
                </c:pt>
                <c:pt idx="468">
                  <c:v>1464</c:v>
                </c:pt>
                <c:pt idx="469">
                  <c:v>1465</c:v>
                </c:pt>
                <c:pt idx="470">
                  <c:v>1466</c:v>
                </c:pt>
                <c:pt idx="471">
                  <c:v>1467</c:v>
                </c:pt>
                <c:pt idx="472">
                  <c:v>1468</c:v>
                </c:pt>
                <c:pt idx="473">
                  <c:v>1469</c:v>
                </c:pt>
                <c:pt idx="474">
                  <c:v>1470</c:v>
                </c:pt>
                <c:pt idx="475">
                  <c:v>1471</c:v>
                </c:pt>
                <c:pt idx="476">
                  <c:v>1472</c:v>
                </c:pt>
                <c:pt idx="477">
                  <c:v>1473</c:v>
                </c:pt>
                <c:pt idx="478">
                  <c:v>1474</c:v>
                </c:pt>
                <c:pt idx="479">
                  <c:v>1475</c:v>
                </c:pt>
                <c:pt idx="480">
                  <c:v>1476</c:v>
                </c:pt>
                <c:pt idx="481">
                  <c:v>1477</c:v>
                </c:pt>
                <c:pt idx="482">
                  <c:v>1478</c:v>
                </c:pt>
                <c:pt idx="483">
                  <c:v>1479</c:v>
                </c:pt>
                <c:pt idx="484">
                  <c:v>1480</c:v>
                </c:pt>
                <c:pt idx="485">
                  <c:v>1481</c:v>
                </c:pt>
                <c:pt idx="486">
                  <c:v>1482</c:v>
                </c:pt>
                <c:pt idx="487">
                  <c:v>1483</c:v>
                </c:pt>
                <c:pt idx="488">
                  <c:v>1484</c:v>
                </c:pt>
                <c:pt idx="489">
                  <c:v>1485</c:v>
                </c:pt>
                <c:pt idx="490">
                  <c:v>1486</c:v>
                </c:pt>
                <c:pt idx="491">
                  <c:v>1487</c:v>
                </c:pt>
                <c:pt idx="492">
                  <c:v>1488</c:v>
                </c:pt>
                <c:pt idx="493">
                  <c:v>1489</c:v>
                </c:pt>
                <c:pt idx="494">
                  <c:v>1490</c:v>
                </c:pt>
                <c:pt idx="495">
                  <c:v>1491</c:v>
                </c:pt>
                <c:pt idx="496">
                  <c:v>1492</c:v>
                </c:pt>
                <c:pt idx="497">
                  <c:v>1493</c:v>
                </c:pt>
                <c:pt idx="498">
                  <c:v>1494</c:v>
                </c:pt>
                <c:pt idx="499">
                  <c:v>1495</c:v>
                </c:pt>
                <c:pt idx="500">
                  <c:v>1496</c:v>
                </c:pt>
                <c:pt idx="501">
                  <c:v>1497</c:v>
                </c:pt>
                <c:pt idx="502">
                  <c:v>1498</c:v>
                </c:pt>
                <c:pt idx="503">
                  <c:v>1499</c:v>
                </c:pt>
                <c:pt idx="504">
                  <c:v>1500</c:v>
                </c:pt>
                <c:pt idx="505">
                  <c:v>1501</c:v>
                </c:pt>
                <c:pt idx="506">
                  <c:v>1502</c:v>
                </c:pt>
                <c:pt idx="507">
                  <c:v>1503</c:v>
                </c:pt>
                <c:pt idx="508">
                  <c:v>1504</c:v>
                </c:pt>
                <c:pt idx="509">
                  <c:v>1505</c:v>
                </c:pt>
                <c:pt idx="510">
                  <c:v>1506</c:v>
                </c:pt>
                <c:pt idx="511">
                  <c:v>1507</c:v>
                </c:pt>
                <c:pt idx="512">
                  <c:v>1508</c:v>
                </c:pt>
                <c:pt idx="513">
                  <c:v>1509</c:v>
                </c:pt>
                <c:pt idx="514">
                  <c:v>1510</c:v>
                </c:pt>
                <c:pt idx="515">
                  <c:v>1511</c:v>
                </c:pt>
                <c:pt idx="516">
                  <c:v>1512</c:v>
                </c:pt>
                <c:pt idx="517">
                  <c:v>1513</c:v>
                </c:pt>
                <c:pt idx="518">
                  <c:v>1514</c:v>
                </c:pt>
                <c:pt idx="519">
                  <c:v>1515</c:v>
                </c:pt>
                <c:pt idx="520">
                  <c:v>1516</c:v>
                </c:pt>
                <c:pt idx="521">
                  <c:v>1517</c:v>
                </c:pt>
                <c:pt idx="522">
                  <c:v>1518</c:v>
                </c:pt>
                <c:pt idx="523">
                  <c:v>1519</c:v>
                </c:pt>
                <c:pt idx="524">
                  <c:v>1520</c:v>
                </c:pt>
                <c:pt idx="525">
                  <c:v>1521</c:v>
                </c:pt>
                <c:pt idx="526">
                  <c:v>1522</c:v>
                </c:pt>
                <c:pt idx="527">
                  <c:v>1523</c:v>
                </c:pt>
                <c:pt idx="528">
                  <c:v>1524</c:v>
                </c:pt>
                <c:pt idx="529">
                  <c:v>1525</c:v>
                </c:pt>
                <c:pt idx="530">
                  <c:v>1526</c:v>
                </c:pt>
                <c:pt idx="531">
                  <c:v>1527</c:v>
                </c:pt>
                <c:pt idx="532">
                  <c:v>1528</c:v>
                </c:pt>
                <c:pt idx="533">
                  <c:v>1529</c:v>
                </c:pt>
                <c:pt idx="534">
                  <c:v>1530</c:v>
                </c:pt>
                <c:pt idx="535">
                  <c:v>1531</c:v>
                </c:pt>
                <c:pt idx="536">
                  <c:v>1532</c:v>
                </c:pt>
                <c:pt idx="537">
                  <c:v>1533</c:v>
                </c:pt>
                <c:pt idx="538">
                  <c:v>1534</c:v>
                </c:pt>
                <c:pt idx="539">
                  <c:v>1535</c:v>
                </c:pt>
                <c:pt idx="540">
                  <c:v>1536</c:v>
                </c:pt>
                <c:pt idx="541">
                  <c:v>1537</c:v>
                </c:pt>
                <c:pt idx="542">
                  <c:v>1538</c:v>
                </c:pt>
                <c:pt idx="543">
                  <c:v>1539</c:v>
                </c:pt>
                <c:pt idx="544">
                  <c:v>1540</c:v>
                </c:pt>
                <c:pt idx="545">
                  <c:v>1541</c:v>
                </c:pt>
                <c:pt idx="546">
                  <c:v>1542</c:v>
                </c:pt>
                <c:pt idx="547">
                  <c:v>1543</c:v>
                </c:pt>
                <c:pt idx="548">
                  <c:v>1544</c:v>
                </c:pt>
                <c:pt idx="549">
                  <c:v>1545</c:v>
                </c:pt>
                <c:pt idx="550">
                  <c:v>1546</c:v>
                </c:pt>
                <c:pt idx="551">
                  <c:v>1547</c:v>
                </c:pt>
                <c:pt idx="552">
                  <c:v>1548</c:v>
                </c:pt>
                <c:pt idx="553">
                  <c:v>1549</c:v>
                </c:pt>
                <c:pt idx="554">
                  <c:v>1550</c:v>
                </c:pt>
                <c:pt idx="555">
                  <c:v>1551</c:v>
                </c:pt>
                <c:pt idx="556">
                  <c:v>1552</c:v>
                </c:pt>
                <c:pt idx="557">
                  <c:v>1553</c:v>
                </c:pt>
                <c:pt idx="558">
                  <c:v>1554</c:v>
                </c:pt>
                <c:pt idx="559">
                  <c:v>1555</c:v>
                </c:pt>
                <c:pt idx="560">
                  <c:v>1556</c:v>
                </c:pt>
                <c:pt idx="561">
                  <c:v>1557</c:v>
                </c:pt>
                <c:pt idx="562">
                  <c:v>1558</c:v>
                </c:pt>
                <c:pt idx="563">
                  <c:v>1559</c:v>
                </c:pt>
                <c:pt idx="564">
                  <c:v>1560</c:v>
                </c:pt>
                <c:pt idx="565">
                  <c:v>1561</c:v>
                </c:pt>
                <c:pt idx="566">
                  <c:v>1562</c:v>
                </c:pt>
                <c:pt idx="567">
                  <c:v>1563</c:v>
                </c:pt>
                <c:pt idx="568">
                  <c:v>1564</c:v>
                </c:pt>
                <c:pt idx="569">
                  <c:v>1565</c:v>
                </c:pt>
                <c:pt idx="570">
                  <c:v>1566</c:v>
                </c:pt>
                <c:pt idx="571">
                  <c:v>1567</c:v>
                </c:pt>
                <c:pt idx="572">
                  <c:v>1568</c:v>
                </c:pt>
                <c:pt idx="573">
                  <c:v>1569</c:v>
                </c:pt>
                <c:pt idx="574">
                  <c:v>1570</c:v>
                </c:pt>
                <c:pt idx="575">
                  <c:v>1571</c:v>
                </c:pt>
                <c:pt idx="576">
                  <c:v>1572</c:v>
                </c:pt>
                <c:pt idx="577">
                  <c:v>1573</c:v>
                </c:pt>
                <c:pt idx="578">
                  <c:v>1574</c:v>
                </c:pt>
                <c:pt idx="579">
                  <c:v>1575</c:v>
                </c:pt>
                <c:pt idx="580">
                  <c:v>1576</c:v>
                </c:pt>
                <c:pt idx="581">
                  <c:v>1577</c:v>
                </c:pt>
                <c:pt idx="582">
                  <c:v>1578</c:v>
                </c:pt>
                <c:pt idx="583">
                  <c:v>1579</c:v>
                </c:pt>
                <c:pt idx="584">
                  <c:v>1580</c:v>
                </c:pt>
                <c:pt idx="585">
                  <c:v>1581</c:v>
                </c:pt>
                <c:pt idx="586">
                  <c:v>1582</c:v>
                </c:pt>
                <c:pt idx="587">
                  <c:v>1583</c:v>
                </c:pt>
                <c:pt idx="588">
                  <c:v>1584</c:v>
                </c:pt>
                <c:pt idx="589">
                  <c:v>1585</c:v>
                </c:pt>
                <c:pt idx="590">
                  <c:v>1586</c:v>
                </c:pt>
                <c:pt idx="591">
                  <c:v>1587</c:v>
                </c:pt>
                <c:pt idx="592">
                  <c:v>1588</c:v>
                </c:pt>
                <c:pt idx="593">
                  <c:v>1589</c:v>
                </c:pt>
                <c:pt idx="594">
                  <c:v>1590</c:v>
                </c:pt>
                <c:pt idx="595">
                  <c:v>1591</c:v>
                </c:pt>
                <c:pt idx="596">
                  <c:v>1592</c:v>
                </c:pt>
                <c:pt idx="597">
                  <c:v>1593</c:v>
                </c:pt>
                <c:pt idx="598">
                  <c:v>1594</c:v>
                </c:pt>
                <c:pt idx="599">
                  <c:v>1595</c:v>
                </c:pt>
                <c:pt idx="600">
                  <c:v>1596</c:v>
                </c:pt>
                <c:pt idx="601">
                  <c:v>1597</c:v>
                </c:pt>
                <c:pt idx="602">
                  <c:v>1598</c:v>
                </c:pt>
                <c:pt idx="603">
                  <c:v>1599</c:v>
                </c:pt>
                <c:pt idx="604">
                  <c:v>1600</c:v>
                </c:pt>
                <c:pt idx="605">
                  <c:v>1601</c:v>
                </c:pt>
                <c:pt idx="606">
                  <c:v>1602</c:v>
                </c:pt>
                <c:pt idx="607">
                  <c:v>1603</c:v>
                </c:pt>
                <c:pt idx="608">
                  <c:v>1604</c:v>
                </c:pt>
                <c:pt idx="609">
                  <c:v>1605</c:v>
                </c:pt>
                <c:pt idx="610">
                  <c:v>1606</c:v>
                </c:pt>
                <c:pt idx="611">
                  <c:v>1607</c:v>
                </c:pt>
                <c:pt idx="612">
                  <c:v>1608</c:v>
                </c:pt>
                <c:pt idx="613">
                  <c:v>1609</c:v>
                </c:pt>
                <c:pt idx="614">
                  <c:v>1610</c:v>
                </c:pt>
                <c:pt idx="615">
                  <c:v>1611</c:v>
                </c:pt>
                <c:pt idx="616">
                  <c:v>1612</c:v>
                </c:pt>
                <c:pt idx="617">
                  <c:v>1613</c:v>
                </c:pt>
                <c:pt idx="618">
                  <c:v>1614</c:v>
                </c:pt>
                <c:pt idx="619">
                  <c:v>1615</c:v>
                </c:pt>
                <c:pt idx="620">
                  <c:v>1616</c:v>
                </c:pt>
                <c:pt idx="621">
                  <c:v>1617</c:v>
                </c:pt>
                <c:pt idx="622">
                  <c:v>1618</c:v>
                </c:pt>
                <c:pt idx="623">
                  <c:v>1619</c:v>
                </c:pt>
                <c:pt idx="624">
                  <c:v>1620</c:v>
                </c:pt>
                <c:pt idx="625">
                  <c:v>1621</c:v>
                </c:pt>
                <c:pt idx="626">
                  <c:v>1622</c:v>
                </c:pt>
                <c:pt idx="627">
                  <c:v>1623</c:v>
                </c:pt>
                <c:pt idx="628">
                  <c:v>1624</c:v>
                </c:pt>
                <c:pt idx="629">
                  <c:v>1625</c:v>
                </c:pt>
                <c:pt idx="630">
                  <c:v>1626</c:v>
                </c:pt>
                <c:pt idx="631">
                  <c:v>1627</c:v>
                </c:pt>
                <c:pt idx="632">
                  <c:v>1628</c:v>
                </c:pt>
                <c:pt idx="633">
                  <c:v>1629</c:v>
                </c:pt>
                <c:pt idx="634">
                  <c:v>1630</c:v>
                </c:pt>
                <c:pt idx="635">
                  <c:v>1631</c:v>
                </c:pt>
                <c:pt idx="636">
                  <c:v>1632</c:v>
                </c:pt>
                <c:pt idx="637">
                  <c:v>1633</c:v>
                </c:pt>
                <c:pt idx="638">
                  <c:v>1634</c:v>
                </c:pt>
                <c:pt idx="639">
                  <c:v>1635</c:v>
                </c:pt>
                <c:pt idx="640">
                  <c:v>1636</c:v>
                </c:pt>
                <c:pt idx="641">
                  <c:v>1637</c:v>
                </c:pt>
                <c:pt idx="642">
                  <c:v>1638</c:v>
                </c:pt>
                <c:pt idx="643">
                  <c:v>1639</c:v>
                </c:pt>
                <c:pt idx="644">
                  <c:v>1640</c:v>
                </c:pt>
                <c:pt idx="645">
                  <c:v>1641</c:v>
                </c:pt>
                <c:pt idx="646">
                  <c:v>1642</c:v>
                </c:pt>
                <c:pt idx="647">
                  <c:v>1643</c:v>
                </c:pt>
                <c:pt idx="648">
                  <c:v>1644</c:v>
                </c:pt>
                <c:pt idx="649">
                  <c:v>1645</c:v>
                </c:pt>
                <c:pt idx="650">
                  <c:v>1646</c:v>
                </c:pt>
                <c:pt idx="651">
                  <c:v>1647</c:v>
                </c:pt>
                <c:pt idx="652">
                  <c:v>1648</c:v>
                </c:pt>
                <c:pt idx="653">
                  <c:v>1649</c:v>
                </c:pt>
                <c:pt idx="654">
                  <c:v>1650</c:v>
                </c:pt>
                <c:pt idx="655">
                  <c:v>1651</c:v>
                </c:pt>
                <c:pt idx="656">
                  <c:v>1652</c:v>
                </c:pt>
                <c:pt idx="657">
                  <c:v>1653</c:v>
                </c:pt>
                <c:pt idx="658">
                  <c:v>1654</c:v>
                </c:pt>
                <c:pt idx="659">
                  <c:v>1655</c:v>
                </c:pt>
                <c:pt idx="660">
                  <c:v>1656</c:v>
                </c:pt>
                <c:pt idx="661">
                  <c:v>1657</c:v>
                </c:pt>
                <c:pt idx="662">
                  <c:v>1658</c:v>
                </c:pt>
                <c:pt idx="663">
                  <c:v>1659</c:v>
                </c:pt>
                <c:pt idx="664">
                  <c:v>1660</c:v>
                </c:pt>
                <c:pt idx="665">
                  <c:v>1661</c:v>
                </c:pt>
                <c:pt idx="666">
                  <c:v>1662</c:v>
                </c:pt>
                <c:pt idx="667">
                  <c:v>1663</c:v>
                </c:pt>
                <c:pt idx="668">
                  <c:v>1664</c:v>
                </c:pt>
                <c:pt idx="669">
                  <c:v>1665</c:v>
                </c:pt>
                <c:pt idx="670">
                  <c:v>1666</c:v>
                </c:pt>
                <c:pt idx="671">
                  <c:v>1667</c:v>
                </c:pt>
                <c:pt idx="672">
                  <c:v>1668</c:v>
                </c:pt>
                <c:pt idx="673">
                  <c:v>1669</c:v>
                </c:pt>
                <c:pt idx="674">
                  <c:v>1670</c:v>
                </c:pt>
                <c:pt idx="675">
                  <c:v>1671</c:v>
                </c:pt>
                <c:pt idx="676">
                  <c:v>1672</c:v>
                </c:pt>
                <c:pt idx="677">
                  <c:v>1673</c:v>
                </c:pt>
                <c:pt idx="678">
                  <c:v>1674</c:v>
                </c:pt>
                <c:pt idx="679">
                  <c:v>1675</c:v>
                </c:pt>
                <c:pt idx="680">
                  <c:v>1676</c:v>
                </c:pt>
                <c:pt idx="681">
                  <c:v>1677</c:v>
                </c:pt>
                <c:pt idx="682">
                  <c:v>1678</c:v>
                </c:pt>
                <c:pt idx="683">
                  <c:v>1679</c:v>
                </c:pt>
                <c:pt idx="684">
                  <c:v>1680</c:v>
                </c:pt>
                <c:pt idx="685">
                  <c:v>1681</c:v>
                </c:pt>
                <c:pt idx="686">
                  <c:v>1682</c:v>
                </c:pt>
                <c:pt idx="687">
                  <c:v>1683</c:v>
                </c:pt>
                <c:pt idx="688">
                  <c:v>1684</c:v>
                </c:pt>
                <c:pt idx="689">
                  <c:v>1685</c:v>
                </c:pt>
                <c:pt idx="690">
                  <c:v>1686</c:v>
                </c:pt>
                <c:pt idx="691">
                  <c:v>1687</c:v>
                </c:pt>
                <c:pt idx="692">
                  <c:v>1688</c:v>
                </c:pt>
                <c:pt idx="693">
                  <c:v>1689</c:v>
                </c:pt>
                <c:pt idx="694">
                  <c:v>1690</c:v>
                </c:pt>
                <c:pt idx="695">
                  <c:v>1691</c:v>
                </c:pt>
                <c:pt idx="696">
                  <c:v>1692</c:v>
                </c:pt>
                <c:pt idx="697">
                  <c:v>1693</c:v>
                </c:pt>
                <c:pt idx="698">
                  <c:v>1694</c:v>
                </c:pt>
                <c:pt idx="699">
                  <c:v>1695</c:v>
                </c:pt>
                <c:pt idx="700">
                  <c:v>1696</c:v>
                </c:pt>
                <c:pt idx="701">
                  <c:v>1697</c:v>
                </c:pt>
                <c:pt idx="702">
                  <c:v>1698</c:v>
                </c:pt>
                <c:pt idx="703">
                  <c:v>1699</c:v>
                </c:pt>
                <c:pt idx="704">
                  <c:v>1700</c:v>
                </c:pt>
                <c:pt idx="705">
                  <c:v>1701</c:v>
                </c:pt>
                <c:pt idx="706">
                  <c:v>1702</c:v>
                </c:pt>
                <c:pt idx="707">
                  <c:v>1703</c:v>
                </c:pt>
                <c:pt idx="708">
                  <c:v>1704</c:v>
                </c:pt>
                <c:pt idx="709">
                  <c:v>1705</c:v>
                </c:pt>
                <c:pt idx="710">
                  <c:v>1706</c:v>
                </c:pt>
                <c:pt idx="711">
                  <c:v>1707</c:v>
                </c:pt>
                <c:pt idx="712">
                  <c:v>1708</c:v>
                </c:pt>
                <c:pt idx="713">
                  <c:v>1709</c:v>
                </c:pt>
                <c:pt idx="714">
                  <c:v>1710</c:v>
                </c:pt>
                <c:pt idx="715">
                  <c:v>1711</c:v>
                </c:pt>
                <c:pt idx="716">
                  <c:v>1712</c:v>
                </c:pt>
                <c:pt idx="717">
                  <c:v>1713</c:v>
                </c:pt>
                <c:pt idx="718">
                  <c:v>1714</c:v>
                </c:pt>
                <c:pt idx="719">
                  <c:v>1715</c:v>
                </c:pt>
                <c:pt idx="720">
                  <c:v>1716</c:v>
                </c:pt>
                <c:pt idx="721">
                  <c:v>1717</c:v>
                </c:pt>
                <c:pt idx="722">
                  <c:v>1718</c:v>
                </c:pt>
                <c:pt idx="723">
                  <c:v>1719</c:v>
                </c:pt>
                <c:pt idx="724">
                  <c:v>1720</c:v>
                </c:pt>
                <c:pt idx="725">
                  <c:v>1721</c:v>
                </c:pt>
                <c:pt idx="726">
                  <c:v>1722</c:v>
                </c:pt>
                <c:pt idx="727">
                  <c:v>1723</c:v>
                </c:pt>
                <c:pt idx="728">
                  <c:v>1724</c:v>
                </c:pt>
                <c:pt idx="729">
                  <c:v>1725</c:v>
                </c:pt>
                <c:pt idx="730">
                  <c:v>1726</c:v>
                </c:pt>
                <c:pt idx="731">
                  <c:v>1727</c:v>
                </c:pt>
                <c:pt idx="732">
                  <c:v>1728</c:v>
                </c:pt>
                <c:pt idx="733">
                  <c:v>1729</c:v>
                </c:pt>
                <c:pt idx="734">
                  <c:v>1730</c:v>
                </c:pt>
                <c:pt idx="735">
                  <c:v>1731</c:v>
                </c:pt>
                <c:pt idx="736">
                  <c:v>1732</c:v>
                </c:pt>
                <c:pt idx="737">
                  <c:v>1733</c:v>
                </c:pt>
                <c:pt idx="738">
                  <c:v>1734</c:v>
                </c:pt>
                <c:pt idx="739">
                  <c:v>1735</c:v>
                </c:pt>
                <c:pt idx="740">
                  <c:v>1736</c:v>
                </c:pt>
                <c:pt idx="741">
                  <c:v>1737</c:v>
                </c:pt>
                <c:pt idx="742">
                  <c:v>1738</c:v>
                </c:pt>
                <c:pt idx="743">
                  <c:v>1739</c:v>
                </c:pt>
                <c:pt idx="744">
                  <c:v>1740</c:v>
                </c:pt>
                <c:pt idx="745">
                  <c:v>1741</c:v>
                </c:pt>
                <c:pt idx="746">
                  <c:v>1742</c:v>
                </c:pt>
                <c:pt idx="747">
                  <c:v>1743</c:v>
                </c:pt>
                <c:pt idx="748">
                  <c:v>1744</c:v>
                </c:pt>
                <c:pt idx="749">
                  <c:v>1745</c:v>
                </c:pt>
                <c:pt idx="750">
                  <c:v>1746</c:v>
                </c:pt>
                <c:pt idx="751">
                  <c:v>1747</c:v>
                </c:pt>
                <c:pt idx="752">
                  <c:v>1748</c:v>
                </c:pt>
                <c:pt idx="753">
                  <c:v>1749</c:v>
                </c:pt>
                <c:pt idx="754">
                  <c:v>1750</c:v>
                </c:pt>
                <c:pt idx="755">
                  <c:v>1751</c:v>
                </c:pt>
                <c:pt idx="756">
                  <c:v>1752</c:v>
                </c:pt>
                <c:pt idx="757">
                  <c:v>1753</c:v>
                </c:pt>
                <c:pt idx="758">
                  <c:v>1754</c:v>
                </c:pt>
                <c:pt idx="759">
                  <c:v>1755</c:v>
                </c:pt>
                <c:pt idx="760">
                  <c:v>1756</c:v>
                </c:pt>
                <c:pt idx="761">
                  <c:v>1757</c:v>
                </c:pt>
                <c:pt idx="762">
                  <c:v>1758</c:v>
                </c:pt>
                <c:pt idx="763">
                  <c:v>1759</c:v>
                </c:pt>
                <c:pt idx="764">
                  <c:v>1760</c:v>
                </c:pt>
                <c:pt idx="765">
                  <c:v>1761</c:v>
                </c:pt>
                <c:pt idx="766">
                  <c:v>1762</c:v>
                </c:pt>
                <c:pt idx="767">
                  <c:v>1763</c:v>
                </c:pt>
                <c:pt idx="768">
                  <c:v>1764</c:v>
                </c:pt>
                <c:pt idx="769">
                  <c:v>1765</c:v>
                </c:pt>
                <c:pt idx="770">
                  <c:v>1766</c:v>
                </c:pt>
                <c:pt idx="771">
                  <c:v>1767</c:v>
                </c:pt>
                <c:pt idx="772">
                  <c:v>1768</c:v>
                </c:pt>
                <c:pt idx="773">
                  <c:v>1769</c:v>
                </c:pt>
                <c:pt idx="774">
                  <c:v>1770</c:v>
                </c:pt>
                <c:pt idx="775">
                  <c:v>1771</c:v>
                </c:pt>
                <c:pt idx="776">
                  <c:v>1772</c:v>
                </c:pt>
                <c:pt idx="777">
                  <c:v>1773</c:v>
                </c:pt>
                <c:pt idx="778">
                  <c:v>1774</c:v>
                </c:pt>
                <c:pt idx="779">
                  <c:v>1775</c:v>
                </c:pt>
                <c:pt idx="780">
                  <c:v>1776</c:v>
                </c:pt>
                <c:pt idx="781">
                  <c:v>1777</c:v>
                </c:pt>
                <c:pt idx="782">
                  <c:v>1778</c:v>
                </c:pt>
                <c:pt idx="783">
                  <c:v>1779</c:v>
                </c:pt>
                <c:pt idx="784">
                  <c:v>1780</c:v>
                </c:pt>
                <c:pt idx="785">
                  <c:v>1781</c:v>
                </c:pt>
                <c:pt idx="786">
                  <c:v>1782</c:v>
                </c:pt>
                <c:pt idx="787">
                  <c:v>1783</c:v>
                </c:pt>
                <c:pt idx="788">
                  <c:v>1784</c:v>
                </c:pt>
                <c:pt idx="789">
                  <c:v>1785</c:v>
                </c:pt>
                <c:pt idx="790">
                  <c:v>1786</c:v>
                </c:pt>
                <c:pt idx="791">
                  <c:v>1787</c:v>
                </c:pt>
                <c:pt idx="792">
                  <c:v>1788</c:v>
                </c:pt>
                <c:pt idx="793">
                  <c:v>1789</c:v>
                </c:pt>
                <c:pt idx="794">
                  <c:v>1790</c:v>
                </c:pt>
                <c:pt idx="795">
                  <c:v>1791</c:v>
                </c:pt>
                <c:pt idx="796">
                  <c:v>1792</c:v>
                </c:pt>
                <c:pt idx="797">
                  <c:v>1793</c:v>
                </c:pt>
                <c:pt idx="798">
                  <c:v>1794</c:v>
                </c:pt>
                <c:pt idx="799">
                  <c:v>1795</c:v>
                </c:pt>
                <c:pt idx="800">
                  <c:v>1796</c:v>
                </c:pt>
                <c:pt idx="801">
                  <c:v>1797</c:v>
                </c:pt>
                <c:pt idx="802">
                  <c:v>1798</c:v>
                </c:pt>
                <c:pt idx="803">
                  <c:v>1799</c:v>
                </c:pt>
                <c:pt idx="804">
                  <c:v>1800</c:v>
                </c:pt>
                <c:pt idx="805">
                  <c:v>1801</c:v>
                </c:pt>
                <c:pt idx="806">
                  <c:v>1802</c:v>
                </c:pt>
                <c:pt idx="807">
                  <c:v>1803</c:v>
                </c:pt>
                <c:pt idx="808">
                  <c:v>1804</c:v>
                </c:pt>
                <c:pt idx="809">
                  <c:v>1805</c:v>
                </c:pt>
                <c:pt idx="810">
                  <c:v>1806</c:v>
                </c:pt>
                <c:pt idx="811">
                  <c:v>1807</c:v>
                </c:pt>
                <c:pt idx="812">
                  <c:v>1808</c:v>
                </c:pt>
                <c:pt idx="813">
                  <c:v>1809</c:v>
                </c:pt>
                <c:pt idx="814">
                  <c:v>1810</c:v>
                </c:pt>
                <c:pt idx="815">
                  <c:v>1811</c:v>
                </c:pt>
                <c:pt idx="816">
                  <c:v>1812</c:v>
                </c:pt>
                <c:pt idx="817">
                  <c:v>1813</c:v>
                </c:pt>
                <c:pt idx="818">
                  <c:v>1814</c:v>
                </c:pt>
                <c:pt idx="819">
                  <c:v>1815</c:v>
                </c:pt>
                <c:pt idx="820">
                  <c:v>1816</c:v>
                </c:pt>
                <c:pt idx="821">
                  <c:v>1817</c:v>
                </c:pt>
                <c:pt idx="822">
                  <c:v>1818</c:v>
                </c:pt>
                <c:pt idx="823">
                  <c:v>1819</c:v>
                </c:pt>
                <c:pt idx="824">
                  <c:v>1820</c:v>
                </c:pt>
                <c:pt idx="825">
                  <c:v>1821</c:v>
                </c:pt>
                <c:pt idx="826">
                  <c:v>1822</c:v>
                </c:pt>
                <c:pt idx="827">
                  <c:v>1823</c:v>
                </c:pt>
                <c:pt idx="828">
                  <c:v>1824</c:v>
                </c:pt>
                <c:pt idx="829">
                  <c:v>1825</c:v>
                </c:pt>
                <c:pt idx="830">
                  <c:v>1826</c:v>
                </c:pt>
                <c:pt idx="831">
                  <c:v>1827</c:v>
                </c:pt>
                <c:pt idx="832">
                  <c:v>1828</c:v>
                </c:pt>
                <c:pt idx="833">
                  <c:v>1829</c:v>
                </c:pt>
                <c:pt idx="834">
                  <c:v>1830</c:v>
                </c:pt>
                <c:pt idx="835">
                  <c:v>1831</c:v>
                </c:pt>
                <c:pt idx="836">
                  <c:v>1832</c:v>
                </c:pt>
                <c:pt idx="837">
                  <c:v>1833</c:v>
                </c:pt>
                <c:pt idx="838">
                  <c:v>1834</c:v>
                </c:pt>
                <c:pt idx="839">
                  <c:v>1835</c:v>
                </c:pt>
                <c:pt idx="840">
                  <c:v>1836</c:v>
                </c:pt>
                <c:pt idx="841">
                  <c:v>1837</c:v>
                </c:pt>
                <c:pt idx="842">
                  <c:v>1838</c:v>
                </c:pt>
                <c:pt idx="843">
                  <c:v>1839</c:v>
                </c:pt>
                <c:pt idx="844">
                  <c:v>1840</c:v>
                </c:pt>
                <c:pt idx="845">
                  <c:v>1841</c:v>
                </c:pt>
                <c:pt idx="846">
                  <c:v>1842</c:v>
                </c:pt>
                <c:pt idx="847">
                  <c:v>1843</c:v>
                </c:pt>
                <c:pt idx="848">
                  <c:v>1844</c:v>
                </c:pt>
                <c:pt idx="849">
                  <c:v>1845</c:v>
                </c:pt>
                <c:pt idx="850">
                  <c:v>1846</c:v>
                </c:pt>
                <c:pt idx="851">
                  <c:v>1847</c:v>
                </c:pt>
                <c:pt idx="852">
                  <c:v>1848</c:v>
                </c:pt>
                <c:pt idx="853">
                  <c:v>1849</c:v>
                </c:pt>
                <c:pt idx="854">
                  <c:v>1850</c:v>
                </c:pt>
                <c:pt idx="855">
                  <c:v>1851</c:v>
                </c:pt>
                <c:pt idx="856">
                  <c:v>1852</c:v>
                </c:pt>
                <c:pt idx="857">
                  <c:v>1853</c:v>
                </c:pt>
                <c:pt idx="858">
                  <c:v>1854</c:v>
                </c:pt>
                <c:pt idx="859">
                  <c:v>1855</c:v>
                </c:pt>
                <c:pt idx="860">
                  <c:v>1856</c:v>
                </c:pt>
                <c:pt idx="861">
                  <c:v>1857</c:v>
                </c:pt>
                <c:pt idx="862">
                  <c:v>1858</c:v>
                </c:pt>
                <c:pt idx="863">
                  <c:v>1859</c:v>
                </c:pt>
                <c:pt idx="864">
                  <c:v>1860</c:v>
                </c:pt>
                <c:pt idx="865">
                  <c:v>1861</c:v>
                </c:pt>
                <c:pt idx="866">
                  <c:v>1862</c:v>
                </c:pt>
                <c:pt idx="867">
                  <c:v>1863</c:v>
                </c:pt>
                <c:pt idx="868">
                  <c:v>1864</c:v>
                </c:pt>
                <c:pt idx="869">
                  <c:v>1865</c:v>
                </c:pt>
                <c:pt idx="870">
                  <c:v>1866</c:v>
                </c:pt>
                <c:pt idx="871">
                  <c:v>1867</c:v>
                </c:pt>
                <c:pt idx="872">
                  <c:v>1868</c:v>
                </c:pt>
                <c:pt idx="873">
                  <c:v>1869</c:v>
                </c:pt>
                <c:pt idx="874">
                  <c:v>1870</c:v>
                </c:pt>
                <c:pt idx="875">
                  <c:v>1871</c:v>
                </c:pt>
                <c:pt idx="876">
                  <c:v>1872</c:v>
                </c:pt>
                <c:pt idx="877">
                  <c:v>1873</c:v>
                </c:pt>
                <c:pt idx="878">
                  <c:v>1874</c:v>
                </c:pt>
                <c:pt idx="879">
                  <c:v>1875</c:v>
                </c:pt>
                <c:pt idx="880">
                  <c:v>1876</c:v>
                </c:pt>
                <c:pt idx="881">
                  <c:v>1877</c:v>
                </c:pt>
                <c:pt idx="882">
                  <c:v>1878</c:v>
                </c:pt>
                <c:pt idx="883">
                  <c:v>1879</c:v>
                </c:pt>
                <c:pt idx="884">
                  <c:v>1880</c:v>
                </c:pt>
                <c:pt idx="885">
                  <c:v>1881</c:v>
                </c:pt>
                <c:pt idx="886">
                  <c:v>1882</c:v>
                </c:pt>
                <c:pt idx="887">
                  <c:v>1883</c:v>
                </c:pt>
                <c:pt idx="888">
                  <c:v>1884</c:v>
                </c:pt>
                <c:pt idx="889">
                  <c:v>1885</c:v>
                </c:pt>
                <c:pt idx="890">
                  <c:v>1886</c:v>
                </c:pt>
                <c:pt idx="891">
                  <c:v>1887</c:v>
                </c:pt>
                <c:pt idx="892">
                  <c:v>1888</c:v>
                </c:pt>
                <c:pt idx="893">
                  <c:v>1889</c:v>
                </c:pt>
                <c:pt idx="894">
                  <c:v>1890</c:v>
                </c:pt>
                <c:pt idx="895">
                  <c:v>1891</c:v>
                </c:pt>
                <c:pt idx="896">
                  <c:v>1892</c:v>
                </c:pt>
                <c:pt idx="897">
                  <c:v>1893</c:v>
                </c:pt>
                <c:pt idx="898">
                  <c:v>1894</c:v>
                </c:pt>
                <c:pt idx="899">
                  <c:v>1895</c:v>
                </c:pt>
                <c:pt idx="900">
                  <c:v>1896</c:v>
                </c:pt>
                <c:pt idx="901">
                  <c:v>1897</c:v>
                </c:pt>
                <c:pt idx="902">
                  <c:v>1898</c:v>
                </c:pt>
                <c:pt idx="903">
                  <c:v>1899</c:v>
                </c:pt>
                <c:pt idx="904">
                  <c:v>1900</c:v>
                </c:pt>
                <c:pt idx="905">
                  <c:v>1901</c:v>
                </c:pt>
                <c:pt idx="906">
                  <c:v>1902</c:v>
                </c:pt>
                <c:pt idx="907">
                  <c:v>1903</c:v>
                </c:pt>
                <c:pt idx="908">
                  <c:v>1904</c:v>
                </c:pt>
                <c:pt idx="909">
                  <c:v>1905</c:v>
                </c:pt>
                <c:pt idx="910">
                  <c:v>1906</c:v>
                </c:pt>
                <c:pt idx="911">
                  <c:v>1907</c:v>
                </c:pt>
                <c:pt idx="912">
                  <c:v>1908</c:v>
                </c:pt>
                <c:pt idx="913">
                  <c:v>1909</c:v>
                </c:pt>
                <c:pt idx="914">
                  <c:v>1910</c:v>
                </c:pt>
                <c:pt idx="915">
                  <c:v>1911</c:v>
                </c:pt>
                <c:pt idx="916">
                  <c:v>1912</c:v>
                </c:pt>
                <c:pt idx="917">
                  <c:v>1913</c:v>
                </c:pt>
                <c:pt idx="918">
                  <c:v>1914</c:v>
                </c:pt>
                <c:pt idx="919">
                  <c:v>1915</c:v>
                </c:pt>
                <c:pt idx="920">
                  <c:v>1916</c:v>
                </c:pt>
                <c:pt idx="921">
                  <c:v>1917</c:v>
                </c:pt>
                <c:pt idx="922">
                  <c:v>1918</c:v>
                </c:pt>
                <c:pt idx="923">
                  <c:v>1919</c:v>
                </c:pt>
                <c:pt idx="924">
                  <c:v>1920</c:v>
                </c:pt>
                <c:pt idx="925">
                  <c:v>1921</c:v>
                </c:pt>
                <c:pt idx="926">
                  <c:v>1922</c:v>
                </c:pt>
                <c:pt idx="927">
                  <c:v>1923</c:v>
                </c:pt>
                <c:pt idx="928">
                  <c:v>1924</c:v>
                </c:pt>
                <c:pt idx="929">
                  <c:v>1925</c:v>
                </c:pt>
                <c:pt idx="930">
                  <c:v>1926</c:v>
                </c:pt>
                <c:pt idx="931">
                  <c:v>1927</c:v>
                </c:pt>
                <c:pt idx="932">
                  <c:v>1928</c:v>
                </c:pt>
                <c:pt idx="933">
                  <c:v>1929</c:v>
                </c:pt>
                <c:pt idx="934">
                  <c:v>1930</c:v>
                </c:pt>
                <c:pt idx="935">
                  <c:v>1931</c:v>
                </c:pt>
                <c:pt idx="936">
                  <c:v>1932</c:v>
                </c:pt>
                <c:pt idx="937">
                  <c:v>1933</c:v>
                </c:pt>
                <c:pt idx="938">
                  <c:v>1934</c:v>
                </c:pt>
                <c:pt idx="939">
                  <c:v>1935</c:v>
                </c:pt>
                <c:pt idx="940">
                  <c:v>1936</c:v>
                </c:pt>
                <c:pt idx="941">
                  <c:v>1937</c:v>
                </c:pt>
                <c:pt idx="942">
                  <c:v>1938</c:v>
                </c:pt>
                <c:pt idx="943">
                  <c:v>1939</c:v>
                </c:pt>
                <c:pt idx="944">
                  <c:v>1940</c:v>
                </c:pt>
                <c:pt idx="945">
                  <c:v>1941</c:v>
                </c:pt>
                <c:pt idx="946">
                  <c:v>1942</c:v>
                </c:pt>
                <c:pt idx="947">
                  <c:v>1943</c:v>
                </c:pt>
                <c:pt idx="948">
                  <c:v>1944</c:v>
                </c:pt>
                <c:pt idx="949">
                  <c:v>1945</c:v>
                </c:pt>
                <c:pt idx="950">
                  <c:v>1946</c:v>
                </c:pt>
                <c:pt idx="951">
                  <c:v>1947</c:v>
                </c:pt>
                <c:pt idx="952">
                  <c:v>1948</c:v>
                </c:pt>
                <c:pt idx="953">
                  <c:v>1949</c:v>
                </c:pt>
                <c:pt idx="954">
                  <c:v>1950</c:v>
                </c:pt>
                <c:pt idx="955">
                  <c:v>1951</c:v>
                </c:pt>
                <c:pt idx="956">
                  <c:v>1952</c:v>
                </c:pt>
                <c:pt idx="957">
                  <c:v>1953</c:v>
                </c:pt>
                <c:pt idx="958">
                  <c:v>1954</c:v>
                </c:pt>
                <c:pt idx="959">
                  <c:v>1955</c:v>
                </c:pt>
                <c:pt idx="960">
                  <c:v>1956</c:v>
                </c:pt>
                <c:pt idx="961">
                  <c:v>1957</c:v>
                </c:pt>
                <c:pt idx="962">
                  <c:v>1958</c:v>
                </c:pt>
                <c:pt idx="963">
                  <c:v>1959</c:v>
                </c:pt>
                <c:pt idx="964">
                  <c:v>1960</c:v>
                </c:pt>
                <c:pt idx="965">
                  <c:v>1961</c:v>
                </c:pt>
                <c:pt idx="966">
                  <c:v>1962</c:v>
                </c:pt>
                <c:pt idx="967">
                  <c:v>1963</c:v>
                </c:pt>
                <c:pt idx="968">
                  <c:v>1964</c:v>
                </c:pt>
                <c:pt idx="969">
                  <c:v>1965</c:v>
                </c:pt>
                <c:pt idx="970">
                  <c:v>1966</c:v>
                </c:pt>
                <c:pt idx="971">
                  <c:v>1967</c:v>
                </c:pt>
                <c:pt idx="972">
                  <c:v>1968</c:v>
                </c:pt>
                <c:pt idx="973">
                  <c:v>1969</c:v>
                </c:pt>
                <c:pt idx="974">
                  <c:v>1970</c:v>
                </c:pt>
                <c:pt idx="975">
                  <c:v>1971</c:v>
                </c:pt>
                <c:pt idx="976">
                  <c:v>1972</c:v>
                </c:pt>
                <c:pt idx="977">
                  <c:v>1973</c:v>
                </c:pt>
                <c:pt idx="978">
                  <c:v>1974</c:v>
                </c:pt>
                <c:pt idx="979">
                  <c:v>1975</c:v>
                </c:pt>
                <c:pt idx="980">
                  <c:v>1976</c:v>
                </c:pt>
                <c:pt idx="981">
                  <c:v>1977</c:v>
                </c:pt>
                <c:pt idx="982">
                  <c:v>1978</c:v>
                </c:pt>
                <c:pt idx="983">
                  <c:v>1979</c:v>
                </c:pt>
                <c:pt idx="984">
                  <c:v>1980</c:v>
                </c:pt>
                <c:pt idx="985">
                  <c:v>1981</c:v>
                </c:pt>
                <c:pt idx="986">
                  <c:v>1982</c:v>
                </c:pt>
                <c:pt idx="987">
                  <c:v>1983</c:v>
                </c:pt>
                <c:pt idx="988">
                  <c:v>1984</c:v>
                </c:pt>
                <c:pt idx="989">
                  <c:v>1985</c:v>
                </c:pt>
                <c:pt idx="990">
                  <c:v>1986</c:v>
                </c:pt>
                <c:pt idx="991">
                  <c:v>1987</c:v>
                </c:pt>
                <c:pt idx="992">
                  <c:v>1988</c:v>
                </c:pt>
                <c:pt idx="993">
                  <c:v>1989</c:v>
                </c:pt>
                <c:pt idx="994">
                  <c:v>1990</c:v>
                </c:pt>
                <c:pt idx="995">
                  <c:v>1991</c:v>
                </c:pt>
                <c:pt idx="996">
                  <c:v>1992</c:v>
                </c:pt>
                <c:pt idx="997">
                  <c:v>1993</c:v>
                </c:pt>
                <c:pt idx="998">
                  <c:v>1994</c:v>
                </c:pt>
                <c:pt idx="999">
                  <c:v>1995</c:v>
                </c:pt>
                <c:pt idx="1000">
                  <c:v>1996</c:v>
                </c:pt>
                <c:pt idx="1001">
                  <c:v>1997</c:v>
                </c:pt>
                <c:pt idx="1002">
                  <c:v>1998</c:v>
                </c:pt>
                <c:pt idx="1003">
                  <c:v>1999</c:v>
                </c:pt>
                <c:pt idx="1004">
                  <c:v>2000</c:v>
                </c:pt>
                <c:pt idx="1005">
                  <c:v>2001</c:v>
                </c:pt>
                <c:pt idx="1006">
                  <c:v>2002</c:v>
                </c:pt>
                <c:pt idx="1007">
                  <c:v>2003</c:v>
                </c:pt>
              </c:numCache>
            </c:numRef>
          </c:xVal>
          <c:yVal>
            <c:numRef>
              <c:f>'net evap'!$D$3:$D$1010</c:f>
              <c:numCache>
                <c:formatCode>General</c:formatCode>
                <c:ptCount val="1008"/>
                <c:pt idx="0">
                  <c:v>2.4319999999999995</c:v>
                </c:pt>
                <c:pt idx="1">
                  <c:v>1.399</c:v>
                </c:pt>
                <c:pt idx="2">
                  <c:v>-2.3409999999999997</c:v>
                </c:pt>
                <c:pt idx="3">
                  <c:v>-2.6890000000000001</c:v>
                </c:pt>
                <c:pt idx="4">
                  <c:v>-2.5149999999999997</c:v>
                </c:pt>
                <c:pt idx="5">
                  <c:v>0.97100000000000009</c:v>
                </c:pt>
                <c:pt idx="6">
                  <c:v>1.133</c:v>
                </c:pt>
                <c:pt idx="7">
                  <c:v>-1.714</c:v>
                </c:pt>
                <c:pt idx="8">
                  <c:v>-2.601</c:v>
                </c:pt>
                <c:pt idx="9">
                  <c:v>-3.05</c:v>
                </c:pt>
                <c:pt idx="10">
                  <c:v>-2.6930000000000001</c:v>
                </c:pt>
                <c:pt idx="11">
                  <c:v>-2.1469999999999998</c:v>
                </c:pt>
                <c:pt idx="12">
                  <c:v>-0.89900000000000002</c:v>
                </c:pt>
                <c:pt idx="13">
                  <c:v>-0.68</c:v>
                </c:pt>
                <c:pt idx="14">
                  <c:v>-1.2549999999999997</c:v>
                </c:pt>
                <c:pt idx="15">
                  <c:v>-1.4309999999999998</c:v>
                </c:pt>
                <c:pt idx="16">
                  <c:v>-1.27</c:v>
                </c:pt>
                <c:pt idx="17">
                  <c:v>-2.129</c:v>
                </c:pt>
                <c:pt idx="18">
                  <c:v>-4.5229999999999988</c:v>
                </c:pt>
                <c:pt idx="19">
                  <c:v>-4.0780000000000003</c:v>
                </c:pt>
                <c:pt idx="20">
                  <c:v>-4.0000000000000008E-2</c:v>
                </c:pt>
                <c:pt idx="21">
                  <c:v>3.573</c:v>
                </c:pt>
                <c:pt idx="22">
                  <c:v>4.6369999999999996</c:v>
                </c:pt>
                <c:pt idx="23">
                  <c:v>2.173</c:v>
                </c:pt>
                <c:pt idx="24">
                  <c:v>-3.0109999999999997</c:v>
                </c:pt>
                <c:pt idx="25">
                  <c:v>-0.68899999999999995</c:v>
                </c:pt>
                <c:pt idx="26">
                  <c:v>-2.4289999999999998</c:v>
                </c:pt>
                <c:pt idx="27">
                  <c:v>-0.38700000000000007</c:v>
                </c:pt>
                <c:pt idx="28">
                  <c:v>-0.34</c:v>
                </c:pt>
                <c:pt idx="29">
                  <c:v>-1.5389999999999997</c:v>
                </c:pt>
                <c:pt idx="30">
                  <c:v>1.456</c:v>
                </c:pt>
                <c:pt idx="31">
                  <c:v>1.1910000000000001</c:v>
                </c:pt>
                <c:pt idx="32">
                  <c:v>-1.7349999999999999</c:v>
                </c:pt>
                <c:pt idx="33">
                  <c:v>-0.17900000000000002</c:v>
                </c:pt>
                <c:pt idx="34">
                  <c:v>2.3479999999999999</c:v>
                </c:pt>
                <c:pt idx="35">
                  <c:v>0.96400000000000008</c:v>
                </c:pt>
                <c:pt idx="36">
                  <c:v>-1.04</c:v>
                </c:pt>
                <c:pt idx="37">
                  <c:v>-2.5189999999999997</c:v>
                </c:pt>
                <c:pt idx="38">
                  <c:v>-1.4389999999999998</c:v>
                </c:pt>
                <c:pt idx="39">
                  <c:v>-0.3590000000000001</c:v>
                </c:pt>
                <c:pt idx="40">
                  <c:v>-1.9000000000000003E-2</c:v>
                </c:pt>
                <c:pt idx="41">
                  <c:v>0.56799999999999995</c:v>
                </c:pt>
                <c:pt idx="42">
                  <c:v>-2.9000000000000001E-2</c:v>
                </c:pt>
                <c:pt idx="43">
                  <c:v>-0.6080000000000001</c:v>
                </c:pt>
                <c:pt idx="44">
                  <c:v>-2.3149999999999995</c:v>
                </c:pt>
                <c:pt idx="45">
                  <c:v>-2.3549999999999995</c:v>
                </c:pt>
                <c:pt idx="46">
                  <c:v>-1.6459999999999997</c:v>
                </c:pt>
                <c:pt idx="47">
                  <c:v>-3.1109999999999998</c:v>
                </c:pt>
                <c:pt idx="48">
                  <c:v>-4.1279999999999992</c:v>
                </c:pt>
                <c:pt idx="49">
                  <c:v>-1.2569999999999997</c:v>
                </c:pt>
                <c:pt idx="50">
                  <c:v>1.079</c:v>
                </c:pt>
                <c:pt idx="51">
                  <c:v>-1.1579999999999997</c:v>
                </c:pt>
                <c:pt idx="52">
                  <c:v>-0.79100000000000004</c:v>
                </c:pt>
                <c:pt idx="53">
                  <c:v>-0.24700000000000003</c:v>
                </c:pt>
                <c:pt idx="54">
                  <c:v>-3.4729999999999994</c:v>
                </c:pt>
                <c:pt idx="55">
                  <c:v>-1.7449999999999999</c:v>
                </c:pt>
                <c:pt idx="56">
                  <c:v>2.7359999999999998</c:v>
                </c:pt>
                <c:pt idx="57">
                  <c:v>5.3439999999999994</c:v>
                </c:pt>
                <c:pt idx="58">
                  <c:v>6.294999999999999</c:v>
                </c:pt>
                <c:pt idx="59">
                  <c:v>5.6509999999999989</c:v>
                </c:pt>
                <c:pt idx="60">
                  <c:v>1.9460000000000002</c:v>
                </c:pt>
                <c:pt idx="61">
                  <c:v>-0.7400000000000001</c:v>
                </c:pt>
                <c:pt idx="62">
                  <c:v>0.17600000000000002</c:v>
                </c:pt>
                <c:pt idx="63">
                  <c:v>2.2319999999999998</c:v>
                </c:pt>
                <c:pt idx="64">
                  <c:v>1.3819999999999997</c:v>
                </c:pt>
                <c:pt idx="65">
                  <c:v>-3.0709999999999997</c:v>
                </c:pt>
                <c:pt idx="66">
                  <c:v>-3.6709999999999998</c:v>
                </c:pt>
                <c:pt idx="67">
                  <c:v>-2.3929999999999993</c:v>
                </c:pt>
                <c:pt idx="68">
                  <c:v>0.55300000000000005</c:v>
                </c:pt>
                <c:pt idx="69">
                  <c:v>1.724</c:v>
                </c:pt>
                <c:pt idx="70">
                  <c:v>-0.13200000000000001</c:v>
                </c:pt>
                <c:pt idx="71">
                  <c:v>1.222</c:v>
                </c:pt>
                <c:pt idx="72">
                  <c:v>0.47500000000000003</c:v>
                </c:pt>
                <c:pt idx="73">
                  <c:v>-1.4149999999999998</c:v>
                </c:pt>
                <c:pt idx="74">
                  <c:v>-2.9000000000000001E-2</c:v>
                </c:pt>
                <c:pt idx="75">
                  <c:v>-1.8129999999999997</c:v>
                </c:pt>
                <c:pt idx="76">
                  <c:v>-2.577</c:v>
                </c:pt>
                <c:pt idx="77">
                  <c:v>-3.4449999999999998</c:v>
                </c:pt>
                <c:pt idx="78">
                  <c:v>-2.5569999999999995</c:v>
                </c:pt>
                <c:pt idx="79">
                  <c:v>-0.71700000000000008</c:v>
                </c:pt>
                <c:pt idx="80">
                  <c:v>-0.254</c:v>
                </c:pt>
                <c:pt idx="81">
                  <c:v>-0.31700000000000006</c:v>
                </c:pt>
                <c:pt idx="82">
                  <c:v>-2.8319999999999994</c:v>
                </c:pt>
                <c:pt idx="83">
                  <c:v>-3.794</c:v>
                </c:pt>
                <c:pt idx="84">
                  <c:v>-3.782</c:v>
                </c:pt>
                <c:pt idx="85">
                  <c:v>-1.74</c:v>
                </c:pt>
                <c:pt idx="86">
                  <c:v>-0.58699999999999997</c:v>
                </c:pt>
                <c:pt idx="87">
                  <c:v>1.5309999999999997</c:v>
                </c:pt>
                <c:pt idx="88">
                  <c:v>1.1539999999999997</c:v>
                </c:pt>
                <c:pt idx="89">
                  <c:v>-1.756</c:v>
                </c:pt>
                <c:pt idx="90">
                  <c:v>-2.7250000000000001</c:v>
                </c:pt>
                <c:pt idx="91">
                  <c:v>0.95400000000000007</c:v>
                </c:pt>
                <c:pt idx="92">
                  <c:v>0.8620000000000001</c:v>
                </c:pt>
                <c:pt idx="93">
                  <c:v>-2.9709999999999996</c:v>
                </c:pt>
                <c:pt idx="94">
                  <c:v>-2.734</c:v>
                </c:pt>
                <c:pt idx="95">
                  <c:v>-0.56200000000000017</c:v>
                </c:pt>
                <c:pt idx="96">
                  <c:v>-0.52500000000000002</c:v>
                </c:pt>
                <c:pt idx="97">
                  <c:v>0.32800000000000007</c:v>
                </c:pt>
                <c:pt idx="98">
                  <c:v>2.246</c:v>
                </c:pt>
                <c:pt idx="99">
                  <c:v>2.2709999999999999</c:v>
                </c:pt>
                <c:pt idx="100">
                  <c:v>1.1479999999999997</c:v>
                </c:pt>
                <c:pt idx="101">
                  <c:v>2.9079999999999999</c:v>
                </c:pt>
                <c:pt idx="102">
                  <c:v>1.079</c:v>
                </c:pt>
                <c:pt idx="103">
                  <c:v>-2.423</c:v>
                </c:pt>
                <c:pt idx="104">
                  <c:v>-1.8149999999999997</c:v>
                </c:pt>
                <c:pt idx="105">
                  <c:v>-0.70200000000000007</c:v>
                </c:pt>
                <c:pt idx="106">
                  <c:v>0.77800000000000014</c:v>
                </c:pt>
                <c:pt idx="107">
                  <c:v>-1.2829999999999997</c:v>
                </c:pt>
                <c:pt idx="108">
                  <c:v>-4.72</c:v>
                </c:pt>
                <c:pt idx="109">
                  <c:v>0.39500000000000007</c:v>
                </c:pt>
                <c:pt idx="110">
                  <c:v>4.8899999999999997</c:v>
                </c:pt>
                <c:pt idx="111">
                  <c:v>-0.28300000000000003</c:v>
                </c:pt>
                <c:pt idx="112">
                  <c:v>-2.9470000000000001</c:v>
                </c:pt>
                <c:pt idx="113">
                  <c:v>-2.1539999999999999</c:v>
                </c:pt>
                <c:pt idx="114">
                  <c:v>-2.2210000000000001</c:v>
                </c:pt>
                <c:pt idx="115">
                  <c:v>-2.843</c:v>
                </c:pt>
                <c:pt idx="116">
                  <c:v>-1.796</c:v>
                </c:pt>
                <c:pt idx="117">
                  <c:v>3.3879999999999999</c:v>
                </c:pt>
                <c:pt idx="118">
                  <c:v>1.613</c:v>
                </c:pt>
                <c:pt idx="119">
                  <c:v>-3.3739999999999997</c:v>
                </c:pt>
                <c:pt idx="120">
                  <c:v>-1.6500000000000001</c:v>
                </c:pt>
                <c:pt idx="121">
                  <c:v>-1.4319999999999995</c:v>
                </c:pt>
                <c:pt idx="122">
                  <c:v>-1.706</c:v>
                </c:pt>
                <c:pt idx="123">
                  <c:v>-0.83900000000000008</c:v>
                </c:pt>
                <c:pt idx="124">
                  <c:v>6.4000000000000015E-2</c:v>
                </c:pt>
                <c:pt idx="125">
                  <c:v>-2.3419999999999996</c:v>
                </c:pt>
                <c:pt idx="126">
                  <c:v>-1.024</c:v>
                </c:pt>
                <c:pt idx="127">
                  <c:v>-0.70900000000000007</c:v>
                </c:pt>
                <c:pt idx="128">
                  <c:v>-3.5159999999999996</c:v>
                </c:pt>
                <c:pt idx="129">
                  <c:v>-3.3409999999999997</c:v>
                </c:pt>
                <c:pt idx="130">
                  <c:v>-2.2530000000000001</c:v>
                </c:pt>
                <c:pt idx="131">
                  <c:v>-1.917</c:v>
                </c:pt>
                <c:pt idx="132">
                  <c:v>-4.1199999999999992</c:v>
                </c:pt>
                <c:pt idx="133">
                  <c:v>-3.8439999999999999</c:v>
                </c:pt>
                <c:pt idx="134">
                  <c:v>-2.4009999999999998</c:v>
                </c:pt>
                <c:pt idx="135">
                  <c:v>-2.0840000000000001</c:v>
                </c:pt>
                <c:pt idx="136">
                  <c:v>-1.9950000000000001</c:v>
                </c:pt>
                <c:pt idx="137">
                  <c:v>-2.9049999999999998</c:v>
                </c:pt>
                <c:pt idx="138">
                  <c:v>-3.5670000000000002</c:v>
                </c:pt>
                <c:pt idx="139">
                  <c:v>1.4309999999999998</c:v>
                </c:pt>
                <c:pt idx="140">
                  <c:v>2.1319999999999997</c:v>
                </c:pt>
                <c:pt idx="141">
                  <c:v>-3.073</c:v>
                </c:pt>
                <c:pt idx="142">
                  <c:v>-3.133</c:v>
                </c:pt>
                <c:pt idx="143">
                  <c:v>-0.4240000000000001</c:v>
                </c:pt>
                <c:pt idx="144">
                  <c:v>-1.5249999999999997</c:v>
                </c:pt>
                <c:pt idx="145">
                  <c:v>-0.77500000000000013</c:v>
                </c:pt>
                <c:pt idx="146">
                  <c:v>-1.9760000000000002</c:v>
                </c:pt>
                <c:pt idx="147">
                  <c:v>-1.891</c:v>
                </c:pt>
                <c:pt idx="148">
                  <c:v>-1.788</c:v>
                </c:pt>
                <c:pt idx="149">
                  <c:v>-0.12100000000000001</c:v>
                </c:pt>
                <c:pt idx="150">
                  <c:v>-1.677</c:v>
                </c:pt>
                <c:pt idx="151">
                  <c:v>0.113</c:v>
                </c:pt>
                <c:pt idx="152">
                  <c:v>-3.1890000000000001</c:v>
                </c:pt>
                <c:pt idx="153">
                  <c:v>-4.319</c:v>
                </c:pt>
                <c:pt idx="154">
                  <c:v>-0.40500000000000008</c:v>
                </c:pt>
                <c:pt idx="155">
                  <c:v>-1.1719999999999997</c:v>
                </c:pt>
                <c:pt idx="156">
                  <c:v>-2.8289999999999997</c:v>
                </c:pt>
                <c:pt idx="157">
                  <c:v>-0.89500000000000002</c:v>
                </c:pt>
                <c:pt idx="158">
                  <c:v>-2.3899999999999997</c:v>
                </c:pt>
                <c:pt idx="159">
                  <c:v>-2.0870000000000002</c:v>
                </c:pt>
                <c:pt idx="160">
                  <c:v>-1.5449999999999997</c:v>
                </c:pt>
                <c:pt idx="161">
                  <c:v>-2.0089999999999999</c:v>
                </c:pt>
                <c:pt idx="162">
                  <c:v>-3.68</c:v>
                </c:pt>
                <c:pt idx="163">
                  <c:v>-1.44</c:v>
                </c:pt>
                <c:pt idx="164">
                  <c:v>-1.0629999999999997</c:v>
                </c:pt>
                <c:pt idx="165">
                  <c:v>-0.79400000000000004</c:v>
                </c:pt>
                <c:pt idx="166">
                  <c:v>-1.861</c:v>
                </c:pt>
                <c:pt idx="167">
                  <c:v>-2.5179999999999998</c:v>
                </c:pt>
                <c:pt idx="168">
                  <c:v>-1.847</c:v>
                </c:pt>
                <c:pt idx="169">
                  <c:v>0.55700000000000005</c:v>
                </c:pt>
                <c:pt idx="170">
                  <c:v>0.27300000000000002</c:v>
                </c:pt>
                <c:pt idx="171">
                  <c:v>-0.75500000000000012</c:v>
                </c:pt>
                <c:pt idx="172">
                  <c:v>3.13</c:v>
                </c:pt>
                <c:pt idx="173">
                  <c:v>2.133</c:v>
                </c:pt>
                <c:pt idx="174">
                  <c:v>2.4009999999999998</c:v>
                </c:pt>
                <c:pt idx="175">
                  <c:v>2.4119999999999995</c:v>
                </c:pt>
                <c:pt idx="176">
                  <c:v>2.4529999999999994</c:v>
                </c:pt>
                <c:pt idx="177">
                  <c:v>3.5539999999999998</c:v>
                </c:pt>
                <c:pt idx="178">
                  <c:v>5.2169999999999996</c:v>
                </c:pt>
                <c:pt idx="179">
                  <c:v>4.8460000000000001</c:v>
                </c:pt>
                <c:pt idx="180">
                  <c:v>1.022</c:v>
                </c:pt>
                <c:pt idx="181">
                  <c:v>0.72500000000000009</c:v>
                </c:pt>
                <c:pt idx="182">
                  <c:v>2.0989999999999998</c:v>
                </c:pt>
                <c:pt idx="183">
                  <c:v>0.3650000000000001</c:v>
                </c:pt>
                <c:pt idx="184">
                  <c:v>0.13800000000000001</c:v>
                </c:pt>
                <c:pt idx="185">
                  <c:v>-0.67600000000000016</c:v>
                </c:pt>
                <c:pt idx="186">
                  <c:v>0.84600000000000009</c:v>
                </c:pt>
                <c:pt idx="187">
                  <c:v>-0.90600000000000003</c:v>
                </c:pt>
                <c:pt idx="188">
                  <c:v>-2.504</c:v>
                </c:pt>
                <c:pt idx="189">
                  <c:v>-1.4969999999999999</c:v>
                </c:pt>
                <c:pt idx="190">
                  <c:v>-1.2069999999999999</c:v>
                </c:pt>
                <c:pt idx="191">
                  <c:v>-1.538</c:v>
                </c:pt>
                <c:pt idx="192">
                  <c:v>1.103</c:v>
                </c:pt>
                <c:pt idx="193">
                  <c:v>0.27</c:v>
                </c:pt>
                <c:pt idx="194">
                  <c:v>2.0840000000000001</c:v>
                </c:pt>
                <c:pt idx="195">
                  <c:v>0.80100000000000005</c:v>
                </c:pt>
                <c:pt idx="196">
                  <c:v>-0.36900000000000011</c:v>
                </c:pt>
                <c:pt idx="197">
                  <c:v>-2.6930000000000001</c:v>
                </c:pt>
                <c:pt idx="198">
                  <c:v>-1.268</c:v>
                </c:pt>
                <c:pt idx="199">
                  <c:v>-0.21600000000000003</c:v>
                </c:pt>
                <c:pt idx="200">
                  <c:v>2.98</c:v>
                </c:pt>
                <c:pt idx="201">
                  <c:v>0.64300000000000013</c:v>
                </c:pt>
                <c:pt idx="202">
                  <c:v>-4.0639999999999992</c:v>
                </c:pt>
                <c:pt idx="203">
                  <c:v>-2.5299999999999998</c:v>
                </c:pt>
                <c:pt idx="204">
                  <c:v>-2.3259999999999996</c:v>
                </c:pt>
                <c:pt idx="205">
                  <c:v>-2.4959999999999996</c:v>
                </c:pt>
                <c:pt idx="206">
                  <c:v>-2.8509999999999995</c:v>
                </c:pt>
                <c:pt idx="207">
                  <c:v>-1.5529999999999997</c:v>
                </c:pt>
                <c:pt idx="208">
                  <c:v>-0.65000000000000013</c:v>
                </c:pt>
                <c:pt idx="209">
                  <c:v>0.66900000000000015</c:v>
                </c:pt>
                <c:pt idx="210">
                  <c:v>0.38500000000000006</c:v>
                </c:pt>
                <c:pt idx="211">
                  <c:v>-2.9499999999999997</c:v>
                </c:pt>
                <c:pt idx="212">
                  <c:v>-1.9259999999999997</c:v>
                </c:pt>
                <c:pt idx="213">
                  <c:v>-2.8449999999999998</c:v>
                </c:pt>
                <c:pt idx="214">
                  <c:v>-3.9579999999999997</c:v>
                </c:pt>
                <c:pt idx="215">
                  <c:v>-3.0359999999999996</c:v>
                </c:pt>
                <c:pt idx="216">
                  <c:v>-0.4290000000000001</c:v>
                </c:pt>
                <c:pt idx="217">
                  <c:v>-0.87900000000000011</c:v>
                </c:pt>
                <c:pt idx="218">
                  <c:v>-1.7509999999999997</c:v>
                </c:pt>
                <c:pt idx="219">
                  <c:v>-4.9310000000000009</c:v>
                </c:pt>
                <c:pt idx="220">
                  <c:v>-3.9329999999999994</c:v>
                </c:pt>
                <c:pt idx="221">
                  <c:v>-1.1419999999999997</c:v>
                </c:pt>
                <c:pt idx="222">
                  <c:v>0.76200000000000012</c:v>
                </c:pt>
                <c:pt idx="223">
                  <c:v>1.5509999999999997</c:v>
                </c:pt>
                <c:pt idx="224">
                  <c:v>3.500000000000001E-2</c:v>
                </c:pt>
                <c:pt idx="225">
                  <c:v>-2.6840000000000002</c:v>
                </c:pt>
                <c:pt idx="226">
                  <c:v>-1.5649999999999997</c:v>
                </c:pt>
                <c:pt idx="227">
                  <c:v>-2.6429999999999998</c:v>
                </c:pt>
                <c:pt idx="228">
                  <c:v>-3.5619999999999998</c:v>
                </c:pt>
                <c:pt idx="229">
                  <c:v>-2.4709999999999996</c:v>
                </c:pt>
                <c:pt idx="230">
                  <c:v>-0.71200000000000008</c:v>
                </c:pt>
                <c:pt idx="231">
                  <c:v>1.2669999999999997</c:v>
                </c:pt>
                <c:pt idx="232">
                  <c:v>1.181</c:v>
                </c:pt>
                <c:pt idx="233">
                  <c:v>-2.8099999999999996</c:v>
                </c:pt>
                <c:pt idx="234">
                  <c:v>-2.6669999999999998</c:v>
                </c:pt>
                <c:pt idx="235">
                  <c:v>-2.9859999999999998</c:v>
                </c:pt>
                <c:pt idx="236">
                  <c:v>-3.58</c:v>
                </c:pt>
                <c:pt idx="237">
                  <c:v>-3.7349999999999999</c:v>
                </c:pt>
                <c:pt idx="238">
                  <c:v>-1.534</c:v>
                </c:pt>
                <c:pt idx="239">
                  <c:v>0.51800000000000002</c:v>
                </c:pt>
                <c:pt idx="240">
                  <c:v>-4.0709999999999997</c:v>
                </c:pt>
                <c:pt idx="241">
                  <c:v>-0.85200000000000009</c:v>
                </c:pt>
                <c:pt idx="242">
                  <c:v>-1.7169999999999999</c:v>
                </c:pt>
                <c:pt idx="243">
                  <c:v>-2.9419999999999997</c:v>
                </c:pt>
                <c:pt idx="244">
                  <c:v>-5.7539999999999996</c:v>
                </c:pt>
                <c:pt idx="245">
                  <c:v>-3.6459999999999999</c:v>
                </c:pt>
                <c:pt idx="246">
                  <c:v>-0.77500000000000013</c:v>
                </c:pt>
                <c:pt idx="247">
                  <c:v>0.55200000000000005</c:v>
                </c:pt>
                <c:pt idx="248">
                  <c:v>-1.079</c:v>
                </c:pt>
                <c:pt idx="249">
                  <c:v>-2.0759999999999996</c:v>
                </c:pt>
                <c:pt idx="250">
                  <c:v>-2.9579999999999997</c:v>
                </c:pt>
                <c:pt idx="251">
                  <c:v>-2.2080000000000002</c:v>
                </c:pt>
                <c:pt idx="252">
                  <c:v>-1.7689999999999997</c:v>
                </c:pt>
                <c:pt idx="253">
                  <c:v>-1.1659999999999997</c:v>
                </c:pt>
                <c:pt idx="254">
                  <c:v>-0.12000000000000001</c:v>
                </c:pt>
                <c:pt idx="255">
                  <c:v>-1.0660000000000001</c:v>
                </c:pt>
                <c:pt idx="256">
                  <c:v>0.92200000000000004</c:v>
                </c:pt>
                <c:pt idx="257">
                  <c:v>4.8000000000000001E-2</c:v>
                </c:pt>
                <c:pt idx="258">
                  <c:v>-2.274</c:v>
                </c:pt>
                <c:pt idx="259">
                  <c:v>-4.4550000000000001</c:v>
                </c:pt>
                <c:pt idx="260">
                  <c:v>-3.5119999999999996</c:v>
                </c:pt>
                <c:pt idx="261">
                  <c:v>4.000000000000001E-3</c:v>
                </c:pt>
                <c:pt idx="262">
                  <c:v>-0.75300000000000011</c:v>
                </c:pt>
                <c:pt idx="263">
                  <c:v>0.90300000000000002</c:v>
                </c:pt>
                <c:pt idx="264">
                  <c:v>-0.54600000000000004</c:v>
                </c:pt>
                <c:pt idx="265">
                  <c:v>-0.77600000000000013</c:v>
                </c:pt>
                <c:pt idx="266">
                  <c:v>0.47400000000000003</c:v>
                </c:pt>
                <c:pt idx="267">
                  <c:v>1.478</c:v>
                </c:pt>
                <c:pt idx="268">
                  <c:v>0.76300000000000012</c:v>
                </c:pt>
                <c:pt idx="269">
                  <c:v>3.4449999999999998</c:v>
                </c:pt>
                <c:pt idx="270">
                  <c:v>2.4889999999999999</c:v>
                </c:pt>
                <c:pt idx="271">
                  <c:v>2.6469999999999998</c:v>
                </c:pt>
                <c:pt idx="272">
                  <c:v>1.9039999999999997</c:v>
                </c:pt>
                <c:pt idx="273">
                  <c:v>-3.1930000000000001</c:v>
                </c:pt>
                <c:pt idx="274">
                  <c:v>-4.1000000000000002E-2</c:v>
                </c:pt>
                <c:pt idx="275">
                  <c:v>3.8699999999999997</c:v>
                </c:pt>
                <c:pt idx="276">
                  <c:v>-0.192</c:v>
                </c:pt>
                <c:pt idx="277">
                  <c:v>3.9749999999999996</c:v>
                </c:pt>
                <c:pt idx="278">
                  <c:v>-1.825</c:v>
                </c:pt>
                <c:pt idx="279">
                  <c:v>-3.9369999999999994</c:v>
                </c:pt>
                <c:pt idx="280">
                  <c:v>-2.798</c:v>
                </c:pt>
                <c:pt idx="281">
                  <c:v>-7.3999999999999996E-2</c:v>
                </c:pt>
                <c:pt idx="282">
                  <c:v>1.0529999999999997</c:v>
                </c:pt>
                <c:pt idx="283">
                  <c:v>-1.7249999999999999</c:v>
                </c:pt>
                <c:pt idx="284">
                  <c:v>1.804</c:v>
                </c:pt>
                <c:pt idx="285">
                  <c:v>-0.68600000000000005</c:v>
                </c:pt>
                <c:pt idx="286">
                  <c:v>0.40300000000000002</c:v>
                </c:pt>
                <c:pt idx="287">
                  <c:v>-1.583</c:v>
                </c:pt>
                <c:pt idx="288">
                  <c:v>0.13800000000000001</c:v>
                </c:pt>
                <c:pt idx="289">
                  <c:v>0.68500000000000005</c:v>
                </c:pt>
                <c:pt idx="290">
                  <c:v>1.026</c:v>
                </c:pt>
                <c:pt idx="291">
                  <c:v>-1.625</c:v>
                </c:pt>
                <c:pt idx="292">
                  <c:v>-0.75100000000000011</c:v>
                </c:pt>
                <c:pt idx="293">
                  <c:v>-2.3329999999999997</c:v>
                </c:pt>
                <c:pt idx="294">
                  <c:v>1.53</c:v>
                </c:pt>
                <c:pt idx="295">
                  <c:v>-3.609</c:v>
                </c:pt>
                <c:pt idx="296">
                  <c:v>-3.6749999999999998</c:v>
                </c:pt>
                <c:pt idx="297">
                  <c:v>-2.698</c:v>
                </c:pt>
                <c:pt idx="298">
                  <c:v>-1.089</c:v>
                </c:pt>
                <c:pt idx="299">
                  <c:v>4.4450000000000003</c:v>
                </c:pt>
                <c:pt idx="300">
                  <c:v>-0.4850000000000001</c:v>
                </c:pt>
                <c:pt idx="301">
                  <c:v>-3.1549999999999998</c:v>
                </c:pt>
                <c:pt idx="302">
                  <c:v>2.3769999999999993</c:v>
                </c:pt>
                <c:pt idx="303">
                  <c:v>-0.72700000000000009</c:v>
                </c:pt>
                <c:pt idx="304">
                  <c:v>-1.278</c:v>
                </c:pt>
                <c:pt idx="305">
                  <c:v>-0.84200000000000008</c:v>
                </c:pt>
                <c:pt idx="306">
                  <c:v>-2.8519999999999994</c:v>
                </c:pt>
                <c:pt idx="307">
                  <c:v>-1.5549999999999997</c:v>
                </c:pt>
                <c:pt idx="308">
                  <c:v>0.59699999999999998</c:v>
                </c:pt>
                <c:pt idx="309">
                  <c:v>-2.16</c:v>
                </c:pt>
                <c:pt idx="310">
                  <c:v>-0.16200000000000001</c:v>
                </c:pt>
                <c:pt idx="311">
                  <c:v>-4.8760000000000003</c:v>
                </c:pt>
                <c:pt idx="312">
                  <c:v>-1.6859999999999997</c:v>
                </c:pt>
                <c:pt idx="313">
                  <c:v>0.78900000000000003</c:v>
                </c:pt>
                <c:pt idx="314">
                  <c:v>-1.5640000000000001</c:v>
                </c:pt>
                <c:pt idx="315">
                  <c:v>0.98399999999999999</c:v>
                </c:pt>
                <c:pt idx="316">
                  <c:v>1.1180000000000001</c:v>
                </c:pt>
                <c:pt idx="317">
                  <c:v>1.7269999999999999</c:v>
                </c:pt>
                <c:pt idx="318">
                  <c:v>4.1499999999999995</c:v>
                </c:pt>
                <c:pt idx="319">
                  <c:v>-4.0659999999999989</c:v>
                </c:pt>
                <c:pt idx="320">
                  <c:v>-2.1819999999999999</c:v>
                </c:pt>
                <c:pt idx="321">
                  <c:v>-1.863</c:v>
                </c:pt>
                <c:pt idx="322">
                  <c:v>1.9990000000000001</c:v>
                </c:pt>
                <c:pt idx="323">
                  <c:v>-2.601</c:v>
                </c:pt>
                <c:pt idx="324">
                  <c:v>-1.46</c:v>
                </c:pt>
                <c:pt idx="325">
                  <c:v>3.8189999999999995</c:v>
                </c:pt>
                <c:pt idx="326">
                  <c:v>-1.32</c:v>
                </c:pt>
                <c:pt idx="327">
                  <c:v>2.1309999999999998</c:v>
                </c:pt>
                <c:pt idx="328">
                  <c:v>1.163</c:v>
                </c:pt>
                <c:pt idx="329">
                  <c:v>-0.13800000000000001</c:v>
                </c:pt>
                <c:pt idx="330">
                  <c:v>3.2349999999999999</c:v>
                </c:pt>
                <c:pt idx="331">
                  <c:v>-0.18300000000000002</c:v>
                </c:pt>
                <c:pt idx="332">
                  <c:v>-0.55400000000000005</c:v>
                </c:pt>
                <c:pt idx="333">
                  <c:v>-2.2549999999999999</c:v>
                </c:pt>
                <c:pt idx="334">
                  <c:v>0.56100000000000005</c:v>
                </c:pt>
                <c:pt idx="335">
                  <c:v>0.93300000000000005</c:v>
                </c:pt>
                <c:pt idx="336">
                  <c:v>2.0349999999999997</c:v>
                </c:pt>
                <c:pt idx="337">
                  <c:v>2.6619999999999999</c:v>
                </c:pt>
                <c:pt idx="338">
                  <c:v>2.3969999999999994</c:v>
                </c:pt>
                <c:pt idx="339">
                  <c:v>0.91800000000000004</c:v>
                </c:pt>
                <c:pt idx="340">
                  <c:v>-1.8660000000000001</c:v>
                </c:pt>
                <c:pt idx="341">
                  <c:v>0.55300000000000005</c:v>
                </c:pt>
                <c:pt idx="342">
                  <c:v>1.385</c:v>
                </c:pt>
                <c:pt idx="343">
                  <c:v>0.83800000000000008</c:v>
                </c:pt>
                <c:pt idx="344">
                  <c:v>2.9929999999999994</c:v>
                </c:pt>
                <c:pt idx="345">
                  <c:v>4.9760000000000009</c:v>
                </c:pt>
                <c:pt idx="346">
                  <c:v>1.36</c:v>
                </c:pt>
                <c:pt idx="347">
                  <c:v>0.53100000000000003</c:v>
                </c:pt>
                <c:pt idx="348">
                  <c:v>0.26800000000000002</c:v>
                </c:pt>
                <c:pt idx="349">
                  <c:v>-0.13800000000000001</c:v>
                </c:pt>
                <c:pt idx="350">
                  <c:v>-5.214999999999999</c:v>
                </c:pt>
                <c:pt idx="351">
                  <c:v>-1.7749999999999997</c:v>
                </c:pt>
                <c:pt idx="352">
                  <c:v>0.3020000000000001</c:v>
                </c:pt>
                <c:pt idx="353">
                  <c:v>-4.0039999999999996</c:v>
                </c:pt>
                <c:pt idx="354">
                  <c:v>-0.52300000000000002</c:v>
                </c:pt>
                <c:pt idx="355">
                  <c:v>-0.46</c:v>
                </c:pt>
                <c:pt idx="356">
                  <c:v>-4.0860000000000003</c:v>
                </c:pt>
                <c:pt idx="357">
                  <c:v>-1.292</c:v>
                </c:pt>
                <c:pt idx="358">
                  <c:v>-0.26800000000000002</c:v>
                </c:pt>
                <c:pt idx="359">
                  <c:v>-0.32700000000000007</c:v>
                </c:pt>
                <c:pt idx="360">
                  <c:v>0.94699999999999995</c:v>
                </c:pt>
                <c:pt idx="361">
                  <c:v>3.0109999999999997</c:v>
                </c:pt>
                <c:pt idx="362">
                  <c:v>-2.3149999999999995</c:v>
                </c:pt>
                <c:pt idx="363">
                  <c:v>0.24500000000000002</c:v>
                </c:pt>
                <c:pt idx="364">
                  <c:v>-3.8059999999999996</c:v>
                </c:pt>
                <c:pt idx="365">
                  <c:v>-1.002</c:v>
                </c:pt>
                <c:pt idx="366">
                  <c:v>1.2489999999999999</c:v>
                </c:pt>
                <c:pt idx="367">
                  <c:v>1.0589999999999997</c:v>
                </c:pt>
                <c:pt idx="368">
                  <c:v>-0.83600000000000008</c:v>
                </c:pt>
                <c:pt idx="369">
                  <c:v>-2.6759999999999997</c:v>
                </c:pt>
                <c:pt idx="370">
                  <c:v>-2.714</c:v>
                </c:pt>
                <c:pt idx="371">
                  <c:v>-2.1869999999999998</c:v>
                </c:pt>
                <c:pt idx="372">
                  <c:v>3.0289999999999999</c:v>
                </c:pt>
                <c:pt idx="373">
                  <c:v>-4.0309999999999997</c:v>
                </c:pt>
                <c:pt idx="374">
                  <c:v>-4.8499999999999996</c:v>
                </c:pt>
                <c:pt idx="375">
                  <c:v>-1.78</c:v>
                </c:pt>
                <c:pt idx="376">
                  <c:v>-0.441</c:v>
                </c:pt>
                <c:pt idx="377">
                  <c:v>3.3449999999999998</c:v>
                </c:pt>
                <c:pt idx="378">
                  <c:v>-5.26</c:v>
                </c:pt>
                <c:pt idx="379">
                  <c:v>-0.4870000000000001</c:v>
                </c:pt>
                <c:pt idx="380">
                  <c:v>-0.57500000000000007</c:v>
                </c:pt>
                <c:pt idx="381">
                  <c:v>1.181</c:v>
                </c:pt>
                <c:pt idx="382">
                  <c:v>-0.54</c:v>
                </c:pt>
                <c:pt idx="383">
                  <c:v>-0.64700000000000013</c:v>
                </c:pt>
                <c:pt idx="384">
                  <c:v>1.528</c:v>
                </c:pt>
                <c:pt idx="385">
                  <c:v>-1.857</c:v>
                </c:pt>
                <c:pt idx="386">
                  <c:v>-2.1379999999999999</c:v>
                </c:pt>
                <c:pt idx="387">
                  <c:v>-1.8069999999999997</c:v>
                </c:pt>
                <c:pt idx="388">
                  <c:v>-0.999</c:v>
                </c:pt>
                <c:pt idx="389">
                  <c:v>4.8000000000000001E-2</c:v>
                </c:pt>
                <c:pt idx="390">
                  <c:v>-2.8539999999999996</c:v>
                </c:pt>
                <c:pt idx="391">
                  <c:v>-3.1019999999999999</c:v>
                </c:pt>
                <c:pt idx="392">
                  <c:v>1.2589999999999997</c:v>
                </c:pt>
                <c:pt idx="393">
                  <c:v>2.9329999999999994</c:v>
                </c:pt>
                <c:pt idx="394">
                  <c:v>-1.0029999999999997</c:v>
                </c:pt>
                <c:pt idx="395">
                  <c:v>2.4019999999999997</c:v>
                </c:pt>
                <c:pt idx="396">
                  <c:v>-0.96500000000000008</c:v>
                </c:pt>
                <c:pt idx="397">
                  <c:v>-0.58399999999999996</c:v>
                </c:pt>
                <c:pt idx="398">
                  <c:v>3.7429999999999999</c:v>
                </c:pt>
                <c:pt idx="399">
                  <c:v>2.54</c:v>
                </c:pt>
                <c:pt idx="400">
                  <c:v>4.1289999999999987</c:v>
                </c:pt>
                <c:pt idx="401">
                  <c:v>-1.018</c:v>
                </c:pt>
                <c:pt idx="402">
                  <c:v>2.1519999999999997</c:v>
                </c:pt>
                <c:pt idx="403">
                  <c:v>0.15700000000000003</c:v>
                </c:pt>
                <c:pt idx="404">
                  <c:v>-0.125</c:v>
                </c:pt>
                <c:pt idx="405">
                  <c:v>-0.59499999999999997</c:v>
                </c:pt>
                <c:pt idx="406">
                  <c:v>-1.526</c:v>
                </c:pt>
                <c:pt idx="407">
                  <c:v>2.7909999999999999</c:v>
                </c:pt>
                <c:pt idx="408">
                  <c:v>-5.1000000000000004E-2</c:v>
                </c:pt>
                <c:pt idx="409">
                  <c:v>-1.5489999999999997</c:v>
                </c:pt>
                <c:pt idx="410">
                  <c:v>0.21900000000000003</c:v>
                </c:pt>
                <c:pt idx="411">
                  <c:v>0.78500000000000003</c:v>
                </c:pt>
                <c:pt idx="412">
                  <c:v>3.4749999999999996</c:v>
                </c:pt>
                <c:pt idx="413">
                  <c:v>1.274</c:v>
                </c:pt>
                <c:pt idx="414">
                  <c:v>-1.9860000000000002</c:v>
                </c:pt>
                <c:pt idx="415">
                  <c:v>-1.4319999999999995</c:v>
                </c:pt>
                <c:pt idx="416">
                  <c:v>-3.0589999999999997</c:v>
                </c:pt>
                <c:pt idx="417">
                  <c:v>0.64100000000000013</c:v>
                </c:pt>
                <c:pt idx="418">
                  <c:v>3.5870000000000002</c:v>
                </c:pt>
                <c:pt idx="419">
                  <c:v>-2.2959999999999998</c:v>
                </c:pt>
                <c:pt idx="420">
                  <c:v>1.0680000000000001</c:v>
                </c:pt>
                <c:pt idx="421">
                  <c:v>4.6710000000000003</c:v>
                </c:pt>
                <c:pt idx="422">
                  <c:v>-1.353</c:v>
                </c:pt>
                <c:pt idx="423">
                  <c:v>-0.191</c:v>
                </c:pt>
                <c:pt idx="424">
                  <c:v>1.3939999999999997</c:v>
                </c:pt>
                <c:pt idx="425">
                  <c:v>-5.8629999999999995</c:v>
                </c:pt>
                <c:pt idx="426">
                  <c:v>-1.3240000000000001</c:v>
                </c:pt>
                <c:pt idx="427">
                  <c:v>1.556</c:v>
                </c:pt>
                <c:pt idx="428">
                  <c:v>-2.161</c:v>
                </c:pt>
                <c:pt idx="429">
                  <c:v>-1.7869999999999997</c:v>
                </c:pt>
                <c:pt idx="430">
                  <c:v>3.298</c:v>
                </c:pt>
                <c:pt idx="431">
                  <c:v>-2.5219999999999998</c:v>
                </c:pt>
                <c:pt idx="432">
                  <c:v>0.55500000000000005</c:v>
                </c:pt>
                <c:pt idx="433">
                  <c:v>1.32</c:v>
                </c:pt>
                <c:pt idx="434">
                  <c:v>-2.665</c:v>
                </c:pt>
                <c:pt idx="435">
                  <c:v>-0.23200000000000001</c:v>
                </c:pt>
                <c:pt idx="436">
                  <c:v>2.8539999999999996</c:v>
                </c:pt>
                <c:pt idx="437">
                  <c:v>-0.37100000000000005</c:v>
                </c:pt>
                <c:pt idx="438">
                  <c:v>0.64100000000000013</c:v>
                </c:pt>
                <c:pt idx="439">
                  <c:v>0.85100000000000009</c:v>
                </c:pt>
                <c:pt idx="440">
                  <c:v>-2.8359999999999994</c:v>
                </c:pt>
                <c:pt idx="441">
                  <c:v>-1.204</c:v>
                </c:pt>
                <c:pt idx="442">
                  <c:v>3.4569999999999994</c:v>
                </c:pt>
                <c:pt idx="443">
                  <c:v>0.82000000000000006</c:v>
                </c:pt>
                <c:pt idx="444">
                  <c:v>-0.88600000000000001</c:v>
                </c:pt>
                <c:pt idx="445">
                  <c:v>0.78600000000000003</c:v>
                </c:pt>
                <c:pt idx="446">
                  <c:v>-0.32400000000000007</c:v>
                </c:pt>
                <c:pt idx="447">
                  <c:v>0.8640000000000001</c:v>
                </c:pt>
                <c:pt idx="448">
                  <c:v>-3.5859999999999999</c:v>
                </c:pt>
                <c:pt idx="449">
                  <c:v>-2.2999999999999998</c:v>
                </c:pt>
                <c:pt idx="450">
                  <c:v>-3.9039999999999999</c:v>
                </c:pt>
                <c:pt idx="451">
                  <c:v>-1.351</c:v>
                </c:pt>
                <c:pt idx="452">
                  <c:v>1.3009999999999997</c:v>
                </c:pt>
                <c:pt idx="453">
                  <c:v>0.50900000000000001</c:v>
                </c:pt>
                <c:pt idx="454">
                  <c:v>-3.601</c:v>
                </c:pt>
                <c:pt idx="455">
                  <c:v>-0.72000000000000008</c:v>
                </c:pt>
                <c:pt idx="456">
                  <c:v>9.6000000000000002E-2</c:v>
                </c:pt>
                <c:pt idx="457">
                  <c:v>-1.786</c:v>
                </c:pt>
                <c:pt idx="458">
                  <c:v>-3.8989999999999996</c:v>
                </c:pt>
                <c:pt idx="459">
                  <c:v>-6.7219999999999995</c:v>
                </c:pt>
                <c:pt idx="460">
                  <c:v>-2.9259999999999997</c:v>
                </c:pt>
                <c:pt idx="461">
                  <c:v>-2.4769999999999994</c:v>
                </c:pt>
                <c:pt idx="462">
                  <c:v>-4.1589999999999989</c:v>
                </c:pt>
                <c:pt idx="463">
                  <c:v>-1.137</c:v>
                </c:pt>
                <c:pt idx="464">
                  <c:v>-2.3809999999999998</c:v>
                </c:pt>
                <c:pt idx="465">
                  <c:v>-0.72500000000000009</c:v>
                </c:pt>
                <c:pt idx="466">
                  <c:v>-1.1220000000000001</c:v>
                </c:pt>
                <c:pt idx="467">
                  <c:v>-2.0430000000000001</c:v>
                </c:pt>
                <c:pt idx="468">
                  <c:v>0.40600000000000008</c:v>
                </c:pt>
                <c:pt idx="469">
                  <c:v>0.52900000000000003</c:v>
                </c:pt>
                <c:pt idx="470">
                  <c:v>1.012</c:v>
                </c:pt>
                <c:pt idx="471">
                  <c:v>1.8580000000000001</c:v>
                </c:pt>
                <c:pt idx="472">
                  <c:v>-2.2250000000000001</c:v>
                </c:pt>
                <c:pt idx="473">
                  <c:v>-2.3649999999999998</c:v>
                </c:pt>
                <c:pt idx="474">
                  <c:v>-1.2329999999999999</c:v>
                </c:pt>
                <c:pt idx="475">
                  <c:v>-0.40100000000000002</c:v>
                </c:pt>
                <c:pt idx="476">
                  <c:v>-2.6119999999999997</c:v>
                </c:pt>
                <c:pt idx="477">
                  <c:v>-2.8849999999999998</c:v>
                </c:pt>
                <c:pt idx="478">
                  <c:v>0.52400000000000002</c:v>
                </c:pt>
                <c:pt idx="479">
                  <c:v>1.331</c:v>
                </c:pt>
                <c:pt idx="480">
                  <c:v>0.41700000000000004</c:v>
                </c:pt>
                <c:pt idx="481">
                  <c:v>0.32300000000000006</c:v>
                </c:pt>
                <c:pt idx="482">
                  <c:v>1.167</c:v>
                </c:pt>
                <c:pt idx="483">
                  <c:v>6.1529999999999987</c:v>
                </c:pt>
                <c:pt idx="484">
                  <c:v>0.67000000000000015</c:v>
                </c:pt>
                <c:pt idx="485">
                  <c:v>-2.089</c:v>
                </c:pt>
                <c:pt idx="486">
                  <c:v>2.0459999999999998</c:v>
                </c:pt>
                <c:pt idx="487">
                  <c:v>-7.000000000000001E-3</c:v>
                </c:pt>
                <c:pt idx="488">
                  <c:v>3.4059999999999997</c:v>
                </c:pt>
                <c:pt idx="489">
                  <c:v>2.7810000000000001</c:v>
                </c:pt>
                <c:pt idx="490">
                  <c:v>0.27500000000000002</c:v>
                </c:pt>
                <c:pt idx="491">
                  <c:v>0.89300000000000002</c:v>
                </c:pt>
                <c:pt idx="492">
                  <c:v>-1.4809999999999999</c:v>
                </c:pt>
                <c:pt idx="493">
                  <c:v>-1.774</c:v>
                </c:pt>
                <c:pt idx="494">
                  <c:v>-0.40800000000000003</c:v>
                </c:pt>
                <c:pt idx="495">
                  <c:v>0.23100000000000001</c:v>
                </c:pt>
                <c:pt idx="496">
                  <c:v>-9.0000000000000028E-3</c:v>
                </c:pt>
                <c:pt idx="497">
                  <c:v>2.0859999999999999</c:v>
                </c:pt>
                <c:pt idx="498">
                  <c:v>4.971000000000001</c:v>
                </c:pt>
                <c:pt idx="499">
                  <c:v>0.58399999999999996</c:v>
                </c:pt>
                <c:pt idx="500">
                  <c:v>-3.84</c:v>
                </c:pt>
                <c:pt idx="501">
                  <c:v>-4.9459999999999997</c:v>
                </c:pt>
                <c:pt idx="502">
                  <c:v>2.7880000000000003</c:v>
                </c:pt>
                <c:pt idx="503">
                  <c:v>1.635</c:v>
                </c:pt>
                <c:pt idx="504">
                  <c:v>1.639</c:v>
                </c:pt>
                <c:pt idx="505">
                  <c:v>-1.0149999999999997</c:v>
                </c:pt>
                <c:pt idx="506">
                  <c:v>-3.786</c:v>
                </c:pt>
                <c:pt idx="507">
                  <c:v>-3.4969999999999994</c:v>
                </c:pt>
                <c:pt idx="508">
                  <c:v>-0.54100000000000004</c:v>
                </c:pt>
                <c:pt idx="509">
                  <c:v>-1.905</c:v>
                </c:pt>
                <c:pt idx="510">
                  <c:v>-0.95700000000000007</c:v>
                </c:pt>
                <c:pt idx="511">
                  <c:v>-1.1539999999999997</c:v>
                </c:pt>
                <c:pt idx="512">
                  <c:v>1.51</c:v>
                </c:pt>
                <c:pt idx="513">
                  <c:v>0.98599999999999999</c:v>
                </c:pt>
                <c:pt idx="514">
                  <c:v>-0.66700000000000015</c:v>
                </c:pt>
                <c:pt idx="515">
                  <c:v>-3.081</c:v>
                </c:pt>
                <c:pt idx="516">
                  <c:v>-3.0449999999999999</c:v>
                </c:pt>
                <c:pt idx="517">
                  <c:v>0.82700000000000007</c:v>
                </c:pt>
                <c:pt idx="518">
                  <c:v>-0.24700000000000003</c:v>
                </c:pt>
                <c:pt idx="519">
                  <c:v>-0.72600000000000009</c:v>
                </c:pt>
                <c:pt idx="520">
                  <c:v>-0.24800000000000003</c:v>
                </c:pt>
                <c:pt idx="521">
                  <c:v>3.7349999999999999</c:v>
                </c:pt>
                <c:pt idx="522">
                  <c:v>-0.78500000000000003</c:v>
                </c:pt>
                <c:pt idx="523">
                  <c:v>3.2530000000000001</c:v>
                </c:pt>
                <c:pt idx="524">
                  <c:v>0.23</c:v>
                </c:pt>
                <c:pt idx="525">
                  <c:v>-0.42000000000000004</c:v>
                </c:pt>
                <c:pt idx="526">
                  <c:v>0.996</c:v>
                </c:pt>
                <c:pt idx="527">
                  <c:v>3.4089999999999998</c:v>
                </c:pt>
                <c:pt idx="528">
                  <c:v>-2.1519999999999997</c:v>
                </c:pt>
                <c:pt idx="529">
                  <c:v>-3.569</c:v>
                </c:pt>
                <c:pt idx="530">
                  <c:v>1.161</c:v>
                </c:pt>
                <c:pt idx="531">
                  <c:v>-0.80800000000000005</c:v>
                </c:pt>
                <c:pt idx="532">
                  <c:v>-1.9800000000000002</c:v>
                </c:pt>
                <c:pt idx="533">
                  <c:v>-2.0379999999999998</c:v>
                </c:pt>
                <c:pt idx="534">
                  <c:v>-2.6119999999999997</c:v>
                </c:pt>
                <c:pt idx="535">
                  <c:v>3.9000000000000007E-2</c:v>
                </c:pt>
                <c:pt idx="536">
                  <c:v>-3.1619999999999999</c:v>
                </c:pt>
                <c:pt idx="537">
                  <c:v>-0.80700000000000005</c:v>
                </c:pt>
                <c:pt idx="538">
                  <c:v>1.6300000000000001</c:v>
                </c:pt>
                <c:pt idx="539">
                  <c:v>-1.7729999999999997</c:v>
                </c:pt>
                <c:pt idx="540">
                  <c:v>0.3040000000000001</c:v>
                </c:pt>
                <c:pt idx="541">
                  <c:v>0.22800000000000001</c:v>
                </c:pt>
                <c:pt idx="542">
                  <c:v>1.6600000000000001</c:v>
                </c:pt>
                <c:pt idx="543">
                  <c:v>0.80400000000000005</c:v>
                </c:pt>
                <c:pt idx="544">
                  <c:v>6.927999999999999</c:v>
                </c:pt>
                <c:pt idx="545">
                  <c:v>2.57</c:v>
                </c:pt>
                <c:pt idx="546">
                  <c:v>-2.6419999999999999</c:v>
                </c:pt>
                <c:pt idx="547">
                  <c:v>-0.19400000000000001</c:v>
                </c:pt>
                <c:pt idx="548">
                  <c:v>-6.0030000000000001</c:v>
                </c:pt>
                <c:pt idx="549">
                  <c:v>0.23200000000000001</c:v>
                </c:pt>
                <c:pt idx="550">
                  <c:v>0.13800000000000001</c:v>
                </c:pt>
                <c:pt idx="551">
                  <c:v>-0.37500000000000006</c:v>
                </c:pt>
                <c:pt idx="552">
                  <c:v>3</c:v>
                </c:pt>
                <c:pt idx="553">
                  <c:v>1.276</c:v>
                </c:pt>
                <c:pt idx="554">
                  <c:v>2.7600000000000002</c:v>
                </c:pt>
                <c:pt idx="555">
                  <c:v>1.44</c:v>
                </c:pt>
                <c:pt idx="556">
                  <c:v>1.173</c:v>
                </c:pt>
                <c:pt idx="557">
                  <c:v>3.3569999999999998</c:v>
                </c:pt>
                <c:pt idx="558">
                  <c:v>5.6689999999999987</c:v>
                </c:pt>
                <c:pt idx="559">
                  <c:v>-1.321</c:v>
                </c:pt>
                <c:pt idx="560">
                  <c:v>-0.43100000000000011</c:v>
                </c:pt>
                <c:pt idx="561">
                  <c:v>0.997</c:v>
                </c:pt>
                <c:pt idx="562">
                  <c:v>2.27</c:v>
                </c:pt>
                <c:pt idx="563">
                  <c:v>2.0049999999999999</c:v>
                </c:pt>
                <c:pt idx="564">
                  <c:v>-3.67</c:v>
                </c:pt>
                <c:pt idx="565">
                  <c:v>-0.94899999999999995</c:v>
                </c:pt>
                <c:pt idx="566">
                  <c:v>0.10299999999999998</c:v>
                </c:pt>
                <c:pt idx="567">
                  <c:v>-0.56100000000000005</c:v>
                </c:pt>
                <c:pt idx="568">
                  <c:v>0.16</c:v>
                </c:pt>
                <c:pt idx="569">
                  <c:v>1.7000000000000001E-2</c:v>
                </c:pt>
                <c:pt idx="570">
                  <c:v>-1.3420000000000001</c:v>
                </c:pt>
                <c:pt idx="571">
                  <c:v>-2.2440000000000002</c:v>
                </c:pt>
                <c:pt idx="572">
                  <c:v>-1.772</c:v>
                </c:pt>
                <c:pt idx="573">
                  <c:v>-0.78900000000000003</c:v>
                </c:pt>
                <c:pt idx="574">
                  <c:v>-2.0759999999999996</c:v>
                </c:pt>
                <c:pt idx="575">
                  <c:v>-2.1759999999999997</c:v>
                </c:pt>
                <c:pt idx="576">
                  <c:v>-1.3959999999999997</c:v>
                </c:pt>
                <c:pt idx="577">
                  <c:v>-3.069</c:v>
                </c:pt>
                <c:pt idx="578">
                  <c:v>-0.62100000000000011</c:v>
                </c:pt>
                <c:pt idx="579">
                  <c:v>3.641</c:v>
                </c:pt>
                <c:pt idx="580">
                  <c:v>1.7529999999999997</c:v>
                </c:pt>
                <c:pt idx="581">
                  <c:v>-3.2069999999999999</c:v>
                </c:pt>
                <c:pt idx="582">
                  <c:v>2.6669999999999998</c:v>
                </c:pt>
                <c:pt idx="583">
                  <c:v>1.288</c:v>
                </c:pt>
                <c:pt idx="584">
                  <c:v>0.72900000000000009</c:v>
                </c:pt>
                <c:pt idx="585">
                  <c:v>-0.38500000000000006</c:v>
                </c:pt>
                <c:pt idx="586">
                  <c:v>-1.0389999999999997</c:v>
                </c:pt>
                <c:pt idx="587">
                  <c:v>0.14700000000000002</c:v>
                </c:pt>
                <c:pt idx="588">
                  <c:v>2.2690000000000001</c:v>
                </c:pt>
                <c:pt idx="589">
                  <c:v>-0.36000000000000004</c:v>
                </c:pt>
                <c:pt idx="590">
                  <c:v>4.5339999999999998</c:v>
                </c:pt>
                <c:pt idx="591">
                  <c:v>0.49800000000000005</c:v>
                </c:pt>
                <c:pt idx="592">
                  <c:v>4.7690000000000001</c:v>
                </c:pt>
                <c:pt idx="593">
                  <c:v>0.63000000000000012</c:v>
                </c:pt>
                <c:pt idx="594">
                  <c:v>-1.482</c:v>
                </c:pt>
                <c:pt idx="595">
                  <c:v>-0.99399999999999999</c:v>
                </c:pt>
                <c:pt idx="596">
                  <c:v>-0.221</c:v>
                </c:pt>
                <c:pt idx="597">
                  <c:v>3.9739999999999998</c:v>
                </c:pt>
                <c:pt idx="598">
                  <c:v>2.1159999999999997</c:v>
                </c:pt>
                <c:pt idx="599">
                  <c:v>-1.6839999999999997</c:v>
                </c:pt>
                <c:pt idx="600">
                  <c:v>0.44700000000000001</c:v>
                </c:pt>
                <c:pt idx="601">
                  <c:v>-3.2429999999999999</c:v>
                </c:pt>
                <c:pt idx="602">
                  <c:v>-3.0589999999999997</c:v>
                </c:pt>
                <c:pt idx="603">
                  <c:v>-0.33100000000000007</c:v>
                </c:pt>
                <c:pt idx="604">
                  <c:v>-0.8570000000000001</c:v>
                </c:pt>
                <c:pt idx="605">
                  <c:v>-2.2509999999999999</c:v>
                </c:pt>
                <c:pt idx="606">
                  <c:v>0.55300000000000005</c:v>
                </c:pt>
                <c:pt idx="607">
                  <c:v>2.2370000000000001</c:v>
                </c:pt>
                <c:pt idx="608">
                  <c:v>2.2559999999999998</c:v>
                </c:pt>
                <c:pt idx="609">
                  <c:v>2.3459999999999996</c:v>
                </c:pt>
                <c:pt idx="610">
                  <c:v>2.6829999999999998</c:v>
                </c:pt>
                <c:pt idx="611">
                  <c:v>4.1000000000000002E-2</c:v>
                </c:pt>
                <c:pt idx="612">
                  <c:v>-3.5559999999999996</c:v>
                </c:pt>
                <c:pt idx="613">
                  <c:v>1.6459999999999997</c:v>
                </c:pt>
                <c:pt idx="614">
                  <c:v>1.9690000000000001</c:v>
                </c:pt>
                <c:pt idx="615">
                  <c:v>1.105</c:v>
                </c:pt>
                <c:pt idx="616">
                  <c:v>2.5449999999999999</c:v>
                </c:pt>
                <c:pt idx="617">
                  <c:v>1.0549999999999997</c:v>
                </c:pt>
                <c:pt idx="618">
                  <c:v>0.7350000000000001</c:v>
                </c:pt>
                <c:pt idx="619">
                  <c:v>1.778</c:v>
                </c:pt>
                <c:pt idx="620">
                  <c:v>-0.6120000000000001</c:v>
                </c:pt>
                <c:pt idx="621">
                  <c:v>0.41200000000000003</c:v>
                </c:pt>
                <c:pt idx="622">
                  <c:v>-1.5920000000000001</c:v>
                </c:pt>
                <c:pt idx="623">
                  <c:v>-1.498</c:v>
                </c:pt>
                <c:pt idx="624">
                  <c:v>2.56</c:v>
                </c:pt>
                <c:pt idx="625">
                  <c:v>2.6059999999999999</c:v>
                </c:pt>
                <c:pt idx="626">
                  <c:v>2.907</c:v>
                </c:pt>
                <c:pt idx="627">
                  <c:v>-1.859</c:v>
                </c:pt>
                <c:pt idx="628">
                  <c:v>1.7529999999999997</c:v>
                </c:pt>
                <c:pt idx="629">
                  <c:v>-2.7829999999999999</c:v>
                </c:pt>
                <c:pt idx="630">
                  <c:v>-2.7389999999999999</c:v>
                </c:pt>
                <c:pt idx="631">
                  <c:v>-3.2829999999999999</c:v>
                </c:pt>
                <c:pt idx="632">
                  <c:v>0.49400000000000011</c:v>
                </c:pt>
                <c:pt idx="633">
                  <c:v>2.8499999999999996</c:v>
                </c:pt>
                <c:pt idx="634">
                  <c:v>-0.224</c:v>
                </c:pt>
                <c:pt idx="635">
                  <c:v>-2.38</c:v>
                </c:pt>
                <c:pt idx="636">
                  <c:v>-3.6469999999999998</c:v>
                </c:pt>
                <c:pt idx="637">
                  <c:v>1.8220000000000001</c:v>
                </c:pt>
                <c:pt idx="638">
                  <c:v>0.28800000000000003</c:v>
                </c:pt>
                <c:pt idx="639">
                  <c:v>1.2889999999999997</c:v>
                </c:pt>
                <c:pt idx="640">
                  <c:v>0.89200000000000002</c:v>
                </c:pt>
                <c:pt idx="641">
                  <c:v>1.038</c:v>
                </c:pt>
                <c:pt idx="642">
                  <c:v>-1.4259999999999995</c:v>
                </c:pt>
                <c:pt idx="643">
                  <c:v>2.5559999999999996</c:v>
                </c:pt>
                <c:pt idx="644">
                  <c:v>0.40200000000000002</c:v>
                </c:pt>
                <c:pt idx="645">
                  <c:v>-2.7250000000000001</c:v>
                </c:pt>
                <c:pt idx="646">
                  <c:v>-0.70000000000000007</c:v>
                </c:pt>
                <c:pt idx="647">
                  <c:v>-1.641</c:v>
                </c:pt>
                <c:pt idx="648">
                  <c:v>-2.5369999999999995</c:v>
                </c:pt>
                <c:pt idx="649">
                  <c:v>-1.234</c:v>
                </c:pt>
                <c:pt idx="650">
                  <c:v>-0.45900000000000002</c:v>
                </c:pt>
                <c:pt idx="651">
                  <c:v>-2.2949999999999999</c:v>
                </c:pt>
                <c:pt idx="652">
                  <c:v>-3.1030000000000002</c:v>
                </c:pt>
                <c:pt idx="653">
                  <c:v>3.5549999999999997</c:v>
                </c:pt>
                <c:pt idx="654">
                  <c:v>1.53</c:v>
                </c:pt>
                <c:pt idx="655">
                  <c:v>0.51500000000000001</c:v>
                </c:pt>
                <c:pt idx="656">
                  <c:v>-0.91900000000000004</c:v>
                </c:pt>
                <c:pt idx="657">
                  <c:v>1.681</c:v>
                </c:pt>
                <c:pt idx="658">
                  <c:v>-4.0890000000000004</c:v>
                </c:pt>
                <c:pt idx="659">
                  <c:v>0.12000000000000001</c:v>
                </c:pt>
                <c:pt idx="660">
                  <c:v>-0.7430000000000001</c:v>
                </c:pt>
                <c:pt idx="661">
                  <c:v>0.89400000000000002</c:v>
                </c:pt>
                <c:pt idx="662">
                  <c:v>-7.5000000000000011E-2</c:v>
                </c:pt>
                <c:pt idx="663">
                  <c:v>-2.1109999999999998</c:v>
                </c:pt>
                <c:pt idx="664">
                  <c:v>2.9489999999999998</c:v>
                </c:pt>
                <c:pt idx="665">
                  <c:v>-0.31200000000000006</c:v>
                </c:pt>
                <c:pt idx="666">
                  <c:v>3.9309999999999996</c:v>
                </c:pt>
                <c:pt idx="667">
                  <c:v>0.72400000000000009</c:v>
                </c:pt>
                <c:pt idx="668">
                  <c:v>-1.623</c:v>
                </c:pt>
                <c:pt idx="669">
                  <c:v>1.4279999999999995</c:v>
                </c:pt>
                <c:pt idx="670">
                  <c:v>-0.62900000000000011</c:v>
                </c:pt>
                <c:pt idx="671">
                  <c:v>2.1469999999999998</c:v>
                </c:pt>
                <c:pt idx="672">
                  <c:v>4.5869999999999997</c:v>
                </c:pt>
                <c:pt idx="673">
                  <c:v>0.53200000000000003</c:v>
                </c:pt>
                <c:pt idx="674">
                  <c:v>-3.613</c:v>
                </c:pt>
                <c:pt idx="675">
                  <c:v>0.27</c:v>
                </c:pt>
                <c:pt idx="676">
                  <c:v>1.1539999999999997</c:v>
                </c:pt>
                <c:pt idx="677">
                  <c:v>-0.59799999999999998</c:v>
                </c:pt>
                <c:pt idx="678">
                  <c:v>1.5449999999999997</c:v>
                </c:pt>
                <c:pt idx="679">
                  <c:v>-3.8559999999999994</c:v>
                </c:pt>
                <c:pt idx="680">
                  <c:v>-1.9800000000000002</c:v>
                </c:pt>
                <c:pt idx="681">
                  <c:v>4.5279999999999987</c:v>
                </c:pt>
                <c:pt idx="682">
                  <c:v>1.7009999999999998</c:v>
                </c:pt>
                <c:pt idx="683">
                  <c:v>0.442</c:v>
                </c:pt>
                <c:pt idx="684">
                  <c:v>2.25</c:v>
                </c:pt>
                <c:pt idx="685">
                  <c:v>-3.4359999999999995</c:v>
                </c:pt>
                <c:pt idx="686">
                  <c:v>-2.3239999999999998</c:v>
                </c:pt>
                <c:pt idx="687">
                  <c:v>1.7709999999999997</c:v>
                </c:pt>
                <c:pt idx="688">
                  <c:v>-2.5549999999999997</c:v>
                </c:pt>
                <c:pt idx="689">
                  <c:v>-2.0230000000000001</c:v>
                </c:pt>
                <c:pt idx="690">
                  <c:v>1.0049999999999997</c:v>
                </c:pt>
                <c:pt idx="691">
                  <c:v>-0.27900000000000008</c:v>
                </c:pt>
                <c:pt idx="692">
                  <c:v>-0.51500000000000001</c:v>
                </c:pt>
                <c:pt idx="693">
                  <c:v>-0.70900000000000007</c:v>
                </c:pt>
                <c:pt idx="694">
                  <c:v>-1.6639999999999997</c:v>
                </c:pt>
                <c:pt idx="695">
                  <c:v>-2.4409999999999998</c:v>
                </c:pt>
                <c:pt idx="696">
                  <c:v>0.98699999999999999</c:v>
                </c:pt>
                <c:pt idx="697">
                  <c:v>-0.14600000000000002</c:v>
                </c:pt>
                <c:pt idx="698">
                  <c:v>3.0819999999999999</c:v>
                </c:pt>
                <c:pt idx="699">
                  <c:v>5.2380000000000004</c:v>
                </c:pt>
                <c:pt idx="700">
                  <c:v>-0.8680000000000001</c:v>
                </c:pt>
                <c:pt idx="701">
                  <c:v>-1.54</c:v>
                </c:pt>
                <c:pt idx="702">
                  <c:v>-1.5029999999999997</c:v>
                </c:pt>
                <c:pt idx="703">
                  <c:v>-3.1080000000000001</c:v>
                </c:pt>
                <c:pt idx="704">
                  <c:v>0.27100000000000002</c:v>
                </c:pt>
                <c:pt idx="705">
                  <c:v>2.0529999999999995</c:v>
                </c:pt>
                <c:pt idx="706">
                  <c:v>2.343</c:v>
                </c:pt>
                <c:pt idx="707">
                  <c:v>-2.1519999999999997</c:v>
                </c:pt>
                <c:pt idx="708">
                  <c:v>-4.1099999999999994</c:v>
                </c:pt>
                <c:pt idx="709">
                  <c:v>-1.5740000000000001</c:v>
                </c:pt>
                <c:pt idx="710">
                  <c:v>2.3959999999999995</c:v>
                </c:pt>
                <c:pt idx="711">
                  <c:v>0.97600000000000009</c:v>
                </c:pt>
                <c:pt idx="712">
                  <c:v>-2.0359999999999996</c:v>
                </c:pt>
                <c:pt idx="713">
                  <c:v>-1.0409999999999997</c:v>
                </c:pt>
                <c:pt idx="714">
                  <c:v>-0.51700000000000002</c:v>
                </c:pt>
                <c:pt idx="715">
                  <c:v>0.30000000000000004</c:v>
                </c:pt>
                <c:pt idx="716">
                  <c:v>-0.4270000000000001</c:v>
                </c:pt>
                <c:pt idx="717">
                  <c:v>0.57600000000000007</c:v>
                </c:pt>
                <c:pt idx="718">
                  <c:v>-2.2040000000000002</c:v>
                </c:pt>
                <c:pt idx="719">
                  <c:v>-2.7290000000000001</c:v>
                </c:pt>
                <c:pt idx="720">
                  <c:v>-0.75500000000000012</c:v>
                </c:pt>
                <c:pt idx="721">
                  <c:v>-1.9660000000000002</c:v>
                </c:pt>
                <c:pt idx="722">
                  <c:v>3.298</c:v>
                </c:pt>
                <c:pt idx="723">
                  <c:v>4.8390000000000004</c:v>
                </c:pt>
                <c:pt idx="724">
                  <c:v>1.893</c:v>
                </c:pt>
                <c:pt idx="725">
                  <c:v>2.2309999999999999</c:v>
                </c:pt>
                <c:pt idx="726">
                  <c:v>-1.649</c:v>
                </c:pt>
                <c:pt idx="727">
                  <c:v>1.536</c:v>
                </c:pt>
                <c:pt idx="728">
                  <c:v>-1.522</c:v>
                </c:pt>
                <c:pt idx="729">
                  <c:v>-1.804</c:v>
                </c:pt>
                <c:pt idx="730">
                  <c:v>6.5000000000000002E-2</c:v>
                </c:pt>
                <c:pt idx="731">
                  <c:v>-1.8180000000000001</c:v>
                </c:pt>
                <c:pt idx="732">
                  <c:v>-2.7290000000000001</c:v>
                </c:pt>
                <c:pt idx="733">
                  <c:v>-0.7340000000000001</c:v>
                </c:pt>
                <c:pt idx="734">
                  <c:v>-3.9989999999999997</c:v>
                </c:pt>
                <c:pt idx="735">
                  <c:v>-1.9259999999999997</c:v>
                </c:pt>
                <c:pt idx="736">
                  <c:v>1.9610000000000001</c:v>
                </c:pt>
                <c:pt idx="737">
                  <c:v>1.2169999999999999</c:v>
                </c:pt>
                <c:pt idx="738">
                  <c:v>-0.37600000000000006</c:v>
                </c:pt>
                <c:pt idx="739">
                  <c:v>3.5319999999999996</c:v>
                </c:pt>
                <c:pt idx="740">
                  <c:v>-3.343</c:v>
                </c:pt>
                <c:pt idx="741">
                  <c:v>-1.448</c:v>
                </c:pt>
                <c:pt idx="742">
                  <c:v>-1.778</c:v>
                </c:pt>
                <c:pt idx="743">
                  <c:v>2.2640000000000002</c:v>
                </c:pt>
                <c:pt idx="744">
                  <c:v>4.5190000000000001</c:v>
                </c:pt>
                <c:pt idx="745">
                  <c:v>-6.6000000000000003E-2</c:v>
                </c:pt>
                <c:pt idx="746">
                  <c:v>-2.1659999999999999</c:v>
                </c:pt>
                <c:pt idx="747">
                  <c:v>-1.637</c:v>
                </c:pt>
                <c:pt idx="748">
                  <c:v>0.56999999999999995</c:v>
                </c:pt>
                <c:pt idx="749">
                  <c:v>0.35800000000000004</c:v>
                </c:pt>
                <c:pt idx="750">
                  <c:v>4.3279999999999994</c:v>
                </c:pt>
                <c:pt idx="751">
                  <c:v>2.6379999999999999</c:v>
                </c:pt>
                <c:pt idx="752">
                  <c:v>1.4179999999999995</c:v>
                </c:pt>
                <c:pt idx="753">
                  <c:v>0.57700000000000007</c:v>
                </c:pt>
                <c:pt idx="754">
                  <c:v>-1.474</c:v>
                </c:pt>
                <c:pt idx="755">
                  <c:v>-1.2669999999999997</c:v>
                </c:pt>
                <c:pt idx="756">
                  <c:v>-4.0860000000000003</c:v>
                </c:pt>
                <c:pt idx="757">
                  <c:v>-0.221</c:v>
                </c:pt>
                <c:pt idx="758">
                  <c:v>-1.923</c:v>
                </c:pt>
                <c:pt idx="759">
                  <c:v>-3.4359999999999995</c:v>
                </c:pt>
                <c:pt idx="760">
                  <c:v>-1.234</c:v>
                </c:pt>
                <c:pt idx="761">
                  <c:v>-0.71200000000000008</c:v>
                </c:pt>
                <c:pt idx="762">
                  <c:v>4.141</c:v>
                </c:pt>
                <c:pt idx="763">
                  <c:v>2.0719999999999996</c:v>
                </c:pt>
                <c:pt idx="764">
                  <c:v>2.4889999999999999</c:v>
                </c:pt>
                <c:pt idx="765">
                  <c:v>1.9390000000000001</c:v>
                </c:pt>
                <c:pt idx="766">
                  <c:v>1.274</c:v>
                </c:pt>
                <c:pt idx="767">
                  <c:v>-1.31</c:v>
                </c:pt>
                <c:pt idx="768">
                  <c:v>-0.58399999999999996</c:v>
                </c:pt>
                <c:pt idx="769">
                  <c:v>-0.55300000000000005</c:v>
                </c:pt>
                <c:pt idx="770">
                  <c:v>-0.49000000000000005</c:v>
                </c:pt>
                <c:pt idx="771">
                  <c:v>-2.0529999999999995</c:v>
                </c:pt>
                <c:pt idx="772">
                  <c:v>-1.266</c:v>
                </c:pt>
                <c:pt idx="773">
                  <c:v>-0.6140000000000001</c:v>
                </c:pt>
                <c:pt idx="774">
                  <c:v>4.9000000000000009E-2</c:v>
                </c:pt>
                <c:pt idx="775">
                  <c:v>0.14100000000000001</c:v>
                </c:pt>
                <c:pt idx="776">
                  <c:v>-6.351</c:v>
                </c:pt>
                <c:pt idx="777">
                  <c:v>-2.3179999999999996</c:v>
                </c:pt>
                <c:pt idx="778">
                  <c:v>-0.18100000000000002</c:v>
                </c:pt>
                <c:pt idx="779">
                  <c:v>-1.234</c:v>
                </c:pt>
                <c:pt idx="780">
                  <c:v>-0.87500000000000011</c:v>
                </c:pt>
                <c:pt idx="781">
                  <c:v>-1.569</c:v>
                </c:pt>
                <c:pt idx="782">
                  <c:v>-2.0030000000000001</c:v>
                </c:pt>
                <c:pt idx="783">
                  <c:v>0.23900000000000002</c:v>
                </c:pt>
                <c:pt idx="784">
                  <c:v>-1.657</c:v>
                </c:pt>
                <c:pt idx="785">
                  <c:v>2.4E-2</c:v>
                </c:pt>
                <c:pt idx="786">
                  <c:v>3.8819999999999997</c:v>
                </c:pt>
                <c:pt idx="787">
                  <c:v>2.6589999999999998</c:v>
                </c:pt>
                <c:pt idx="788">
                  <c:v>0.60500000000000009</c:v>
                </c:pt>
                <c:pt idx="789">
                  <c:v>-2.7829999999999999</c:v>
                </c:pt>
                <c:pt idx="790">
                  <c:v>-4.2169999999999996</c:v>
                </c:pt>
                <c:pt idx="791">
                  <c:v>3.500000000000001E-2</c:v>
                </c:pt>
                <c:pt idx="792">
                  <c:v>2.1359999999999997</c:v>
                </c:pt>
                <c:pt idx="793">
                  <c:v>-4.0720000000000001</c:v>
                </c:pt>
                <c:pt idx="794">
                  <c:v>-3.8819999999999997</c:v>
                </c:pt>
                <c:pt idx="795">
                  <c:v>-0.70500000000000007</c:v>
                </c:pt>
                <c:pt idx="796">
                  <c:v>1.786</c:v>
                </c:pt>
                <c:pt idx="797">
                  <c:v>4.069</c:v>
                </c:pt>
                <c:pt idx="798">
                  <c:v>2.2410000000000001</c:v>
                </c:pt>
                <c:pt idx="799">
                  <c:v>2.5959999999999996</c:v>
                </c:pt>
                <c:pt idx="800">
                  <c:v>2.625</c:v>
                </c:pt>
                <c:pt idx="801">
                  <c:v>1.9480000000000002</c:v>
                </c:pt>
                <c:pt idx="802">
                  <c:v>-0.80400000000000005</c:v>
                </c:pt>
                <c:pt idx="803">
                  <c:v>2.73</c:v>
                </c:pt>
                <c:pt idx="804">
                  <c:v>-0.4260000000000001</c:v>
                </c:pt>
                <c:pt idx="805">
                  <c:v>-4.05</c:v>
                </c:pt>
                <c:pt idx="806">
                  <c:v>3.9000000000000007E-2</c:v>
                </c:pt>
                <c:pt idx="807">
                  <c:v>1.0680000000000001</c:v>
                </c:pt>
                <c:pt idx="808">
                  <c:v>0.95900000000000007</c:v>
                </c:pt>
                <c:pt idx="809">
                  <c:v>-3.8059999999999996</c:v>
                </c:pt>
                <c:pt idx="810">
                  <c:v>-2.8129999999999997</c:v>
                </c:pt>
                <c:pt idx="811">
                  <c:v>0.4270000000000001</c:v>
                </c:pt>
                <c:pt idx="812">
                  <c:v>-1.911</c:v>
                </c:pt>
                <c:pt idx="813">
                  <c:v>1.054</c:v>
                </c:pt>
                <c:pt idx="814">
                  <c:v>2.0109999999999997</c:v>
                </c:pt>
                <c:pt idx="815">
                  <c:v>2.3979999999999997</c:v>
                </c:pt>
                <c:pt idx="816">
                  <c:v>-0.9</c:v>
                </c:pt>
                <c:pt idx="817">
                  <c:v>0.12000000000000001</c:v>
                </c:pt>
                <c:pt idx="818">
                  <c:v>1.234</c:v>
                </c:pt>
                <c:pt idx="819">
                  <c:v>0.57600000000000007</c:v>
                </c:pt>
                <c:pt idx="820">
                  <c:v>-0.37300000000000005</c:v>
                </c:pt>
                <c:pt idx="821">
                  <c:v>2.5379999999999998</c:v>
                </c:pt>
                <c:pt idx="822">
                  <c:v>0.16700000000000001</c:v>
                </c:pt>
                <c:pt idx="823">
                  <c:v>-0.23500000000000001</c:v>
                </c:pt>
                <c:pt idx="824">
                  <c:v>-3.1319999999999997</c:v>
                </c:pt>
                <c:pt idx="825">
                  <c:v>0.34800000000000003</c:v>
                </c:pt>
                <c:pt idx="826">
                  <c:v>-3.258</c:v>
                </c:pt>
                <c:pt idx="827">
                  <c:v>1.4999999999999998E-2</c:v>
                </c:pt>
                <c:pt idx="828">
                  <c:v>-3.9499999999999997</c:v>
                </c:pt>
                <c:pt idx="829">
                  <c:v>1.3640000000000001</c:v>
                </c:pt>
                <c:pt idx="830">
                  <c:v>1.2889999999999997</c:v>
                </c:pt>
                <c:pt idx="831">
                  <c:v>1.0529999999999997</c:v>
                </c:pt>
                <c:pt idx="832">
                  <c:v>0.69299999999999995</c:v>
                </c:pt>
                <c:pt idx="833">
                  <c:v>-0.14000000000000001</c:v>
                </c:pt>
                <c:pt idx="834">
                  <c:v>-0.93100000000000005</c:v>
                </c:pt>
                <c:pt idx="835">
                  <c:v>-2.9339999999999997</c:v>
                </c:pt>
                <c:pt idx="836">
                  <c:v>-1.171</c:v>
                </c:pt>
                <c:pt idx="837">
                  <c:v>5.7939999999999996</c:v>
                </c:pt>
                <c:pt idx="838">
                  <c:v>2.637</c:v>
                </c:pt>
                <c:pt idx="839">
                  <c:v>-1.5349999999999997</c:v>
                </c:pt>
                <c:pt idx="840">
                  <c:v>4.6339999999999995</c:v>
                </c:pt>
                <c:pt idx="841">
                  <c:v>-0.26700000000000002</c:v>
                </c:pt>
                <c:pt idx="842">
                  <c:v>-0.7420000000000001</c:v>
                </c:pt>
                <c:pt idx="843">
                  <c:v>-1.8089999999999997</c:v>
                </c:pt>
                <c:pt idx="844">
                  <c:v>0.3010000000000001</c:v>
                </c:pt>
                <c:pt idx="845">
                  <c:v>-2.794</c:v>
                </c:pt>
                <c:pt idx="846">
                  <c:v>-3.8679999999999999</c:v>
                </c:pt>
                <c:pt idx="847">
                  <c:v>2.6829999999999998</c:v>
                </c:pt>
                <c:pt idx="848">
                  <c:v>1.393</c:v>
                </c:pt>
                <c:pt idx="849">
                  <c:v>-0.89900000000000002</c:v>
                </c:pt>
                <c:pt idx="850">
                  <c:v>-4.000000000000001E-3</c:v>
                </c:pt>
                <c:pt idx="851">
                  <c:v>-1.45</c:v>
                </c:pt>
                <c:pt idx="852">
                  <c:v>-1.8919999999999997</c:v>
                </c:pt>
                <c:pt idx="853">
                  <c:v>2.327</c:v>
                </c:pt>
                <c:pt idx="854">
                  <c:v>1.9100000000000001</c:v>
                </c:pt>
                <c:pt idx="855">
                  <c:v>0.17700000000000002</c:v>
                </c:pt>
                <c:pt idx="856">
                  <c:v>-0.441</c:v>
                </c:pt>
                <c:pt idx="857">
                  <c:v>0.23100000000000001</c:v>
                </c:pt>
                <c:pt idx="858">
                  <c:v>-6.1000000000000006E-2</c:v>
                </c:pt>
                <c:pt idx="859">
                  <c:v>-5.6499999999999995</c:v>
                </c:pt>
                <c:pt idx="860">
                  <c:v>-1.504</c:v>
                </c:pt>
                <c:pt idx="861">
                  <c:v>-3.6619999999999999</c:v>
                </c:pt>
                <c:pt idx="862">
                  <c:v>0.70000000000000007</c:v>
                </c:pt>
                <c:pt idx="863">
                  <c:v>-3.3069999999999995</c:v>
                </c:pt>
                <c:pt idx="864">
                  <c:v>-3.3679999999999999</c:v>
                </c:pt>
                <c:pt idx="865">
                  <c:v>-1.256</c:v>
                </c:pt>
                <c:pt idx="866">
                  <c:v>-4.1599999999999993</c:v>
                </c:pt>
                <c:pt idx="867">
                  <c:v>-2.5989999999999998</c:v>
                </c:pt>
                <c:pt idx="868">
                  <c:v>-2.5489999999999999</c:v>
                </c:pt>
                <c:pt idx="869">
                  <c:v>0.24500000000000002</c:v>
                </c:pt>
                <c:pt idx="870">
                  <c:v>0.46900000000000003</c:v>
                </c:pt>
                <c:pt idx="871">
                  <c:v>4.2560000000000002</c:v>
                </c:pt>
                <c:pt idx="872">
                  <c:v>0.995</c:v>
                </c:pt>
                <c:pt idx="873">
                  <c:v>4.8380000000000001</c:v>
                </c:pt>
                <c:pt idx="874">
                  <c:v>1.3120000000000001</c:v>
                </c:pt>
                <c:pt idx="875">
                  <c:v>1.4249999999999998</c:v>
                </c:pt>
                <c:pt idx="876">
                  <c:v>0.16300000000000001</c:v>
                </c:pt>
                <c:pt idx="877">
                  <c:v>1.5</c:v>
                </c:pt>
                <c:pt idx="878">
                  <c:v>-2.2650000000000001</c:v>
                </c:pt>
                <c:pt idx="879">
                  <c:v>0.22800000000000001</c:v>
                </c:pt>
                <c:pt idx="880">
                  <c:v>0.55600000000000005</c:v>
                </c:pt>
                <c:pt idx="881">
                  <c:v>1.5369999999999997</c:v>
                </c:pt>
                <c:pt idx="882">
                  <c:v>0.90900000000000003</c:v>
                </c:pt>
                <c:pt idx="883">
                  <c:v>-2.6480000000000001</c:v>
                </c:pt>
                <c:pt idx="884">
                  <c:v>-0.20500000000000002</c:v>
                </c:pt>
                <c:pt idx="885">
                  <c:v>0.30800000000000005</c:v>
                </c:pt>
                <c:pt idx="886">
                  <c:v>0.3640000000000001</c:v>
                </c:pt>
                <c:pt idx="887">
                  <c:v>0.46300000000000002</c:v>
                </c:pt>
                <c:pt idx="888">
                  <c:v>1.8759999999999997</c:v>
                </c:pt>
                <c:pt idx="889">
                  <c:v>1.633</c:v>
                </c:pt>
                <c:pt idx="890">
                  <c:v>-3.4579999999999997</c:v>
                </c:pt>
                <c:pt idx="891">
                  <c:v>-4.1199999999999992</c:v>
                </c:pt>
                <c:pt idx="892">
                  <c:v>1.5569999999999997</c:v>
                </c:pt>
                <c:pt idx="893">
                  <c:v>-0.9</c:v>
                </c:pt>
                <c:pt idx="894">
                  <c:v>3.173</c:v>
                </c:pt>
                <c:pt idx="895">
                  <c:v>1.8420000000000001</c:v>
                </c:pt>
                <c:pt idx="896">
                  <c:v>0.27300000000000002</c:v>
                </c:pt>
                <c:pt idx="897">
                  <c:v>-0.53200000000000003</c:v>
                </c:pt>
                <c:pt idx="898">
                  <c:v>-2.9419999999999997</c:v>
                </c:pt>
                <c:pt idx="899">
                  <c:v>-1.57</c:v>
                </c:pt>
                <c:pt idx="900">
                  <c:v>-2.6549999999999998</c:v>
                </c:pt>
                <c:pt idx="901">
                  <c:v>-0.13800000000000001</c:v>
                </c:pt>
                <c:pt idx="902">
                  <c:v>0.78900000000000003</c:v>
                </c:pt>
                <c:pt idx="903">
                  <c:v>-0.28500000000000003</c:v>
                </c:pt>
                <c:pt idx="904">
                  <c:v>2.3569999999999998</c:v>
                </c:pt>
                <c:pt idx="905">
                  <c:v>-2.2810000000000001</c:v>
                </c:pt>
                <c:pt idx="906">
                  <c:v>-2.7610000000000001</c:v>
                </c:pt>
                <c:pt idx="907">
                  <c:v>2.5759999999999996</c:v>
                </c:pt>
                <c:pt idx="908">
                  <c:v>-1.6459999999999997</c:v>
                </c:pt>
                <c:pt idx="909">
                  <c:v>2.2919999999999998</c:v>
                </c:pt>
                <c:pt idx="910">
                  <c:v>-0.51800000000000002</c:v>
                </c:pt>
                <c:pt idx="911">
                  <c:v>0.89700000000000002</c:v>
                </c:pt>
                <c:pt idx="912">
                  <c:v>3.0830000000000002</c:v>
                </c:pt>
                <c:pt idx="913">
                  <c:v>-1.0089999999999997</c:v>
                </c:pt>
                <c:pt idx="914">
                  <c:v>-1.01</c:v>
                </c:pt>
                <c:pt idx="915">
                  <c:v>-2.3969999999999994</c:v>
                </c:pt>
                <c:pt idx="916">
                  <c:v>0.40900000000000003</c:v>
                </c:pt>
                <c:pt idx="917">
                  <c:v>-1.569</c:v>
                </c:pt>
                <c:pt idx="918">
                  <c:v>1.105</c:v>
                </c:pt>
                <c:pt idx="919">
                  <c:v>2.1230000000000002</c:v>
                </c:pt>
                <c:pt idx="920">
                  <c:v>-1.3420000000000001</c:v>
                </c:pt>
                <c:pt idx="921">
                  <c:v>-3.98</c:v>
                </c:pt>
                <c:pt idx="922">
                  <c:v>-2.597</c:v>
                </c:pt>
                <c:pt idx="923">
                  <c:v>4.1129999999999995</c:v>
                </c:pt>
                <c:pt idx="924">
                  <c:v>2.2400000000000002</c:v>
                </c:pt>
                <c:pt idx="925">
                  <c:v>2.0059999999999998</c:v>
                </c:pt>
                <c:pt idx="926">
                  <c:v>1.2129999999999999</c:v>
                </c:pt>
                <c:pt idx="927">
                  <c:v>1.544</c:v>
                </c:pt>
                <c:pt idx="928">
                  <c:v>3.3139999999999996</c:v>
                </c:pt>
                <c:pt idx="929">
                  <c:v>-6.444</c:v>
                </c:pt>
                <c:pt idx="930">
                  <c:v>0.63400000000000012</c:v>
                </c:pt>
                <c:pt idx="931">
                  <c:v>0.77000000000000013</c:v>
                </c:pt>
                <c:pt idx="932">
                  <c:v>0.68799999999999994</c:v>
                </c:pt>
                <c:pt idx="933">
                  <c:v>1.663</c:v>
                </c:pt>
                <c:pt idx="934">
                  <c:v>0.126</c:v>
                </c:pt>
                <c:pt idx="935">
                  <c:v>-0.20900000000000002</c:v>
                </c:pt>
                <c:pt idx="936">
                  <c:v>1.7369999999999999</c:v>
                </c:pt>
                <c:pt idx="937">
                  <c:v>0.7400000000000001</c:v>
                </c:pt>
                <c:pt idx="938">
                  <c:v>-2.673</c:v>
                </c:pt>
                <c:pt idx="939">
                  <c:v>3.1869999999999998</c:v>
                </c:pt>
                <c:pt idx="940">
                  <c:v>-1.1519999999999997</c:v>
                </c:pt>
                <c:pt idx="941">
                  <c:v>-0.70300000000000007</c:v>
                </c:pt>
                <c:pt idx="942">
                  <c:v>-0.40600000000000008</c:v>
                </c:pt>
                <c:pt idx="943">
                  <c:v>-3.4139999999999997</c:v>
                </c:pt>
                <c:pt idx="944">
                  <c:v>-0.8</c:v>
                </c:pt>
                <c:pt idx="945">
                  <c:v>2.3889999999999998</c:v>
                </c:pt>
                <c:pt idx="946">
                  <c:v>1.6259999999999997</c:v>
                </c:pt>
                <c:pt idx="947">
                  <c:v>-0.10199999999999998</c:v>
                </c:pt>
                <c:pt idx="948">
                  <c:v>1.853</c:v>
                </c:pt>
                <c:pt idx="949">
                  <c:v>2.1319999999999997</c:v>
                </c:pt>
                <c:pt idx="950">
                  <c:v>1.6600000000000001</c:v>
                </c:pt>
                <c:pt idx="951">
                  <c:v>2.0309999999999997</c:v>
                </c:pt>
                <c:pt idx="952">
                  <c:v>-0.24600000000000002</c:v>
                </c:pt>
                <c:pt idx="953">
                  <c:v>1.21</c:v>
                </c:pt>
                <c:pt idx="954">
                  <c:v>0.77500000000000013</c:v>
                </c:pt>
                <c:pt idx="955">
                  <c:v>-1.07</c:v>
                </c:pt>
                <c:pt idx="956">
                  <c:v>-3.6519999999999997</c:v>
                </c:pt>
                <c:pt idx="957">
                  <c:v>-4.2869999999999999</c:v>
                </c:pt>
                <c:pt idx="958">
                  <c:v>-2.8859999999999997</c:v>
                </c:pt>
                <c:pt idx="959">
                  <c:v>-2.2770000000000001</c:v>
                </c:pt>
                <c:pt idx="960">
                  <c:v>-4.806</c:v>
                </c:pt>
                <c:pt idx="961">
                  <c:v>0.45200000000000001</c:v>
                </c:pt>
                <c:pt idx="962">
                  <c:v>0.68</c:v>
                </c:pt>
                <c:pt idx="963">
                  <c:v>-0.41700000000000004</c:v>
                </c:pt>
                <c:pt idx="964">
                  <c:v>0.23100000000000001</c:v>
                </c:pt>
                <c:pt idx="965">
                  <c:v>-0.3630000000000001</c:v>
                </c:pt>
                <c:pt idx="966">
                  <c:v>0.16400000000000001</c:v>
                </c:pt>
                <c:pt idx="967">
                  <c:v>-2.6</c:v>
                </c:pt>
                <c:pt idx="968">
                  <c:v>-2.0089999999999999</c:v>
                </c:pt>
                <c:pt idx="969">
                  <c:v>2.0509999999999997</c:v>
                </c:pt>
                <c:pt idx="970">
                  <c:v>-0.64500000000000013</c:v>
                </c:pt>
                <c:pt idx="971">
                  <c:v>-2.7090000000000001</c:v>
                </c:pt>
                <c:pt idx="972">
                  <c:v>2.722</c:v>
                </c:pt>
                <c:pt idx="973">
                  <c:v>0.67400000000000015</c:v>
                </c:pt>
                <c:pt idx="974">
                  <c:v>1</c:v>
                </c:pt>
                <c:pt idx="975">
                  <c:v>-4.2050000000000001</c:v>
                </c:pt>
                <c:pt idx="976">
                  <c:v>-1.1940000000000002</c:v>
                </c:pt>
                <c:pt idx="977">
                  <c:v>2.883</c:v>
                </c:pt>
                <c:pt idx="978">
                  <c:v>-0.34200000000000008</c:v>
                </c:pt>
                <c:pt idx="979">
                  <c:v>3.3959999999999995</c:v>
                </c:pt>
                <c:pt idx="980">
                  <c:v>1.069</c:v>
                </c:pt>
                <c:pt idx="981">
                  <c:v>0.23</c:v>
                </c:pt>
                <c:pt idx="982">
                  <c:v>-2.4349999999999996</c:v>
                </c:pt>
                <c:pt idx="983">
                  <c:v>3.1179999999999999</c:v>
                </c:pt>
                <c:pt idx="984">
                  <c:v>-1.617</c:v>
                </c:pt>
                <c:pt idx="985">
                  <c:v>1.4929999999999999</c:v>
                </c:pt>
                <c:pt idx="986">
                  <c:v>1.52</c:v>
                </c:pt>
                <c:pt idx="987">
                  <c:v>1.635</c:v>
                </c:pt>
                <c:pt idx="988">
                  <c:v>-2.0619999999999998</c:v>
                </c:pt>
                <c:pt idx="989">
                  <c:v>1.482</c:v>
                </c:pt>
                <c:pt idx="990">
                  <c:v>0.2960000000000001</c:v>
                </c:pt>
                <c:pt idx="991">
                  <c:v>3.7709999999999999</c:v>
                </c:pt>
                <c:pt idx="992">
                  <c:v>-1.306</c:v>
                </c:pt>
                <c:pt idx="993">
                  <c:v>1.665</c:v>
                </c:pt>
                <c:pt idx="994">
                  <c:v>0.94299999999999995</c:v>
                </c:pt>
                <c:pt idx="995">
                  <c:v>1.645</c:v>
                </c:pt>
                <c:pt idx="996">
                  <c:v>4.569</c:v>
                </c:pt>
                <c:pt idx="997">
                  <c:v>2.2229999999999999</c:v>
                </c:pt>
                <c:pt idx="998">
                  <c:v>1.3049999999999997</c:v>
                </c:pt>
                <c:pt idx="999">
                  <c:v>3.18</c:v>
                </c:pt>
                <c:pt idx="1000">
                  <c:v>-1.619</c:v>
                </c:pt>
                <c:pt idx="1001">
                  <c:v>3.5409999999999999</c:v>
                </c:pt>
                <c:pt idx="1002">
                  <c:v>-2.3819999999999997</c:v>
                </c:pt>
                <c:pt idx="1003">
                  <c:v>-0.24700000000000003</c:v>
                </c:pt>
                <c:pt idx="1004">
                  <c:v>-1.472</c:v>
                </c:pt>
                <c:pt idx="1005">
                  <c:v>1.2929999999999997</c:v>
                </c:pt>
                <c:pt idx="1006">
                  <c:v>1.327</c:v>
                </c:pt>
                <c:pt idx="1007">
                  <c:v>-0.72600000000000009</c:v>
                </c:pt>
              </c:numCache>
            </c:numRef>
          </c:yVal>
        </c:ser>
        <c:axId val="66948480"/>
        <c:axId val="66967040"/>
      </c:scatterChart>
      <c:valAx>
        <c:axId val="66948480"/>
        <c:scaling>
          <c:orientation val="minMax"/>
          <c:max val="2003"/>
          <c:min val="998"/>
        </c:scaling>
        <c:axPos val="b"/>
        <c:title>
          <c:tx>
            <c:rich>
              <a:bodyPr/>
              <a:lstStyle/>
              <a:p>
                <a:pPr>
                  <a:defRPr/>
                </a:pPr>
                <a:r>
                  <a:rPr lang="en-US"/>
                  <a:t>Year</a:t>
                </a:r>
              </a:p>
            </c:rich>
          </c:tx>
          <c:layout/>
        </c:title>
        <c:numFmt formatCode="General" sourceLinked="1"/>
        <c:tickLblPos val="low"/>
        <c:crossAx val="66967040"/>
        <c:crosses val="autoZero"/>
        <c:crossBetween val="midCat"/>
      </c:valAx>
      <c:valAx>
        <c:axId val="66967040"/>
        <c:scaling>
          <c:orientation val="minMax"/>
        </c:scaling>
        <c:axPos val="l"/>
        <c:title>
          <c:tx>
            <c:rich>
              <a:bodyPr rot="-5400000" vert="horz"/>
              <a:lstStyle/>
              <a:p>
                <a:pPr>
                  <a:defRPr/>
                </a:pPr>
                <a:r>
                  <a:rPr lang="en-US"/>
                  <a:t>Palmer Drought Index </a:t>
                </a:r>
              </a:p>
            </c:rich>
          </c:tx>
          <c:layout/>
        </c:title>
        <c:numFmt formatCode="General" sourceLinked="1"/>
        <c:tickLblPos val="nextTo"/>
        <c:crossAx val="66948480"/>
        <c:crosses val="autoZero"/>
        <c:crossBetween val="midCat"/>
      </c:valAx>
    </c:plotArea>
    <c:plotVisOnly val="1"/>
  </c:chart>
  <c:spPr>
    <a:ln>
      <a:no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plotArea>
      <c:layout/>
      <c:scatterChart>
        <c:scatterStyle val="smoothMarker"/>
        <c:ser>
          <c:idx val="0"/>
          <c:order val="0"/>
          <c:marker>
            <c:symbol val="none"/>
          </c:marker>
          <c:xVal>
            <c:numRef>
              <c:f>'Monthly Stage'!$A$3:$A$686</c:f>
              <c:numCache>
                <c:formatCode>m/d/yy</c:formatCode>
                <c:ptCount val="684"/>
                <c:pt idx="0">
                  <c:v>14611</c:v>
                </c:pt>
                <c:pt idx="1">
                  <c:v>14642</c:v>
                </c:pt>
                <c:pt idx="2">
                  <c:v>14671</c:v>
                </c:pt>
                <c:pt idx="3">
                  <c:v>14702</c:v>
                </c:pt>
                <c:pt idx="4">
                  <c:v>14732</c:v>
                </c:pt>
                <c:pt idx="5">
                  <c:v>14763</c:v>
                </c:pt>
                <c:pt idx="6">
                  <c:v>14793</c:v>
                </c:pt>
                <c:pt idx="7">
                  <c:v>14824</c:v>
                </c:pt>
                <c:pt idx="8">
                  <c:v>14855</c:v>
                </c:pt>
                <c:pt idx="9">
                  <c:v>14885</c:v>
                </c:pt>
                <c:pt idx="10">
                  <c:v>14916</c:v>
                </c:pt>
                <c:pt idx="11">
                  <c:v>14946</c:v>
                </c:pt>
                <c:pt idx="12">
                  <c:v>14977</c:v>
                </c:pt>
                <c:pt idx="13">
                  <c:v>15008</c:v>
                </c:pt>
                <c:pt idx="14">
                  <c:v>15036</c:v>
                </c:pt>
                <c:pt idx="15">
                  <c:v>15067</c:v>
                </c:pt>
                <c:pt idx="16">
                  <c:v>15097</c:v>
                </c:pt>
                <c:pt idx="17">
                  <c:v>15128</c:v>
                </c:pt>
                <c:pt idx="18">
                  <c:v>15158</c:v>
                </c:pt>
                <c:pt idx="19">
                  <c:v>15189</c:v>
                </c:pt>
                <c:pt idx="20">
                  <c:v>15220</c:v>
                </c:pt>
                <c:pt idx="21">
                  <c:v>15250</c:v>
                </c:pt>
                <c:pt idx="22">
                  <c:v>15281</c:v>
                </c:pt>
                <c:pt idx="23">
                  <c:v>15311</c:v>
                </c:pt>
                <c:pt idx="24">
                  <c:v>15342</c:v>
                </c:pt>
                <c:pt idx="25">
                  <c:v>15373</c:v>
                </c:pt>
                <c:pt idx="26">
                  <c:v>15401</c:v>
                </c:pt>
                <c:pt idx="27">
                  <c:v>15432</c:v>
                </c:pt>
                <c:pt idx="28">
                  <c:v>15462</c:v>
                </c:pt>
                <c:pt idx="29">
                  <c:v>15493</c:v>
                </c:pt>
                <c:pt idx="30">
                  <c:v>15523</c:v>
                </c:pt>
                <c:pt idx="31">
                  <c:v>15554</c:v>
                </c:pt>
                <c:pt idx="32">
                  <c:v>15585</c:v>
                </c:pt>
                <c:pt idx="33">
                  <c:v>15615</c:v>
                </c:pt>
                <c:pt idx="34">
                  <c:v>15646</c:v>
                </c:pt>
                <c:pt idx="35">
                  <c:v>15676</c:v>
                </c:pt>
                <c:pt idx="36">
                  <c:v>15707</c:v>
                </c:pt>
                <c:pt idx="37">
                  <c:v>15738</c:v>
                </c:pt>
                <c:pt idx="38">
                  <c:v>15766</c:v>
                </c:pt>
                <c:pt idx="39">
                  <c:v>15797</c:v>
                </c:pt>
                <c:pt idx="40">
                  <c:v>15827</c:v>
                </c:pt>
                <c:pt idx="41">
                  <c:v>15858</c:v>
                </c:pt>
                <c:pt idx="42">
                  <c:v>15888</c:v>
                </c:pt>
                <c:pt idx="43">
                  <c:v>15919</c:v>
                </c:pt>
                <c:pt idx="44">
                  <c:v>15950</c:v>
                </c:pt>
                <c:pt idx="45">
                  <c:v>15980</c:v>
                </c:pt>
                <c:pt idx="46">
                  <c:v>16011</c:v>
                </c:pt>
                <c:pt idx="47">
                  <c:v>16041</c:v>
                </c:pt>
                <c:pt idx="48">
                  <c:v>16072</c:v>
                </c:pt>
                <c:pt idx="49">
                  <c:v>16103</c:v>
                </c:pt>
                <c:pt idx="50">
                  <c:v>16132</c:v>
                </c:pt>
                <c:pt idx="51">
                  <c:v>16163</c:v>
                </c:pt>
                <c:pt idx="52">
                  <c:v>16193</c:v>
                </c:pt>
                <c:pt idx="53">
                  <c:v>16224</c:v>
                </c:pt>
                <c:pt idx="54">
                  <c:v>16254</c:v>
                </c:pt>
                <c:pt idx="55">
                  <c:v>16285</c:v>
                </c:pt>
                <c:pt idx="56">
                  <c:v>16316</c:v>
                </c:pt>
                <c:pt idx="57">
                  <c:v>16346</c:v>
                </c:pt>
                <c:pt idx="58">
                  <c:v>16377</c:v>
                </c:pt>
                <c:pt idx="59">
                  <c:v>16407</c:v>
                </c:pt>
                <c:pt idx="60">
                  <c:v>16438</c:v>
                </c:pt>
                <c:pt idx="61">
                  <c:v>16469</c:v>
                </c:pt>
                <c:pt idx="62">
                  <c:v>16497</c:v>
                </c:pt>
                <c:pt idx="63">
                  <c:v>16528</c:v>
                </c:pt>
                <c:pt idx="64">
                  <c:v>16558</c:v>
                </c:pt>
                <c:pt idx="65">
                  <c:v>16589</c:v>
                </c:pt>
                <c:pt idx="66">
                  <c:v>16619</c:v>
                </c:pt>
                <c:pt idx="67">
                  <c:v>16650</c:v>
                </c:pt>
                <c:pt idx="68">
                  <c:v>16681</c:v>
                </c:pt>
                <c:pt idx="69">
                  <c:v>16711</c:v>
                </c:pt>
                <c:pt idx="70">
                  <c:v>16742</c:v>
                </c:pt>
                <c:pt idx="71">
                  <c:v>16772</c:v>
                </c:pt>
                <c:pt idx="72">
                  <c:v>16803</c:v>
                </c:pt>
                <c:pt idx="73">
                  <c:v>16834</c:v>
                </c:pt>
                <c:pt idx="74">
                  <c:v>16862</c:v>
                </c:pt>
                <c:pt idx="75">
                  <c:v>16893</c:v>
                </c:pt>
                <c:pt idx="76">
                  <c:v>16923</c:v>
                </c:pt>
                <c:pt idx="77">
                  <c:v>16954</c:v>
                </c:pt>
                <c:pt idx="78">
                  <c:v>16984</c:v>
                </c:pt>
                <c:pt idx="79">
                  <c:v>17015</c:v>
                </c:pt>
                <c:pt idx="80">
                  <c:v>17046</c:v>
                </c:pt>
                <c:pt idx="81">
                  <c:v>17076</c:v>
                </c:pt>
                <c:pt idx="82">
                  <c:v>17107</c:v>
                </c:pt>
                <c:pt idx="83">
                  <c:v>17137</c:v>
                </c:pt>
                <c:pt idx="84">
                  <c:v>17168</c:v>
                </c:pt>
                <c:pt idx="85">
                  <c:v>17199</c:v>
                </c:pt>
                <c:pt idx="86">
                  <c:v>17227</c:v>
                </c:pt>
                <c:pt idx="87">
                  <c:v>17258</c:v>
                </c:pt>
                <c:pt idx="88">
                  <c:v>17288</c:v>
                </c:pt>
                <c:pt idx="89">
                  <c:v>17319</c:v>
                </c:pt>
                <c:pt idx="90">
                  <c:v>17349</c:v>
                </c:pt>
                <c:pt idx="91">
                  <c:v>17380</c:v>
                </c:pt>
                <c:pt idx="92">
                  <c:v>17411</c:v>
                </c:pt>
                <c:pt idx="93">
                  <c:v>17441</c:v>
                </c:pt>
                <c:pt idx="94">
                  <c:v>17472</c:v>
                </c:pt>
                <c:pt idx="95">
                  <c:v>17502</c:v>
                </c:pt>
                <c:pt idx="96">
                  <c:v>17533</c:v>
                </c:pt>
                <c:pt idx="97">
                  <c:v>17564</c:v>
                </c:pt>
                <c:pt idx="98">
                  <c:v>17593</c:v>
                </c:pt>
                <c:pt idx="99">
                  <c:v>17624</c:v>
                </c:pt>
                <c:pt idx="100">
                  <c:v>17654</c:v>
                </c:pt>
                <c:pt idx="101">
                  <c:v>17685</c:v>
                </c:pt>
                <c:pt idx="102">
                  <c:v>17715</c:v>
                </c:pt>
                <c:pt idx="103">
                  <c:v>17746</c:v>
                </c:pt>
                <c:pt idx="104">
                  <c:v>17777</c:v>
                </c:pt>
                <c:pt idx="105">
                  <c:v>17807</c:v>
                </c:pt>
                <c:pt idx="106">
                  <c:v>17838</c:v>
                </c:pt>
                <c:pt idx="107">
                  <c:v>17868</c:v>
                </c:pt>
                <c:pt idx="108">
                  <c:v>17899</c:v>
                </c:pt>
                <c:pt idx="109">
                  <c:v>17930</c:v>
                </c:pt>
                <c:pt idx="110">
                  <c:v>17958</c:v>
                </c:pt>
                <c:pt idx="111">
                  <c:v>17989</c:v>
                </c:pt>
                <c:pt idx="112">
                  <c:v>18019</c:v>
                </c:pt>
                <c:pt idx="113">
                  <c:v>18050</c:v>
                </c:pt>
                <c:pt idx="114">
                  <c:v>18080</c:v>
                </c:pt>
                <c:pt idx="115">
                  <c:v>18111</c:v>
                </c:pt>
                <c:pt idx="116">
                  <c:v>18142</c:v>
                </c:pt>
                <c:pt idx="117">
                  <c:v>18172</c:v>
                </c:pt>
                <c:pt idx="118">
                  <c:v>18203</c:v>
                </c:pt>
                <c:pt idx="119">
                  <c:v>18233</c:v>
                </c:pt>
                <c:pt idx="120">
                  <c:v>18264</c:v>
                </c:pt>
                <c:pt idx="121">
                  <c:v>18295</c:v>
                </c:pt>
                <c:pt idx="122">
                  <c:v>18323</c:v>
                </c:pt>
                <c:pt idx="123">
                  <c:v>18354</c:v>
                </c:pt>
                <c:pt idx="124">
                  <c:v>18384</c:v>
                </c:pt>
                <c:pt idx="125">
                  <c:v>18415</c:v>
                </c:pt>
                <c:pt idx="126">
                  <c:v>18445</c:v>
                </c:pt>
                <c:pt idx="127">
                  <c:v>18476</c:v>
                </c:pt>
                <c:pt idx="128">
                  <c:v>18507</c:v>
                </c:pt>
                <c:pt idx="129">
                  <c:v>18537</c:v>
                </c:pt>
                <c:pt idx="130">
                  <c:v>18568</c:v>
                </c:pt>
                <c:pt idx="131">
                  <c:v>18598</c:v>
                </c:pt>
                <c:pt idx="132">
                  <c:v>18629</c:v>
                </c:pt>
                <c:pt idx="133">
                  <c:v>18660</c:v>
                </c:pt>
                <c:pt idx="134">
                  <c:v>18688</c:v>
                </c:pt>
                <c:pt idx="135">
                  <c:v>18719</c:v>
                </c:pt>
                <c:pt idx="136">
                  <c:v>18749</c:v>
                </c:pt>
                <c:pt idx="137">
                  <c:v>18780</c:v>
                </c:pt>
                <c:pt idx="138">
                  <c:v>18810</c:v>
                </c:pt>
                <c:pt idx="139">
                  <c:v>18841</c:v>
                </c:pt>
                <c:pt idx="140">
                  <c:v>18872</c:v>
                </c:pt>
                <c:pt idx="141">
                  <c:v>18902</c:v>
                </c:pt>
                <c:pt idx="142">
                  <c:v>18933</c:v>
                </c:pt>
                <c:pt idx="143">
                  <c:v>18963</c:v>
                </c:pt>
                <c:pt idx="144">
                  <c:v>18994</c:v>
                </c:pt>
                <c:pt idx="145">
                  <c:v>19025</c:v>
                </c:pt>
                <c:pt idx="146">
                  <c:v>19054</c:v>
                </c:pt>
                <c:pt idx="147">
                  <c:v>19085</c:v>
                </c:pt>
                <c:pt idx="148">
                  <c:v>19115</c:v>
                </c:pt>
                <c:pt idx="149">
                  <c:v>19146</c:v>
                </c:pt>
                <c:pt idx="150">
                  <c:v>19176</c:v>
                </c:pt>
                <c:pt idx="151">
                  <c:v>19207</c:v>
                </c:pt>
                <c:pt idx="152">
                  <c:v>19238</c:v>
                </c:pt>
                <c:pt idx="153">
                  <c:v>19268</c:v>
                </c:pt>
                <c:pt idx="154">
                  <c:v>19299</c:v>
                </c:pt>
                <c:pt idx="155">
                  <c:v>19329</c:v>
                </c:pt>
                <c:pt idx="156">
                  <c:v>19360</c:v>
                </c:pt>
                <c:pt idx="157">
                  <c:v>19391</c:v>
                </c:pt>
                <c:pt idx="158">
                  <c:v>19419</c:v>
                </c:pt>
                <c:pt idx="159">
                  <c:v>19450</c:v>
                </c:pt>
                <c:pt idx="160">
                  <c:v>19480</c:v>
                </c:pt>
                <c:pt idx="161">
                  <c:v>19511</c:v>
                </c:pt>
                <c:pt idx="162">
                  <c:v>19541</c:v>
                </c:pt>
                <c:pt idx="163">
                  <c:v>19572</c:v>
                </c:pt>
                <c:pt idx="164">
                  <c:v>19603</c:v>
                </c:pt>
                <c:pt idx="165">
                  <c:v>19633</c:v>
                </c:pt>
                <c:pt idx="166">
                  <c:v>19664</c:v>
                </c:pt>
                <c:pt idx="167">
                  <c:v>19694</c:v>
                </c:pt>
                <c:pt idx="168">
                  <c:v>19725</c:v>
                </c:pt>
                <c:pt idx="169">
                  <c:v>19756</c:v>
                </c:pt>
                <c:pt idx="170">
                  <c:v>19784</c:v>
                </c:pt>
                <c:pt idx="171">
                  <c:v>19815</c:v>
                </c:pt>
                <c:pt idx="172">
                  <c:v>19845</c:v>
                </c:pt>
                <c:pt idx="173">
                  <c:v>19876</c:v>
                </c:pt>
                <c:pt idx="174">
                  <c:v>19906</c:v>
                </c:pt>
                <c:pt idx="175">
                  <c:v>19937</c:v>
                </c:pt>
                <c:pt idx="176">
                  <c:v>19968</c:v>
                </c:pt>
                <c:pt idx="177">
                  <c:v>19998</c:v>
                </c:pt>
                <c:pt idx="178">
                  <c:v>20029</c:v>
                </c:pt>
                <c:pt idx="179">
                  <c:v>20059</c:v>
                </c:pt>
                <c:pt idx="180">
                  <c:v>20090</c:v>
                </c:pt>
                <c:pt idx="181">
                  <c:v>20121</c:v>
                </c:pt>
                <c:pt idx="182">
                  <c:v>20149</c:v>
                </c:pt>
                <c:pt idx="183">
                  <c:v>20180</c:v>
                </c:pt>
                <c:pt idx="184">
                  <c:v>20210</c:v>
                </c:pt>
                <c:pt idx="185">
                  <c:v>20241</c:v>
                </c:pt>
                <c:pt idx="186">
                  <c:v>20271</c:v>
                </c:pt>
                <c:pt idx="187">
                  <c:v>20302</c:v>
                </c:pt>
                <c:pt idx="188">
                  <c:v>20333</c:v>
                </c:pt>
                <c:pt idx="189">
                  <c:v>20363</c:v>
                </c:pt>
                <c:pt idx="190">
                  <c:v>20394</c:v>
                </c:pt>
                <c:pt idx="191">
                  <c:v>20424</c:v>
                </c:pt>
                <c:pt idx="192">
                  <c:v>20455</c:v>
                </c:pt>
                <c:pt idx="193">
                  <c:v>20486</c:v>
                </c:pt>
                <c:pt idx="194">
                  <c:v>20515</c:v>
                </c:pt>
                <c:pt idx="195">
                  <c:v>20546</c:v>
                </c:pt>
                <c:pt idx="196">
                  <c:v>20576</c:v>
                </c:pt>
                <c:pt idx="197">
                  <c:v>20607</c:v>
                </c:pt>
                <c:pt idx="198">
                  <c:v>20637</c:v>
                </c:pt>
                <c:pt idx="199">
                  <c:v>20668</c:v>
                </c:pt>
                <c:pt idx="200">
                  <c:v>20699</c:v>
                </c:pt>
                <c:pt idx="201">
                  <c:v>20729</c:v>
                </c:pt>
                <c:pt idx="202">
                  <c:v>20760</c:v>
                </c:pt>
                <c:pt idx="203">
                  <c:v>20790</c:v>
                </c:pt>
                <c:pt idx="204">
                  <c:v>20821</c:v>
                </c:pt>
                <c:pt idx="205">
                  <c:v>20852</c:v>
                </c:pt>
                <c:pt idx="206">
                  <c:v>20880</c:v>
                </c:pt>
                <c:pt idx="207">
                  <c:v>20911</c:v>
                </c:pt>
                <c:pt idx="208">
                  <c:v>20941</c:v>
                </c:pt>
                <c:pt idx="209">
                  <c:v>20972</c:v>
                </c:pt>
                <c:pt idx="210">
                  <c:v>21002</c:v>
                </c:pt>
                <c:pt idx="211">
                  <c:v>21033</c:v>
                </c:pt>
                <c:pt idx="212">
                  <c:v>21064</c:v>
                </c:pt>
                <c:pt idx="213">
                  <c:v>21094</c:v>
                </c:pt>
                <c:pt idx="214">
                  <c:v>21125</c:v>
                </c:pt>
                <c:pt idx="215">
                  <c:v>21155</c:v>
                </c:pt>
                <c:pt idx="216">
                  <c:v>21186</c:v>
                </c:pt>
                <c:pt idx="217">
                  <c:v>21217</c:v>
                </c:pt>
                <c:pt idx="218">
                  <c:v>21245</c:v>
                </c:pt>
                <c:pt idx="219">
                  <c:v>21276</c:v>
                </c:pt>
                <c:pt idx="220">
                  <c:v>21306</c:v>
                </c:pt>
                <c:pt idx="221">
                  <c:v>21337</c:v>
                </c:pt>
                <c:pt idx="222">
                  <c:v>21367</c:v>
                </c:pt>
                <c:pt idx="223">
                  <c:v>21398</c:v>
                </c:pt>
                <c:pt idx="224">
                  <c:v>21429</c:v>
                </c:pt>
                <c:pt idx="225">
                  <c:v>21459</c:v>
                </c:pt>
                <c:pt idx="226">
                  <c:v>21490</c:v>
                </c:pt>
                <c:pt idx="227">
                  <c:v>21520</c:v>
                </c:pt>
                <c:pt idx="228">
                  <c:v>21551</c:v>
                </c:pt>
                <c:pt idx="229">
                  <c:v>21582</c:v>
                </c:pt>
                <c:pt idx="230">
                  <c:v>21610</c:v>
                </c:pt>
                <c:pt idx="231">
                  <c:v>21641</c:v>
                </c:pt>
                <c:pt idx="232">
                  <c:v>21671</c:v>
                </c:pt>
                <c:pt idx="233">
                  <c:v>21702</c:v>
                </c:pt>
                <c:pt idx="234">
                  <c:v>21732</c:v>
                </c:pt>
                <c:pt idx="235">
                  <c:v>21763</c:v>
                </c:pt>
                <c:pt idx="236">
                  <c:v>21794</c:v>
                </c:pt>
                <c:pt idx="237">
                  <c:v>21824</c:v>
                </c:pt>
                <c:pt idx="238">
                  <c:v>21855</c:v>
                </c:pt>
                <c:pt idx="239">
                  <c:v>21885</c:v>
                </c:pt>
                <c:pt idx="240">
                  <c:v>21916</c:v>
                </c:pt>
                <c:pt idx="241">
                  <c:v>21947</c:v>
                </c:pt>
                <c:pt idx="242">
                  <c:v>21976</c:v>
                </c:pt>
                <c:pt idx="243">
                  <c:v>22007</c:v>
                </c:pt>
                <c:pt idx="244">
                  <c:v>22037</c:v>
                </c:pt>
                <c:pt idx="245">
                  <c:v>22068</c:v>
                </c:pt>
                <c:pt idx="246">
                  <c:v>22098</c:v>
                </c:pt>
                <c:pt idx="247">
                  <c:v>22129</c:v>
                </c:pt>
                <c:pt idx="248">
                  <c:v>22160</c:v>
                </c:pt>
                <c:pt idx="249">
                  <c:v>22190</c:v>
                </c:pt>
                <c:pt idx="250">
                  <c:v>22221</c:v>
                </c:pt>
                <c:pt idx="251">
                  <c:v>22251</c:v>
                </c:pt>
                <c:pt idx="252">
                  <c:v>22282</c:v>
                </c:pt>
                <c:pt idx="253">
                  <c:v>22313</c:v>
                </c:pt>
                <c:pt idx="254">
                  <c:v>22341</c:v>
                </c:pt>
                <c:pt idx="255">
                  <c:v>22372</c:v>
                </c:pt>
                <c:pt idx="256">
                  <c:v>22402</c:v>
                </c:pt>
                <c:pt idx="257">
                  <c:v>22433</c:v>
                </c:pt>
                <c:pt idx="258">
                  <c:v>22463</c:v>
                </c:pt>
                <c:pt idx="259">
                  <c:v>22494</c:v>
                </c:pt>
                <c:pt idx="260">
                  <c:v>22525</c:v>
                </c:pt>
                <c:pt idx="261">
                  <c:v>22555</c:v>
                </c:pt>
                <c:pt idx="262">
                  <c:v>22586</c:v>
                </c:pt>
                <c:pt idx="263">
                  <c:v>22616</c:v>
                </c:pt>
                <c:pt idx="264">
                  <c:v>22647</c:v>
                </c:pt>
                <c:pt idx="265">
                  <c:v>22678</c:v>
                </c:pt>
                <c:pt idx="266">
                  <c:v>22706</c:v>
                </c:pt>
                <c:pt idx="267">
                  <c:v>22737</c:v>
                </c:pt>
                <c:pt idx="268">
                  <c:v>22767</c:v>
                </c:pt>
                <c:pt idx="269">
                  <c:v>22798</c:v>
                </c:pt>
                <c:pt idx="270">
                  <c:v>22828</c:v>
                </c:pt>
                <c:pt idx="271">
                  <c:v>22859</c:v>
                </c:pt>
                <c:pt idx="272">
                  <c:v>22890</c:v>
                </c:pt>
                <c:pt idx="273">
                  <c:v>22920</c:v>
                </c:pt>
                <c:pt idx="274">
                  <c:v>22951</c:v>
                </c:pt>
                <c:pt idx="275">
                  <c:v>22981</c:v>
                </c:pt>
                <c:pt idx="276">
                  <c:v>23012</c:v>
                </c:pt>
                <c:pt idx="277">
                  <c:v>23043</c:v>
                </c:pt>
                <c:pt idx="278">
                  <c:v>23071</c:v>
                </c:pt>
                <c:pt idx="279">
                  <c:v>23102</c:v>
                </c:pt>
                <c:pt idx="280">
                  <c:v>23132</c:v>
                </c:pt>
                <c:pt idx="281">
                  <c:v>23163</c:v>
                </c:pt>
                <c:pt idx="282">
                  <c:v>23193</c:v>
                </c:pt>
                <c:pt idx="283">
                  <c:v>23224</c:v>
                </c:pt>
                <c:pt idx="284">
                  <c:v>23255</c:v>
                </c:pt>
                <c:pt idx="285">
                  <c:v>23285</c:v>
                </c:pt>
                <c:pt idx="286">
                  <c:v>23316</c:v>
                </c:pt>
                <c:pt idx="287">
                  <c:v>23346</c:v>
                </c:pt>
                <c:pt idx="288">
                  <c:v>23377</c:v>
                </c:pt>
                <c:pt idx="289">
                  <c:v>23408</c:v>
                </c:pt>
                <c:pt idx="290">
                  <c:v>23437</c:v>
                </c:pt>
                <c:pt idx="291">
                  <c:v>23468</c:v>
                </c:pt>
                <c:pt idx="292">
                  <c:v>23498</c:v>
                </c:pt>
                <c:pt idx="293">
                  <c:v>23529</c:v>
                </c:pt>
                <c:pt idx="294">
                  <c:v>23559</c:v>
                </c:pt>
                <c:pt idx="295">
                  <c:v>23590</c:v>
                </c:pt>
                <c:pt idx="296">
                  <c:v>23621</c:v>
                </c:pt>
                <c:pt idx="297">
                  <c:v>23651</c:v>
                </c:pt>
                <c:pt idx="298">
                  <c:v>23682</c:v>
                </c:pt>
                <c:pt idx="299">
                  <c:v>23712</c:v>
                </c:pt>
                <c:pt idx="300">
                  <c:v>23743</c:v>
                </c:pt>
                <c:pt idx="301">
                  <c:v>23774</c:v>
                </c:pt>
                <c:pt idx="302">
                  <c:v>23802</c:v>
                </c:pt>
                <c:pt idx="303">
                  <c:v>23833</c:v>
                </c:pt>
                <c:pt idx="304">
                  <c:v>23863</c:v>
                </c:pt>
                <c:pt idx="305">
                  <c:v>23894</c:v>
                </c:pt>
                <c:pt idx="306">
                  <c:v>23924</c:v>
                </c:pt>
                <c:pt idx="307">
                  <c:v>23955</c:v>
                </c:pt>
                <c:pt idx="308">
                  <c:v>23986</c:v>
                </c:pt>
                <c:pt idx="309">
                  <c:v>24016</c:v>
                </c:pt>
                <c:pt idx="310">
                  <c:v>24047</c:v>
                </c:pt>
                <c:pt idx="311">
                  <c:v>24077</c:v>
                </c:pt>
                <c:pt idx="312">
                  <c:v>24108</c:v>
                </c:pt>
                <c:pt idx="313">
                  <c:v>24139</c:v>
                </c:pt>
                <c:pt idx="314">
                  <c:v>24167</c:v>
                </c:pt>
                <c:pt idx="315">
                  <c:v>24198</c:v>
                </c:pt>
                <c:pt idx="316">
                  <c:v>24228</c:v>
                </c:pt>
                <c:pt idx="317">
                  <c:v>24259</c:v>
                </c:pt>
                <c:pt idx="318">
                  <c:v>24289</c:v>
                </c:pt>
                <c:pt idx="319">
                  <c:v>24320</c:v>
                </c:pt>
                <c:pt idx="320">
                  <c:v>24351</c:v>
                </c:pt>
                <c:pt idx="321">
                  <c:v>24381</c:v>
                </c:pt>
                <c:pt idx="322">
                  <c:v>24412</c:v>
                </c:pt>
                <c:pt idx="323">
                  <c:v>24442</c:v>
                </c:pt>
                <c:pt idx="324">
                  <c:v>24473</c:v>
                </c:pt>
                <c:pt idx="325">
                  <c:v>24504</c:v>
                </c:pt>
                <c:pt idx="326">
                  <c:v>24532</c:v>
                </c:pt>
                <c:pt idx="327">
                  <c:v>24563</c:v>
                </c:pt>
                <c:pt idx="328">
                  <c:v>24593</c:v>
                </c:pt>
                <c:pt idx="329">
                  <c:v>24624</c:v>
                </c:pt>
                <c:pt idx="330">
                  <c:v>24654</c:v>
                </c:pt>
                <c:pt idx="331">
                  <c:v>24685</c:v>
                </c:pt>
                <c:pt idx="332">
                  <c:v>24716</c:v>
                </c:pt>
                <c:pt idx="333">
                  <c:v>24746</c:v>
                </c:pt>
                <c:pt idx="334">
                  <c:v>24777</c:v>
                </c:pt>
                <c:pt idx="335">
                  <c:v>24807</c:v>
                </c:pt>
                <c:pt idx="336">
                  <c:v>24838</c:v>
                </c:pt>
                <c:pt idx="337">
                  <c:v>24869</c:v>
                </c:pt>
                <c:pt idx="338">
                  <c:v>24898</c:v>
                </c:pt>
                <c:pt idx="339">
                  <c:v>24929</c:v>
                </c:pt>
                <c:pt idx="340">
                  <c:v>24959</c:v>
                </c:pt>
                <c:pt idx="341">
                  <c:v>24990</c:v>
                </c:pt>
                <c:pt idx="342">
                  <c:v>25020</c:v>
                </c:pt>
                <c:pt idx="343">
                  <c:v>25051</c:v>
                </c:pt>
                <c:pt idx="344">
                  <c:v>25082</c:v>
                </c:pt>
                <c:pt idx="345">
                  <c:v>25112</c:v>
                </c:pt>
                <c:pt idx="346">
                  <c:v>25143</c:v>
                </c:pt>
                <c:pt idx="347">
                  <c:v>25173</c:v>
                </c:pt>
                <c:pt idx="348">
                  <c:v>25204</c:v>
                </c:pt>
                <c:pt idx="349">
                  <c:v>25235</c:v>
                </c:pt>
                <c:pt idx="350">
                  <c:v>25263</c:v>
                </c:pt>
                <c:pt idx="351">
                  <c:v>25294</c:v>
                </c:pt>
                <c:pt idx="352">
                  <c:v>25324</c:v>
                </c:pt>
                <c:pt idx="353">
                  <c:v>25355</c:v>
                </c:pt>
                <c:pt idx="354">
                  <c:v>25385</c:v>
                </c:pt>
                <c:pt idx="355">
                  <c:v>25416</c:v>
                </c:pt>
                <c:pt idx="356">
                  <c:v>25447</c:v>
                </c:pt>
                <c:pt idx="357">
                  <c:v>25477</c:v>
                </c:pt>
                <c:pt idx="358">
                  <c:v>25508</c:v>
                </c:pt>
                <c:pt idx="359">
                  <c:v>25538</c:v>
                </c:pt>
                <c:pt idx="360">
                  <c:v>25569</c:v>
                </c:pt>
                <c:pt idx="361">
                  <c:v>25600</c:v>
                </c:pt>
                <c:pt idx="362">
                  <c:v>25628</c:v>
                </c:pt>
                <c:pt idx="363">
                  <c:v>25659</c:v>
                </c:pt>
                <c:pt idx="364">
                  <c:v>25689</c:v>
                </c:pt>
                <c:pt idx="365">
                  <c:v>25720</c:v>
                </c:pt>
                <c:pt idx="366">
                  <c:v>25750</c:v>
                </c:pt>
                <c:pt idx="367">
                  <c:v>25781</c:v>
                </c:pt>
                <c:pt idx="368">
                  <c:v>25812</c:v>
                </c:pt>
                <c:pt idx="369">
                  <c:v>25842</c:v>
                </c:pt>
                <c:pt idx="370">
                  <c:v>25873</c:v>
                </c:pt>
                <c:pt idx="371">
                  <c:v>25903</c:v>
                </c:pt>
                <c:pt idx="372">
                  <c:v>25934</c:v>
                </c:pt>
                <c:pt idx="373">
                  <c:v>25965</c:v>
                </c:pt>
                <c:pt idx="374">
                  <c:v>25993</c:v>
                </c:pt>
                <c:pt idx="375">
                  <c:v>26024</c:v>
                </c:pt>
                <c:pt idx="376">
                  <c:v>26054</c:v>
                </c:pt>
                <c:pt idx="377">
                  <c:v>26085</c:v>
                </c:pt>
                <c:pt idx="378">
                  <c:v>26115</c:v>
                </c:pt>
                <c:pt idx="379">
                  <c:v>26146</c:v>
                </c:pt>
                <c:pt idx="380">
                  <c:v>26177</c:v>
                </c:pt>
                <c:pt idx="381">
                  <c:v>26207</c:v>
                </c:pt>
                <c:pt idx="382">
                  <c:v>26238</c:v>
                </c:pt>
                <c:pt idx="383">
                  <c:v>26268</c:v>
                </c:pt>
                <c:pt idx="384">
                  <c:v>26299</c:v>
                </c:pt>
                <c:pt idx="385">
                  <c:v>26330</c:v>
                </c:pt>
                <c:pt idx="386">
                  <c:v>26359</c:v>
                </c:pt>
                <c:pt idx="387">
                  <c:v>26390</c:v>
                </c:pt>
                <c:pt idx="388">
                  <c:v>26420</c:v>
                </c:pt>
                <c:pt idx="389">
                  <c:v>26451</c:v>
                </c:pt>
                <c:pt idx="390">
                  <c:v>26481</c:v>
                </c:pt>
                <c:pt idx="391">
                  <c:v>26512</c:v>
                </c:pt>
                <c:pt idx="392">
                  <c:v>26543</c:v>
                </c:pt>
                <c:pt idx="393">
                  <c:v>26573</c:v>
                </c:pt>
                <c:pt idx="394">
                  <c:v>26604</c:v>
                </c:pt>
                <c:pt idx="395">
                  <c:v>26634</c:v>
                </c:pt>
                <c:pt idx="396">
                  <c:v>26665</c:v>
                </c:pt>
                <c:pt idx="397">
                  <c:v>26696</c:v>
                </c:pt>
                <c:pt idx="398">
                  <c:v>26724</c:v>
                </c:pt>
                <c:pt idx="399">
                  <c:v>26755</c:v>
                </c:pt>
                <c:pt idx="400">
                  <c:v>26785</c:v>
                </c:pt>
                <c:pt idx="401">
                  <c:v>26816</c:v>
                </c:pt>
                <c:pt idx="402">
                  <c:v>26846</c:v>
                </c:pt>
                <c:pt idx="403">
                  <c:v>26877</c:v>
                </c:pt>
                <c:pt idx="404">
                  <c:v>26908</c:v>
                </c:pt>
                <c:pt idx="405">
                  <c:v>26938</c:v>
                </c:pt>
                <c:pt idx="406">
                  <c:v>26969</c:v>
                </c:pt>
                <c:pt idx="407">
                  <c:v>26999</c:v>
                </c:pt>
                <c:pt idx="408">
                  <c:v>27030</c:v>
                </c:pt>
                <c:pt idx="409">
                  <c:v>27061</c:v>
                </c:pt>
                <c:pt idx="410">
                  <c:v>27089</c:v>
                </c:pt>
                <c:pt idx="411">
                  <c:v>27120</c:v>
                </c:pt>
                <c:pt idx="412">
                  <c:v>27150</c:v>
                </c:pt>
                <c:pt idx="413">
                  <c:v>27181</c:v>
                </c:pt>
                <c:pt idx="414">
                  <c:v>27211</c:v>
                </c:pt>
                <c:pt idx="415">
                  <c:v>27242</c:v>
                </c:pt>
                <c:pt idx="416">
                  <c:v>27273</c:v>
                </c:pt>
                <c:pt idx="417">
                  <c:v>27303</c:v>
                </c:pt>
                <c:pt idx="418">
                  <c:v>27334</c:v>
                </c:pt>
                <c:pt idx="419">
                  <c:v>27364</c:v>
                </c:pt>
                <c:pt idx="420">
                  <c:v>27395</c:v>
                </c:pt>
                <c:pt idx="421">
                  <c:v>27426</c:v>
                </c:pt>
                <c:pt idx="422">
                  <c:v>27454</c:v>
                </c:pt>
                <c:pt idx="423">
                  <c:v>27485</c:v>
                </c:pt>
                <c:pt idx="424">
                  <c:v>27515</c:v>
                </c:pt>
                <c:pt idx="425">
                  <c:v>27546</c:v>
                </c:pt>
                <c:pt idx="426">
                  <c:v>27576</c:v>
                </c:pt>
                <c:pt idx="427">
                  <c:v>27607</c:v>
                </c:pt>
                <c:pt idx="428">
                  <c:v>27638</c:v>
                </c:pt>
                <c:pt idx="429">
                  <c:v>27668</c:v>
                </c:pt>
                <c:pt idx="430">
                  <c:v>27699</c:v>
                </c:pt>
                <c:pt idx="431">
                  <c:v>27729</c:v>
                </c:pt>
                <c:pt idx="432">
                  <c:v>27760</c:v>
                </c:pt>
                <c:pt idx="433">
                  <c:v>27791</c:v>
                </c:pt>
                <c:pt idx="434">
                  <c:v>27820</c:v>
                </c:pt>
                <c:pt idx="435">
                  <c:v>27851</c:v>
                </c:pt>
                <c:pt idx="436">
                  <c:v>27881</c:v>
                </c:pt>
                <c:pt idx="437">
                  <c:v>27912</c:v>
                </c:pt>
                <c:pt idx="438">
                  <c:v>27942</c:v>
                </c:pt>
                <c:pt idx="439">
                  <c:v>27973</c:v>
                </c:pt>
                <c:pt idx="440">
                  <c:v>28004</c:v>
                </c:pt>
                <c:pt idx="441">
                  <c:v>28034</c:v>
                </c:pt>
                <c:pt idx="442">
                  <c:v>28065</c:v>
                </c:pt>
                <c:pt idx="443">
                  <c:v>28095</c:v>
                </c:pt>
                <c:pt idx="444">
                  <c:v>28126</c:v>
                </c:pt>
                <c:pt idx="445">
                  <c:v>28157</c:v>
                </c:pt>
                <c:pt idx="446">
                  <c:v>28185</c:v>
                </c:pt>
                <c:pt idx="447">
                  <c:v>28216</c:v>
                </c:pt>
                <c:pt idx="448">
                  <c:v>28246</c:v>
                </c:pt>
                <c:pt idx="449">
                  <c:v>28277</c:v>
                </c:pt>
                <c:pt idx="450">
                  <c:v>28307</c:v>
                </c:pt>
                <c:pt idx="451">
                  <c:v>28338</c:v>
                </c:pt>
                <c:pt idx="452">
                  <c:v>28369</c:v>
                </c:pt>
                <c:pt idx="453">
                  <c:v>28399</c:v>
                </c:pt>
                <c:pt idx="454">
                  <c:v>28430</c:v>
                </c:pt>
                <c:pt idx="455">
                  <c:v>28460</c:v>
                </c:pt>
                <c:pt idx="456">
                  <c:v>28491</c:v>
                </c:pt>
                <c:pt idx="457">
                  <c:v>28522</c:v>
                </c:pt>
                <c:pt idx="458">
                  <c:v>28550</c:v>
                </c:pt>
                <c:pt idx="459">
                  <c:v>28581</c:v>
                </c:pt>
                <c:pt idx="460">
                  <c:v>28611</c:v>
                </c:pt>
                <c:pt idx="461">
                  <c:v>28642</c:v>
                </c:pt>
                <c:pt idx="462">
                  <c:v>28672</c:v>
                </c:pt>
                <c:pt idx="463">
                  <c:v>28703</c:v>
                </c:pt>
                <c:pt idx="464">
                  <c:v>28734</c:v>
                </c:pt>
                <c:pt idx="465">
                  <c:v>28764</c:v>
                </c:pt>
                <c:pt idx="466">
                  <c:v>28795</c:v>
                </c:pt>
                <c:pt idx="467">
                  <c:v>28825</c:v>
                </c:pt>
                <c:pt idx="468">
                  <c:v>28856</c:v>
                </c:pt>
                <c:pt idx="469">
                  <c:v>28887</c:v>
                </c:pt>
                <c:pt idx="470">
                  <c:v>28915</c:v>
                </c:pt>
                <c:pt idx="471">
                  <c:v>28946</c:v>
                </c:pt>
                <c:pt idx="472">
                  <c:v>28976</c:v>
                </c:pt>
                <c:pt idx="473">
                  <c:v>29007</c:v>
                </c:pt>
                <c:pt idx="474">
                  <c:v>29037</c:v>
                </c:pt>
                <c:pt idx="475">
                  <c:v>29068</c:v>
                </c:pt>
                <c:pt idx="476">
                  <c:v>29099</c:v>
                </c:pt>
                <c:pt idx="477">
                  <c:v>29129</c:v>
                </c:pt>
                <c:pt idx="478">
                  <c:v>29160</c:v>
                </c:pt>
                <c:pt idx="479">
                  <c:v>29190</c:v>
                </c:pt>
                <c:pt idx="480">
                  <c:v>29221</c:v>
                </c:pt>
                <c:pt idx="481">
                  <c:v>29252</c:v>
                </c:pt>
                <c:pt idx="482">
                  <c:v>29281</c:v>
                </c:pt>
                <c:pt idx="483">
                  <c:v>29312</c:v>
                </c:pt>
                <c:pt idx="484">
                  <c:v>29342</c:v>
                </c:pt>
                <c:pt idx="485">
                  <c:v>29373</c:v>
                </c:pt>
                <c:pt idx="486">
                  <c:v>29403</c:v>
                </c:pt>
                <c:pt idx="487">
                  <c:v>29434</c:v>
                </c:pt>
                <c:pt idx="488">
                  <c:v>29465</c:v>
                </c:pt>
                <c:pt idx="489">
                  <c:v>29495</c:v>
                </c:pt>
                <c:pt idx="490">
                  <c:v>29526</c:v>
                </c:pt>
                <c:pt idx="491">
                  <c:v>29556</c:v>
                </c:pt>
                <c:pt idx="492">
                  <c:v>29587</c:v>
                </c:pt>
                <c:pt idx="493">
                  <c:v>29618</c:v>
                </c:pt>
                <c:pt idx="494">
                  <c:v>29646</c:v>
                </c:pt>
                <c:pt idx="495">
                  <c:v>29677</c:v>
                </c:pt>
                <c:pt idx="496">
                  <c:v>29707</c:v>
                </c:pt>
                <c:pt idx="497">
                  <c:v>29738</c:v>
                </c:pt>
                <c:pt idx="498">
                  <c:v>29768</c:v>
                </c:pt>
                <c:pt idx="499">
                  <c:v>29799</c:v>
                </c:pt>
                <c:pt idx="500">
                  <c:v>29830</c:v>
                </c:pt>
                <c:pt idx="501">
                  <c:v>29860</c:v>
                </c:pt>
                <c:pt idx="502">
                  <c:v>29891</c:v>
                </c:pt>
                <c:pt idx="503">
                  <c:v>29921</c:v>
                </c:pt>
                <c:pt idx="504">
                  <c:v>29952</c:v>
                </c:pt>
                <c:pt idx="505">
                  <c:v>29983</c:v>
                </c:pt>
                <c:pt idx="506">
                  <c:v>30011</c:v>
                </c:pt>
                <c:pt idx="507">
                  <c:v>30042</c:v>
                </c:pt>
                <c:pt idx="508">
                  <c:v>30072</c:v>
                </c:pt>
                <c:pt idx="509">
                  <c:v>30103</c:v>
                </c:pt>
                <c:pt idx="510">
                  <c:v>30133</c:v>
                </c:pt>
                <c:pt idx="511">
                  <c:v>30164</c:v>
                </c:pt>
                <c:pt idx="512">
                  <c:v>30195</c:v>
                </c:pt>
                <c:pt idx="513">
                  <c:v>30225</c:v>
                </c:pt>
                <c:pt idx="514">
                  <c:v>30256</c:v>
                </c:pt>
                <c:pt idx="515">
                  <c:v>30286</c:v>
                </c:pt>
                <c:pt idx="516">
                  <c:v>30317</c:v>
                </c:pt>
                <c:pt idx="517">
                  <c:v>30348</c:v>
                </c:pt>
                <c:pt idx="518">
                  <c:v>30376</c:v>
                </c:pt>
                <c:pt idx="519">
                  <c:v>30407</c:v>
                </c:pt>
                <c:pt idx="520">
                  <c:v>30437</c:v>
                </c:pt>
                <c:pt idx="521">
                  <c:v>30468</c:v>
                </c:pt>
                <c:pt idx="522">
                  <c:v>30498</c:v>
                </c:pt>
                <c:pt idx="523">
                  <c:v>30529</c:v>
                </c:pt>
                <c:pt idx="524">
                  <c:v>30560</c:v>
                </c:pt>
                <c:pt idx="525">
                  <c:v>30590</c:v>
                </c:pt>
                <c:pt idx="526">
                  <c:v>30621</c:v>
                </c:pt>
                <c:pt idx="527">
                  <c:v>30651</c:v>
                </c:pt>
                <c:pt idx="528">
                  <c:v>30682</c:v>
                </c:pt>
                <c:pt idx="529">
                  <c:v>30713</c:v>
                </c:pt>
                <c:pt idx="530">
                  <c:v>30742</c:v>
                </c:pt>
                <c:pt idx="531">
                  <c:v>30773</c:v>
                </c:pt>
                <c:pt idx="532">
                  <c:v>30803</c:v>
                </c:pt>
                <c:pt idx="533">
                  <c:v>30834</c:v>
                </c:pt>
                <c:pt idx="534">
                  <c:v>30864</c:v>
                </c:pt>
                <c:pt idx="535">
                  <c:v>30895</c:v>
                </c:pt>
                <c:pt idx="536">
                  <c:v>30926</c:v>
                </c:pt>
                <c:pt idx="537">
                  <c:v>30956</c:v>
                </c:pt>
                <c:pt idx="538">
                  <c:v>30987</c:v>
                </c:pt>
                <c:pt idx="539">
                  <c:v>31017</c:v>
                </c:pt>
                <c:pt idx="540">
                  <c:v>31048</c:v>
                </c:pt>
                <c:pt idx="541">
                  <c:v>31079</c:v>
                </c:pt>
                <c:pt idx="542">
                  <c:v>31107</c:v>
                </c:pt>
                <c:pt idx="543">
                  <c:v>31138</c:v>
                </c:pt>
                <c:pt idx="544">
                  <c:v>31168</c:v>
                </c:pt>
                <c:pt idx="545">
                  <c:v>31199</c:v>
                </c:pt>
                <c:pt idx="546">
                  <c:v>31229</c:v>
                </c:pt>
                <c:pt idx="547">
                  <c:v>31260</c:v>
                </c:pt>
                <c:pt idx="548">
                  <c:v>31291</c:v>
                </c:pt>
                <c:pt idx="549">
                  <c:v>31321</c:v>
                </c:pt>
                <c:pt idx="550">
                  <c:v>31352</c:v>
                </c:pt>
                <c:pt idx="551">
                  <c:v>31382</c:v>
                </c:pt>
                <c:pt idx="552">
                  <c:v>31413</c:v>
                </c:pt>
                <c:pt idx="553">
                  <c:v>31444</c:v>
                </c:pt>
                <c:pt idx="554">
                  <c:v>31472</c:v>
                </c:pt>
                <c:pt idx="555">
                  <c:v>31503</c:v>
                </c:pt>
                <c:pt idx="556">
                  <c:v>31533</c:v>
                </c:pt>
                <c:pt idx="557">
                  <c:v>31564</c:v>
                </c:pt>
                <c:pt idx="558">
                  <c:v>31594</c:v>
                </c:pt>
                <c:pt idx="559">
                  <c:v>31625</c:v>
                </c:pt>
                <c:pt idx="560">
                  <c:v>31656</c:v>
                </c:pt>
                <c:pt idx="561">
                  <c:v>31686</c:v>
                </c:pt>
                <c:pt idx="562">
                  <c:v>31717</c:v>
                </c:pt>
                <c:pt idx="563">
                  <c:v>31747</c:v>
                </c:pt>
                <c:pt idx="564">
                  <c:v>31778</c:v>
                </c:pt>
                <c:pt idx="565">
                  <c:v>31809</c:v>
                </c:pt>
                <c:pt idx="566">
                  <c:v>31837</c:v>
                </c:pt>
                <c:pt idx="567">
                  <c:v>31868</c:v>
                </c:pt>
                <c:pt idx="568">
                  <c:v>31898</c:v>
                </c:pt>
                <c:pt idx="569">
                  <c:v>31929</c:v>
                </c:pt>
                <c:pt idx="570">
                  <c:v>31959</c:v>
                </c:pt>
                <c:pt idx="571">
                  <c:v>31990</c:v>
                </c:pt>
                <c:pt idx="572">
                  <c:v>32021</c:v>
                </c:pt>
                <c:pt idx="573">
                  <c:v>32051</c:v>
                </c:pt>
                <c:pt idx="574">
                  <c:v>32082</c:v>
                </c:pt>
                <c:pt idx="575">
                  <c:v>32112</c:v>
                </c:pt>
                <c:pt idx="576">
                  <c:v>32143</c:v>
                </c:pt>
                <c:pt idx="577">
                  <c:v>32174</c:v>
                </c:pt>
                <c:pt idx="578">
                  <c:v>32203</c:v>
                </c:pt>
                <c:pt idx="579">
                  <c:v>32234</c:v>
                </c:pt>
                <c:pt idx="580">
                  <c:v>32264</c:v>
                </c:pt>
                <c:pt idx="581">
                  <c:v>32295</c:v>
                </c:pt>
                <c:pt idx="582">
                  <c:v>32325</c:v>
                </c:pt>
                <c:pt idx="583">
                  <c:v>32356</c:v>
                </c:pt>
                <c:pt idx="584">
                  <c:v>32387</c:v>
                </c:pt>
                <c:pt idx="585">
                  <c:v>32417</c:v>
                </c:pt>
                <c:pt idx="586">
                  <c:v>32448</c:v>
                </c:pt>
                <c:pt idx="587">
                  <c:v>32478</c:v>
                </c:pt>
                <c:pt idx="588">
                  <c:v>32509</c:v>
                </c:pt>
                <c:pt idx="589">
                  <c:v>32540</c:v>
                </c:pt>
                <c:pt idx="590">
                  <c:v>32568</c:v>
                </c:pt>
                <c:pt idx="591">
                  <c:v>32599</c:v>
                </c:pt>
                <c:pt idx="592">
                  <c:v>32629</c:v>
                </c:pt>
                <c:pt idx="593">
                  <c:v>32660</c:v>
                </c:pt>
                <c:pt idx="594">
                  <c:v>32690</c:v>
                </c:pt>
                <c:pt idx="595">
                  <c:v>32721</c:v>
                </c:pt>
                <c:pt idx="596">
                  <c:v>32752</c:v>
                </c:pt>
                <c:pt idx="597">
                  <c:v>32782</c:v>
                </c:pt>
                <c:pt idx="598">
                  <c:v>32813</c:v>
                </c:pt>
                <c:pt idx="599">
                  <c:v>32843</c:v>
                </c:pt>
                <c:pt idx="600">
                  <c:v>32874</c:v>
                </c:pt>
                <c:pt idx="601">
                  <c:v>32905</c:v>
                </c:pt>
                <c:pt idx="602">
                  <c:v>32933</c:v>
                </c:pt>
                <c:pt idx="603">
                  <c:v>32964</c:v>
                </c:pt>
                <c:pt idx="604">
                  <c:v>32994</c:v>
                </c:pt>
                <c:pt idx="605">
                  <c:v>33025</c:v>
                </c:pt>
                <c:pt idx="606">
                  <c:v>33055</c:v>
                </c:pt>
                <c:pt idx="607">
                  <c:v>33086</c:v>
                </c:pt>
                <c:pt idx="608">
                  <c:v>33117</c:v>
                </c:pt>
                <c:pt idx="609">
                  <c:v>33147</c:v>
                </c:pt>
                <c:pt idx="610">
                  <c:v>33178</c:v>
                </c:pt>
                <c:pt idx="611">
                  <c:v>33208</c:v>
                </c:pt>
                <c:pt idx="612">
                  <c:v>33239</c:v>
                </c:pt>
                <c:pt idx="613">
                  <c:v>33270</c:v>
                </c:pt>
                <c:pt idx="614">
                  <c:v>33298</c:v>
                </c:pt>
                <c:pt idx="615">
                  <c:v>33329</c:v>
                </c:pt>
                <c:pt idx="616">
                  <c:v>33359</c:v>
                </c:pt>
                <c:pt idx="617">
                  <c:v>33390</c:v>
                </c:pt>
                <c:pt idx="618">
                  <c:v>33420</c:v>
                </c:pt>
                <c:pt idx="619">
                  <c:v>33451</c:v>
                </c:pt>
                <c:pt idx="620">
                  <c:v>33482</c:v>
                </c:pt>
                <c:pt idx="621">
                  <c:v>33512</c:v>
                </c:pt>
                <c:pt idx="622">
                  <c:v>33543</c:v>
                </c:pt>
                <c:pt idx="623">
                  <c:v>33573</c:v>
                </c:pt>
                <c:pt idx="624">
                  <c:v>33604</c:v>
                </c:pt>
                <c:pt idx="625">
                  <c:v>33635</c:v>
                </c:pt>
                <c:pt idx="626">
                  <c:v>33664</c:v>
                </c:pt>
                <c:pt idx="627">
                  <c:v>33695</c:v>
                </c:pt>
                <c:pt idx="628">
                  <c:v>33725</c:v>
                </c:pt>
                <c:pt idx="629">
                  <c:v>33756</c:v>
                </c:pt>
                <c:pt idx="630">
                  <c:v>33786</c:v>
                </c:pt>
                <c:pt idx="631">
                  <c:v>33817</c:v>
                </c:pt>
                <c:pt idx="632">
                  <c:v>33848</c:v>
                </c:pt>
                <c:pt idx="633">
                  <c:v>33878</c:v>
                </c:pt>
                <c:pt idx="634">
                  <c:v>33909</c:v>
                </c:pt>
                <c:pt idx="635">
                  <c:v>33939</c:v>
                </c:pt>
                <c:pt idx="636">
                  <c:v>33970</c:v>
                </c:pt>
                <c:pt idx="637">
                  <c:v>34001</c:v>
                </c:pt>
                <c:pt idx="638">
                  <c:v>34029</c:v>
                </c:pt>
                <c:pt idx="639">
                  <c:v>34060</c:v>
                </c:pt>
                <c:pt idx="640">
                  <c:v>34090</c:v>
                </c:pt>
                <c:pt idx="641">
                  <c:v>34121</c:v>
                </c:pt>
                <c:pt idx="642">
                  <c:v>34151</c:v>
                </c:pt>
                <c:pt idx="643">
                  <c:v>34182</c:v>
                </c:pt>
                <c:pt idx="644">
                  <c:v>34213</c:v>
                </c:pt>
                <c:pt idx="645">
                  <c:v>34243</c:v>
                </c:pt>
                <c:pt idx="646">
                  <c:v>34274</c:v>
                </c:pt>
                <c:pt idx="647">
                  <c:v>34304</c:v>
                </c:pt>
                <c:pt idx="648">
                  <c:v>34335</c:v>
                </c:pt>
                <c:pt idx="649">
                  <c:v>34366</c:v>
                </c:pt>
                <c:pt idx="650">
                  <c:v>34394</c:v>
                </c:pt>
                <c:pt idx="651">
                  <c:v>34425</c:v>
                </c:pt>
                <c:pt idx="652">
                  <c:v>34455</c:v>
                </c:pt>
                <c:pt idx="653">
                  <c:v>34486</c:v>
                </c:pt>
                <c:pt idx="654">
                  <c:v>34516</c:v>
                </c:pt>
                <c:pt idx="655">
                  <c:v>34547</c:v>
                </c:pt>
                <c:pt idx="656">
                  <c:v>34578</c:v>
                </c:pt>
                <c:pt idx="657">
                  <c:v>34608</c:v>
                </c:pt>
                <c:pt idx="658">
                  <c:v>34639</c:v>
                </c:pt>
                <c:pt idx="659">
                  <c:v>34669</c:v>
                </c:pt>
                <c:pt idx="660">
                  <c:v>34700</c:v>
                </c:pt>
                <c:pt idx="661">
                  <c:v>34731</c:v>
                </c:pt>
                <c:pt idx="662">
                  <c:v>34759</c:v>
                </c:pt>
                <c:pt idx="663">
                  <c:v>34790</c:v>
                </c:pt>
                <c:pt idx="664">
                  <c:v>34820</c:v>
                </c:pt>
                <c:pt idx="665">
                  <c:v>34851</c:v>
                </c:pt>
                <c:pt idx="666">
                  <c:v>34881</c:v>
                </c:pt>
                <c:pt idx="667">
                  <c:v>34912</c:v>
                </c:pt>
                <c:pt idx="668">
                  <c:v>34943</c:v>
                </c:pt>
                <c:pt idx="669">
                  <c:v>34973</c:v>
                </c:pt>
                <c:pt idx="670">
                  <c:v>35004</c:v>
                </c:pt>
                <c:pt idx="671">
                  <c:v>35034</c:v>
                </c:pt>
                <c:pt idx="672">
                  <c:v>35065</c:v>
                </c:pt>
                <c:pt idx="673">
                  <c:v>35096</c:v>
                </c:pt>
                <c:pt idx="674">
                  <c:v>35125</c:v>
                </c:pt>
                <c:pt idx="675">
                  <c:v>35156</c:v>
                </c:pt>
                <c:pt idx="676">
                  <c:v>35186</c:v>
                </c:pt>
                <c:pt idx="677">
                  <c:v>35217</c:v>
                </c:pt>
                <c:pt idx="678">
                  <c:v>35247</c:v>
                </c:pt>
                <c:pt idx="679">
                  <c:v>35278</c:v>
                </c:pt>
                <c:pt idx="680">
                  <c:v>35309</c:v>
                </c:pt>
                <c:pt idx="681">
                  <c:v>35339</c:v>
                </c:pt>
                <c:pt idx="682">
                  <c:v>35370</c:v>
                </c:pt>
                <c:pt idx="683">
                  <c:v>35400</c:v>
                </c:pt>
              </c:numCache>
            </c:numRef>
          </c:xVal>
          <c:yVal>
            <c:numRef>
              <c:f>'Monthly Stage'!$J$3:$J$686</c:f>
              <c:numCache>
                <c:formatCode>0.0</c:formatCode>
                <c:ptCount val="684"/>
                <c:pt idx="0">
                  <c:v>809576.5103333334</c:v>
                </c:pt>
                <c:pt idx="1">
                  <c:v>802697.81280551665</c:v>
                </c:pt>
                <c:pt idx="2">
                  <c:v>786137.24827769992</c:v>
                </c:pt>
                <c:pt idx="3">
                  <c:v>796857.83981308318</c:v>
                </c:pt>
                <c:pt idx="4">
                  <c:v>811646.04634276649</c:v>
                </c:pt>
                <c:pt idx="5">
                  <c:v>814500</c:v>
                </c:pt>
                <c:pt idx="6">
                  <c:v>814500</c:v>
                </c:pt>
                <c:pt idx="7">
                  <c:v>793671.37622218335</c:v>
                </c:pt>
                <c:pt idx="8">
                  <c:v>768853.75602256658</c:v>
                </c:pt>
                <c:pt idx="9">
                  <c:v>750832.73249474983</c:v>
                </c:pt>
                <c:pt idx="10">
                  <c:v>773967.41522353317</c:v>
                </c:pt>
                <c:pt idx="11">
                  <c:v>809427.17192781647</c:v>
                </c:pt>
                <c:pt idx="12">
                  <c:v>809415.3091123997</c:v>
                </c:pt>
                <c:pt idx="13">
                  <c:v>814500</c:v>
                </c:pt>
                <c:pt idx="14">
                  <c:v>813877.72096648323</c:v>
                </c:pt>
                <c:pt idx="15">
                  <c:v>814500</c:v>
                </c:pt>
                <c:pt idx="16">
                  <c:v>814500</c:v>
                </c:pt>
                <c:pt idx="17">
                  <c:v>814500</c:v>
                </c:pt>
                <c:pt idx="18">
                  <c:v>797840.51264688326</c:v>
                </c:pt>
                <c:pt idx="19">
                  <c:v>786068.62624446652</c:v>
                </c:pt>
                <c:pt idx="20">
                  <c:v>766532.86286794988</c:v>
                </c:pt>
                <c:pt idx="21">
                  <c:v>785578.34549993312</c:v>
                </c:pt>
                <c:pt idx="22">
                  <c:v>783255.71098881634</c:v>
                </c:pt>
                <c:pt idx="23">
                  <c:v>779995.9193606996</c:v>
                </c:pt>
                <c:pt idx="24">
                  <c:v>770202.84457098285</c:v>
                </c:pt>
                <c:pt idx="25">
                  <c:v>759957.46494906605</c:v>
                </c:pt>
                <c:pt idx="26">
                  <c:v>748350.64965804934</c:v>
                </c:pt>
                <c:pt idx="27">
                  <c:v>814500</c:v>
                </c:pt>
                <c:pt idx="28">
                  <c:v>814500</c:v>
                </c:pt>
                <c:pt idx="29">
                  <c:v>814500</c:v>
                </c:pt>
                <c:pt idx="30">
                  <c:v>791502.66434178327</c:v>
                </c:pt>
                <c:pt idx="31">
                  <c:v>774329.50406396657</c:v>
                </c:pt>
                <c:pt idx="32">
                  <c:v>763073.44709644979</c:v>
                </c:pt>
                <c:pt idx="33">
                  <c:v>764503.36691423308</c:v>
                </c:pt>
                <c:pt idx="34">
                  <c:v>754472.1619660164</c:v>
                </c:pt>
                <c:pt idx="35">
                  <c:v>751439.25335789961</c:v>
                </c:pt>
                <c:pt idx="36">
                  <c:v>739335.44474018295</c:v>
                </c:pt>
                <c:pt idx="37">
                  <c:v>727266.74768076616</c:v>
                </c:pt>
                <c:pt idx="38">
                  <c:v>753949.08057320514</c:v>
                </c:pt>
                <c:pt idx="39">
                  <c:v>749333.27088168834</c:v>
                </c:pt>
                <c:pt idx="40">
                  <c:v>772935.68446367153</c:v>
                </c:pt>
                <c:pt idx="41">
                  <c:v>770573.11816845485</c:v>
                </c:pt>
                <c:pt idx="42">
                  <c:v>744508.75887783815</c:v>
                </c:pt>
                <c:pt idx="43">
                  <c:v>712597.21260002139</c:v>
                </c:pt>
                <c:pt idx="44">
                  <c:v>696827.00485336035</c:v>
                </c:pt>
                <c:pt idx="45">
                  <c:v>682576.81335805543</c:v>
                </c:pt>
                <c:pt idx="46">
                  <c:v>667703.83983415051</c:v>
                </c:pt>
                <c:pt idx="47">
                  <c:v>664462.54957181553</c:v>
                </c:pt>
                <c:pt idx="48">
                  <c:v>661142.97900578054</c:v>
                </c:pt>
                <c:pt idx="49">
                  <c:v>688331.08080154553</c:v>
                </c:pt>
                <c:pt idx="50">
                  <c:v>696392.37547744054</c:v>
                </c:pt>
                <c:pt idx="51">
                  <c:v>697894.7129219356</c:v>
                </c:pt>
                <c:pt idx="52">
                  <c:v>753368.74486503063</c:v>
                </c:pt>
                <c:pt idx="53">
                  <c:v>734897.65532731393</c:v>
                </c:pt>
                <c:pt idx="54">
                  <c:v>712908.65414429724</c:v>
                </c:pt>
                <c:pt idx="55">
                  <c:v>691720.24328516948</c:v>
                </c:pt>
                <c:pt idx="56">
                  <c:v>672301.67329656449</c:v>
                </c:pt>
                <c:pt idx="57">
                  <c:v>658718.30505042954</c:v>
                </c:pt>
                <c:pt idx="58">
                  <c:v>656330.98847669456</c:v>
                </c:pt>
                <c:pt idx="59">
                  <c:v>665494.00053265959</c:v>
                </c:pt>
                <c:pt idx="60">
                  <c:v>665470.06719262467</c:v>
                </c:pt>
                <c:pt idx="61">
                  <c:v>742490.41224718967</c:v>
                </c:pt>
                <c:pt idx="62">
                  <c:v>814500</c:v>
                </c:pt>
                <c:pt idx="63">
                  <c:v>814500</c:v>
                </c:pt>
                <c:pt idx="64">
                  <c:v>802973.11803258327</c:v>
                </c:pt>
                <c:pt idx="65">
                  <c:v>814500</c:v>
                </c:pt>
                <c:pt idx="66">
                  <c:v>814500</c:v>
                </c:pt>
                <c:pt idx="67">
                  <c:v>793661.76802228333</c:v>
                </c:pt>
                <c:pt idx="68">
                  <c:v>786006.69168996648</c:v>
                </c:pt>
                <c:pt idx="69">
                  <c:v>798073.43041214976</c:v>
                </c:pt>
                <c:pt idx="70">
                  <c:v>788308.45201803301</c:v>
                </c:pt>
                <c:pt idx="71">
                  <c:v>777593.41789391625</c:v>
                </c:pt>
                <c:pt idx="72">
                  <c:v>789765.33982149954</c:v>
                </c:pt>
                <c:pt idx="73">
                  <c:v>814500</c:v>
                </c:pt>
                <c:pt idx="74">
                  <c:v>814500</c:v>
                </c:pt>
                <c:pt idx="75">
                  <c:v>813162.15882438316</c:v>
                </c:pt>
                <c:pt idx="76">
                  <c:v>814500</c:v>
                </c:pt>
                <c:pt idx="77">
                  <c:v>814500</c:v>
                </c:pt>
                <c:pt idx="78">
                  <c:v>789235.92512288329</c:v>
                </c:pt>
                <c:pt idx="79">
                  <c:v>770045.74435126653</c:v>
                </c:pt>
                <c:pt idx="80">
                  <c:v>755786.3117175498</c:v>
                </c:pt>
                <c:pt idx="81">
                  <c:v>738340.80793973303</c:v>
                </c:pt>
                <c:pt idx="82">
                  <c:v>784254.25523031631</c:v>
                </c:pt>
                <c:pt idx="83">
                  <c:v>814500</c:v>
                </c:pt>
                <c:pt idx="84">
                  <c:v>809397.89512118325</c:v>
                </c:pt>
                <c:pt idx="85">
                  <c:v>796771.85656406649</c:v>
                </c:pt>
                <c:pt idx="86">
                  <c:v>793107.95973314974</c:v>
                </c:pt>
                <c:pt idx="87">
                  <c:v>801992.91848643299</c:v>
                </c:pt>
                <c:pt idx="88">
                  <c:v>809840.16623811633</c:v>
                </c:pt>
                <c:pt idx="89">
                  <c:v>812997.64637479966</c:v>
                </c:pt>
                <c:pt idx="90">
                  <c:v>784736.60686728288</c:v>
                </c:pt>
                <c:pt idx="91">
                  <c:v>766776.28370516608</c:v>
                </c:pt>
                <c:pt idx="92">
                  <c:v>744538.26648084936</c:v>
                </c:pt>
                <c:pt idx="93">
                  <c:v>728470.41170303256</c:v>
                </c:pt>
                <c:pt idx="94">
                  <c:v>718284.84184390481</c:v>
                </c:pt>
                <c:pt idx="95">
                  <c:v>730867.38065144373</c:v>
                </c:pt>
                <c:pt idx="96">
                  <c:v>737086.85637362697</c:v>
                </c:pt>
                <c:pt idx="97">
                  <c:v>780666.65584581019</c:v>
                </c:pt>
                <c:pt idx="98">
                  <c:v>781966.02406799351</c:v>
                </c:pt>
                <c:pt idx="99">
                  <c:v>767716.45229017676</c:v>
                </c:pt>
                <c:pt idx="100">
                  <c:v>763846.75626236002</c:v>
                </c:pt>
                <c:pt idx="101">
                  <c:v>747923.62148454331</c:v>
                </c:pt>
                <c:pt idx="102">
                  <c:v>731424.06795672653</c:v>
                </c:pt>
                <c:pt idx="103">
                  <c:v>702635.07292890979</c:v>
                </c:pt>
                <c:pt idx="104">
                  <c:v>677111.99906978209</c:v>
                </c:pt>
                <c:pt idx="105">
                  <c:v>658233.74754587712</c:v>
                </c:pt>
                <c:pt idx="106">
                  <c:v>641001.21352374216</c:v>
                </c:pt>
                <c:pt idx="107">
                  <c:v>628145.67783659662</c:v>
                </c:pt>
                <c:pt idx="108">
                  <c:v>628870.26148278441</c:v>
                </c:pt>
                <c:pt idx="109">
                  <c:v>629232.3534623055</c:v>
                </c:pt>
                <c:pt idx="110">
                  <c:v>630733.11144182668</c:v>
                </c:pt>
                <c:pt idx="111">
                  <c:v>622712.06908801454</c:v>
                </c:pt>
                <c:pt idx="112">
                  <c:v>671654.52931907703</c:v>
                </c:pt>
                <c:pt idx="113">
                  <c:v>688184.80629694206</c:v>
                </c:pt>
                <c:pt idx="114">
                  <c:v>666474.85227303708</c:v>
                </c:pt>
                <c:pt idx="115">
                  <c:v>645736.50125090207</c:v>
                </c:pt>
                <c:pt idx="116">
                  <c:v>631959.39323042321</c:v>
                </c:pt>
                <c:pt idx="117">
                  <c:v>652519.76087661099</c:v>
                </c:pt>
                <c:pt idx="118">
                  <c:v>637335.25285447598</c:v>
                </c:pt>
                <c:pt idx="119">
                  <c:v>629282.96250066382</c:v>
                </c:pt>
                <c:pt idx="120">
                  <c:v>635531.82648018491</c:v>
                </c:pt>
                <c:pt idx="121">
                  <c:v>654650.93512637273</c:v>
                </c:pt>
                <c:pt idx="122">
                  <c:v>642304.3651042378</c:v>
                </c:pt>
                <c:pt idx="123">
                  <c:v>648114.45075042557</c:v>
                </c:pt>
                <c:pt idx="124">
                  <c:v>712644.35839661339</c:v>
                </c:pt>
                <c:pt idx="125">
                  <c:v>711855.36687081901</c:v>
                </c:pt>
                <c:pt idx="126">
                  <c:v>747689.03001169127</c:v>
                </c:pt>
                <c:pt idx="127">
                  <c:v>735637.0759838745</c:v>
                </c:pt>
                <c:pt idx="128">
                  <c:v>755901.76095605781</c:v>
                </c:pt>
                <c:pt idx="129">
                  <c:v>736909.39742824109</c:v>
                </c:pt>
                <c:pt idx="130">
                  <c:v>718859.90690042439</c:v>
                </c:pt>
                <c:pt idx="131">
                  <c:v>705382.22237463004</c:v>
                </c:pt>
                <c:pt idx="132">
                  <c:v>695416.52401550231</c:v>
                </c:pt>
                <c:pt idx="133">
                  <c:v>691746.15999159741</c:v>
                </c:pt>
                <c:pt idx="134">
                  <c:v>678934.42796769249</c:v>
                </c:pt>
                <c:pt idx="135">
                  <c:v>666384.27894378756</c:v>
                </c:pt>
                <c:pt idx="136">
                  <c:v>657770.80492165254</c:v>
                </c:pt>
                <c:pt idx="137">
                  <c:v>674871.22989951761</c:v>
                </c:pt>
                <c:pt idx="138">
                  <c:v>659497.71987738262</c:v>
                </c:pt>
                <c:pt idx="139">
                  <c:v>632139.7188552476</c:v>
                </c:pt>
                <c:pt idx="140">
                  <c:v>614310.42716810212</c:v>
                </c:pt>
                <c:pt idx="141">
                  <c:v>599630.67539916455</c:v>
                </c:pt>
                <c:pt idx="142">
                  <c:v>587268.68363167183</c:v>
                </c:pt>
                <c:pt idx="143">
                  <c:v>574624.31361417915</c:v>
                </c:pt>
                <c:pt idx="144">
                  <c:v>563435.12426470581</c:v>
                </c:pt>
                <c:pt idx="145">
                  <c:v>553496.53491523245</c:v>
                </c:pt>
                <c:pt idx="146">
                  <c:v>544095.53348367929</c:v>
                </c:pt>
                <c:pt idx="147">
                  <c:v>546764.20180212613</c:v>
                </c:pt>
                <c:pt idx="148">
                  <c:v>539717.29428723967</c:v>
                </c:pt>
                <c:pt idx="149">
                  <c:v>519628.94943901984</c:v>
                </c:pt>
                <c:pt idx="150">
                  <c:v>498539.48692530405</c:v>
                </c:pt>
                <c:pt idx="151">
                  <c:v>472246.46626267507</c:v>
                </c:pt>
                <c:pt idx="152">
                  <c:v>451789.24050103879</c:v>
                </c:pt>
                <c:pt idx="153">
                  <c:v>435602.23375781014</c:v>
                </c:pt>
                <c:pt idx="154">
                  <c:v>429396.85474791483</c:v>
                </c:pt>
                <c:pt idx="155">
                  <c:v>422778.61022214207</c:v>
                </c:pt>
                <c:pt idx="156">
                  <c:v>413041.17834636936</c:v>
                </c:pt>
                <c:pt idx="157">
                  <c:v>404336.41350466129</c:v>
                </c:pt>
                <c:pt idx="158">
                  <c:v>397082.16666295321</c:v>
                </c:pt>
                <c:pt idx="159">
                  <c:v>400731.37665525917</c:v>
                </c:pt>
                <c:pt idx="160">
                  <c:v>405316.56171355111</c:v>
                </c:pt>
                <c:pt idx="161">
                  <c:v>388756.18200517638</c:v>
                </c:pt>
                <c:pt idx="162">
                  <c:v>376086.39199748234</c:v>
                </c:pt>
                <c:pt idx="163">
                  <c:v>362141.95365708758</c:v>
                </c:pt>
                <c:pt idx="164">
                  <c:v>348629.66455061693</c:v>
                </c:pt>
                <c:pt idx="165">
                  <c:v>348047.43706136034</c:v>
                </c:pt>
                <c:pt idx="166">
                  <c:v>342050.51592210372</c:v>
                </c:pt>
                <c:pt idx="167">
                  <c:v>333897.8553328471</c:v>
                </c:pt>
                <c:pt idx="168">
                  <c:v>329250.62097743357</c:v>
                </c:pt>
                <c:pt idx="169">
                  <c:v>319762.53997202002</c:v>
                </c:pt>
                <c:pt idx="170">
                  <c:v>309117.00636707718</c:v>
                </c:pt>
                <c:pt idx="171">
                  <c:v>301402.16396213433</c:v>
                </c:pt>
                <c:pt idx="172">
                  <c:v>298665.01079096185</c:v>
                </c:pt>
                <c:pt idx="173">
                  <c:v>289812.44220312272</c:v>
                </c:pt>
                <c:pt idx="174">
                  <c:v>275998.95961568574</c:v>
                </c:pt>
                <c:pt idx="175">
                  <c:v>261591.02101195714</c:v>
                </c:pt>
                <c:pt idx="176">
                  <c:v>250032.93661690559</c:v>
                </c:pt>
                <c:pt idx="177">
                  <c:v>242303.38561384022</c:v>
                </c:pt>
                <c:pt idx="178">
                  <c:v>233618.48861077486</c:v>
                </c:pt>
                <c:pt idx="179">
                  <c:v>225521.56585800115</c:v>
                </c:pt>
                <c:pt idx="180">
                  <c:v>217846.51772216204</c:v>
                </c:pt>
                <c:pt idx="181">
                  <c:v>210478.53055323521</c:v>
                </c:pt>
                <c:pt idx="182">
                  <c:v>202290.85136764171</c:v>
                </c:pt>
                <c:pt idx="183">
                  <c:v>193643.7637906083</c:v>
                </c:pt>
                <c:pt idx="184">
                  <c:v>193966.63962211323</c:v>
                </c:pt>
                <c:pt idx="185">
                  <c:v>192166.29878695152</c:v>
                </c:pt>
                <c:pt idx="186">
                  <c:v>181240.84878512312</c:v>
                </c:pt>
                <c:pt idx="187">
                  <c:v>171006.41558348329</c:v>
                </c:pt>
                <c:pt idx="188">
                  <c:v>162158.81024868318</c:v>
                </c:pt>
                <c:pt idx="189">
                  <c:v>152144.37254737318</c:v>
                </c:pt>
                <c:pt idx="190">
                  <c:v>142594.45454620643</c:v>
                </c:pt>
                <c:pt idx="191">
                  <c:v>134222.37587850209</c:v>
                </c:pt>
                <c:pt idx="192">
                  <c:v>126613.96258591651</c:v>
                </c:pt>
                <c:pt idx="193">
                  <c:v>121987.90338510388</c:v>
                </c:pt>
                <c:pt idx="194">
                  <c:v>112720.3365593886</c:v>
                </c:pt>
                <c:pt idx="195">
                  <c:v>104715.29149209433</c:v>
                </c:pt>
                <c:pt idx="196">
                  <c:v>104420.53709198361</c:v>
                </c:pt>
                <c:pt idx="197">
                  <c:v>94215.711291872896</c:v>
                </c:pt>
                <c:pt idx="198">
                  <c:v>83468.872491762188</c:v>
                </c:pt>
                <c:pt idx="199">
                  <c:v>72454.534791651473</c:v>
                </c:pt>
                <c:pt idx="200">
                  <c:v>61846.793791540767</c:v>
                </c:pt>
                <c:pt idx="201">
                  <c:v>53111.422991430059</c:v>
                </c:pt>
                <c:pt idx="202">
                  <c:v>45368.18129131935</c:v>
                </c:pt>
                <c:pt idx="203">
                  <c:v>38886.955516228511</c:v>
                </c:pt>
                <c:pt idx="204">
                  <c:v>31448.778849488081</c:v>
                </c:pt>
                <c:pt idx="205">
                  <c:v>25506.080807774335</c:v>
                </c:pt>
                <c:pt idx="206">
                  <c:v>19848.248516079035</c:v>
                </c:pt>
                <c:pt idx="207">
                  <c:v>180879.33776606247</c:v>
                </c:pt>
                <c:pt idx="208">
                  <c:v>404565.69534775597</c:v>
                </c:pt>
                <c:pt idx="209">
                  <c:v>457851.37177271454</c:v>
                </c:pt>
                <c:pt idx="210">
                  <c:v>442089.80776197824</c:v>
                </c:pt>
                <c:pt idx="211">
                  <c:v>427407.28428541624</c:v>
                </c:pt>
                <c:pt idx="212">
                  <c:v>418805.56552631018</c:v>
                </c:pt>
                <c:pt idx="213">
                  <c:v>412118.95178387075</c:v>
                </c:pt>
                <c:pt idx="214">
                  <c:v>425857.35417549603</c:v>
                </c:pt>
                <c:pt idx="215">
                  <c:v>421131.30113305664</c:v>
                </c:pt>
                <c:pt idx="216">
                  <c:v>420133.69565728388</c:v>
                </c:pt>
                <c:pt idx="217">
                  <c:v>414717.90338151116</c:v>
                </c:pt>
                <c:pt idx="218">
                  <c:v>430985.62353980308</c:v>
                </c:pt>
                <c:pt idx="219">
                  <c:v>484973.81554736366</c:v>
                </c:pt>
                <c:pt idx="220">
                  <c:v>577387.08478572732</c:v>
                </c:pt>
                <c:pt idx="221">
                  <c:v>562848.46343625395</c:v>
                </c:pt>
                <c:pt idx="222">
                  <c:v>548123.58875344729</c:v>
                </c:pt>
                <c:pt idx="223">
                  <c:v>532527.13790522749</c:v>
                </c:pt>
                <c:pt idx="224">
                  <c:v>524392.13289151166</c:v>
                </c:pt>
                <c:pt idx="225">
                  <c:v>513357.86787779583</c:v>
                </c:pt>
                <c:pt idx="226">
                  <c:v>503913.79286408005</c:v>
                </c:pt>
                <c:pt idx="227">
                  <c:v>495110.3544514511</c:v>
                </c:pt>
                <c:pt idx="228">
                  <c:v>485551.00428882212</c:v>
                </c:pt>
                <c:pt idx="229">
                  <c:v>477987.13802718581</c:v>
                </c:pt>
                <c:pt idx="230">
                  <c:v>464961.04576554953</c:v>
                </c:pt>
                <c:pt idx="231">
                  <c:v>454721.13242147991</c:v>
                </c:pt>
                <c:pt idx="232">
                  <c:v>445161.37507741025</c:v>
                </c:pt>
                <c:pt idx="233">
                  <c:v>462482.54430084827</c:v>
                </c:pt>
                <c:pt idx="234">
                  <c:v>460609.98029011197</c:v>
                </c:pt>
                <c:pt idx="235">
                  <c:v>445316.46094604232</c:v>
                </c:pt>
                <c:pt idx="236">
                  <c:v>433979.38756948034</c:v>
                </c:pt>
                <c:pt idx="237">
                  <c:v>473222.86579370761</c:v>
                </c:pt>
                <c:pt idx="238">
                  <c:v>463393.51953207131</c:v>
                </c:pt>
                <c:pt idx="239">
                  <c:v>465052.29218800168</c:v>
                </c:pt>
                <c:pt idx="240">
                  <c:v>486245.17417726538</c:v>
                </c:pt>
                <c:pt idx="241">
                  <c:v>484046.42091562907</c:v>
                </c:pt>
                <c:pt idx="242">
                  <c:v>481297.80465399276</c:v>
                </c:pt>
                <c:pt idx="243">
                  <c:v>474765.30614235648</c:v>
                </c:pt>
                <c:pt idx="244">
                  <c:v>471194.42613072018</c:v>
                </c:pt>
                <c:pt idx="245">
                  <c:v>458369.96545331716</c:v>
                </c:pt>
                <c:pt idx="246">
                  <c:v>450235.04477591417</c:v>
                </c:pt>
                <c:pt idx="247">
                  <c:v>440068.69873268553</c:v>
                </c:pt>
                <c:pt idx="248">
                  <c:v>429104.20998945687</c:v>
                </c:pt>
                <c:pt idx="249">
                  <c:v>420654.33344701747</c:v>
                </c:pt>
                <c:pt idx="250">
                  <c:v>410803.12407124473</c:v>
                </c:pt>
                <c:pt idx="251">
                  <c:v>407394.56616286997</c:v>
                </c:pt>
                <c:pt idx="252">
                  <c:v>406057.12555449526</c:v>
                </c:pt>
                <c:pt idx="253">
                  <c:v>406870.12167945382</c:v>
                </c:pt>
                <c:pt idx="254">
                  <c:v>415678.86437107908</c:v>
                </c:pt>
                <c:pt idx="255">
                  <c:v>408925.58339603769</c:v>
                </c:pt>
                <c:pt idx="256">
                  <c:v>401396.8439209963</c:v>
                </c:pt>
                <c:pt idx="257">
                  <c:v>412182.86214595486</c:v>
                </c:pt>
                <c:pt idx="258">
                  <c:v>401352.46910424676</c:v>
                </c:pt>
                <c:pt idx="259">
                  <c:v>388117.29706253868</c:v>
                </c:pt>
                <c:pt idx="260">
                  <c:v>378671.91705484461</c:v>
                </c:pt>
                <c:pt idx="261">
                  <c:v>369932.33138111653</c:v>
                </c:pt>
                <c:pt idx="262">
                  <c:v>363333.03270738845</c:v>
                </c:pt>
                <c:pt idx="263">
                  <c:v>356418.45490091777</c:v>
                </c:pt>
                <c:pt idx="264">
                  <c:v>348565.19319444714</c:v>
                </c:pt>
                <c:pt idx="265">
                  <c:v>340712.3338718572</c:v>
                </c:pt>
                <c:pt idx="266">
                  <c:v>332594.55549926724</c:v>
                </c:pt>
                <c:pt idx="267">
                  <c:v>339847.59367718705</c:v>
                </c:pt>
                <c:pt idx="268">
                  <c:v>328272.9890545971</c:v>
                </c:pt>
                <c:pt idx="269">
                  <c:v>333640.70684918354</c:v>
                </c:pt>
                <c:pt idx="270">
                  <c:v>343999.86041043664</c:v>
                </c:pt>
                <c:pt idx="271">
                  <c:v>337104.71577118005</c:v>
                </c:pt>
                <c:pt idx="272">
                  <c:v>432354.5448485901</c:v>
                </c:pt>
                <c:pt idx="273">
                  <c:v>427874.2152561507</c:v>
                </c:pt>
                <c:pt idx="274">
                  <c:v>438404.14698037796</c:v>
                </c:pt>
                <c:pt idx="275">
                  <c:v>441220.05977048265</c:v>
                </c:pt>
                <c:pt idx="276">
                  <c:v>435662.60092725401</c:v>
                </c:pt>
                <c:pt idx="277">
                  <c:v>428488.12315069203</c:v>
                </c:pt>
                <c:pt idx="278">
                  <c:v>421678.50807491929</c:v>
                </c:pt>
                <c:pt idx="279">
                  <c:v>433382.41726581322</c:v>
                </c:pt>
                <c:pt idx="280">
                  <c:v>442671.78049004049</c:v>
                </c:pt>
                <c:pt idx="281">
                  <c:v>429487.5402134785</c:v>
                </c:pt>
                <c:pt idx="282">
                  <c:v>416507.19318770577</c:v>
                </c:pt>
                <c:pt idx="283">
                  <c:v>402000.31257933105</c:v>
                </c:pt>
                <c:pt idx="284">
                  <c:v>390160.55713762296</c:v>
                </c:pt>
                <c:pt idx="285">
                  <c:v>377258.32712992892</c:v>
                </c:pt>
                <c:pt idx="286">
                  <c:v>368431.90578953415</c:v>
                </c:pt>
                <c:pt idx="287">
                  <c:v>360807.79544913943</c:v>
                </c:pt>
                <c:pt idx="288">
                  <c:v>353742.26189266879</c:v>
                </c:pt>
                <c:pt idx="289">
                  <c:v>345584.77923619811</c:v>
                </c:pt>
                <c:pt idx="290">
                  <c:v>337856.32394694153</c:v>
                </c:pt>
                <c:pt idx="291">
                  <c:v>347701.94589101826</c:v>
                </c:pt>
                <c:pt idx="292">
                  <c:v>351056.50375176163</c:v>
                </c:pt>
                <c:pt idx="293">
                  <c:v>340500.69941250503</c:v>
                </c:pt>
                <c:pt idx="294">
                  <c:v>325139.17672324844</c:v>
                </c:pt>
                <c:pt idx="295">
                  <c:v>313870.50845116825</c:v>
                </c:pt>
                <c:pt idx="296">
                  <c:v>361993.16004622541</c:v>
                </c:pt>
                <c:pt idx="297">
                  <c:v>351163.53048975475</c:v>
                </c:pt>
                <c:pt idx="298">
                  <c:v>415936.50655049813</c:v>
                </c:pt>
                <c:pt idx="299">
                  <c:v>410290.49684212339</c:v>
                </c:pt>
                <c:pt idx="300">
                  <c:v>423364.44386708201</c:v>
                </c:pt>
                <c:pt idx="301">
                  <c:v>449077.39250797592</c:v>
                </c:pt>
                <c:pt idx="302">
                  <c:v>447001.00273141393</c:v>
                </c:pt>
                <c:pt idx="303">
                  <c:v>442686.92522151861</c:v>
                </c:pt>
                <c:pt idx="304">
                  <c:v>469595.81741162331</c:v>
                </c:pt>
                <c:pt idx="305">
                  <c:v>469364.24873422028</c:v>
                </c:pt>
                <c:pt idx="306">
                  <c:v>449749.12139015063</c:v>
                </c:pt>
                <c:pt idx="307">
                  <c:v>436540.84434692201</c:v>
                </c:pt>
                <c:pt idx="308">
                  <c:v>441791.68980369339</c:v>
                </c:pt>
                <c:pt idx="309">
                  <c:v>432346.31009379809</c:v>
                </c:pt>
                <c:pt idx="310">
                  <c:v>425039.93500135868</c:v>
                </c:pt>
                <c:pt idx="311">
                  <c:v>418092.90919225261</c:v>
                </c:pt>
                <c:pt idx="312">
                  <c:v>411411.0558164799</c:v>
                </c:pt>
                <c:pt idx="313">
                  <c:v>423988.2669747718</c:v>
                </c:pt>
                <c:pt idx="314">
                  <c:v>418731.39009899908</c:v>
                </c:pt>
                <c:pt idx="315">
                  <c:v>497685.461539893</c:v>
                </c:pt>
                <c:pt idx="316">
                  <c:v>542908.28212726396</c:v>
                </c:pt>
                <c:pt idx="317">
                  <c:v>544979.86311237747</c:v>
                </c:pt>
                <c:pt idx="318">
                  <c:v>529736.80059749098</c:v>
                </c:pt>
                <c:pt idx="319">
                  <c:v>521329.33058377518</c:v>
                </c:pt>
                <c:pt idx="320">
                  <c:v>515467.38807005936</c:v>
                </c:pt>
                <c:pt idx="321">
                  <c:v>501793.16055634362</c:v>
                </c:pt>
                <c:pt idx="322">
                  <c:v>488932.06079371466</c:v>
                </c:pt>
                <c:pt idx="323">
                  <c:v>480587.73478207836</c:v>
                </c:pt>
                <c:pt idx="324">
                  <c:v>470485.74952044204</c:v>
                </c:pt>
                <c:pt idx="325">
                  <c:v>461344.62217637245</c:v>
                </c:pt>
                <c:pt idx="326">
                  <c:v>451818.19216563611</c:v>
                </c:pt>
                <c:pt idx="327">
                  <c:v>450420.09392240748</c:v>
                </c:pt>
                <c:pt idx="328">
                  <c:v>458688.1445125122</c:v>
                </c:pt>
                <c:pt idx="329">
                  <c:v>464648.18916844251</c:v>
                </c:pt>
                <c:pt idx="330">
                  <c:v>450936.85515770619</c:v>
                </c:pt>
                <c:pt idx="331">
                  <c:v>435344.97538114421</c:v>
                </c:pt>
                <c:pt idx="332">
                  <c:v>430160.72860458225</c:v>
                </c:pt>
                <c:pt idx="333">
                  <c:v>421979.3776454762</c:v>
                </c:pt>
                <c:pt idx="334">
                  <c:v>413282.38491970347</c:v>
                </c:pt>
                <c:pt idx="335">
                  <c:v>406688.94767799537</c:v>
                </c:pt>
                <c:pt idx="336">
                  <c:v>404642.27750295395</c:v>
                </c:pt>
                <c:pt idx="337">
                  <c:v>399962.50099457923</c:v>
                </c:pt>
                <c:pt idx="338">
                  <c:v>453570.34098688519</c:v>
                </c:pt>
                <c:pt idx="339">
                  <c:v>486154.77230948221</c:v>
                </c:pt>
                <c:pt idx="340">
                  <c:v>524458.25904784596</c:v>
                </c:pt>
                <c:pt idx="341">
                  <c:v>521951.10153413017</c:v>
                </c:pt>
                <c:pt idx="342">
                  <c:v>512304.06652041443</c:v>
                </c:pt>
                <c:pt idx="343">
                  <c:v>495432.36150669865</c:v>
                </c:pt>
                <c:pt idx="344">
                  <c:v>488545.50784406968</c:v>
                </c:pt>
                <c:pt idx="345">
                  <c:v>480177.29183243337</c:v>
                </c:pt>
                <c:pt idx="346">
                  <c:v>475339.2070707971</c:v>
                </c:pt>
                <c:pt idx="347">
                  <c:v>467959.61880916083</c:v>
                </c:pt>
                <c:pt idx="348">
                  <c:v>466799.21413175785</c:v>
                </c:pt>
                <c:pt idx="349">
                  <c:v>471407.43078768824</c:v>
                </c:pt>
                <c:pt idx="350">
                  <c:v>518618.99144361867</c:v>
                </c:pt>
                <c:pt idx="351">
                  <c:v>533057.84642990283</c:v>
                </c:pt>
                <c:pt idx="352">
                  <c:v>617100.93891618703</c:v>
                </c:pt>
                <c:pt idx="353">
                  <c:v>605242.98739724956</c:v>
                </c:pt>
                <c:pt idx="354">
                  <c:v>581909.84987831209</c:v>
                </c:pt>
                <c:pt idx="355">
                  <c:v>565043.33886081935</c:v>
                </c:pt>
                <c:pt idx="356">
                  <c:v>553486.02684467926</c:v>
                </c:pt>
                <c:pt idx="357">
                  <c:v>549446.99166312616</c:v>
                </c:pt>
                <c:pt idx="358">
                  <c:v>538778.03556490631</c:v>
                </c:pt>
                <c:pt idx="359">
                  <c:v>550939.60738335317</c:v>
                </c:pt>
                <c:pt idx="360">
                  <c:v>547770.09403513337</c:v>
                </c:pt>
                <c:pt idx="361">
                  <c:v>573372.94360358024</c:v>
                </c:pt>
                <c:pt idx="362">
                  <c:v>629611.68758744013</c:v>
                </c:pt>
                <c:pt idx="363">
                  <c:v>681430.52123362792</c:v>
                </c:pt>
                <c:pt idx="364">
                  <c:v>694857.46720972296</c:v>
                </c:pt>
                <c:pt idx="365">
                  <c:v>680741.72518581804</c:v>
                </c:pt>
                <c:pt idx="366">
                  <c:v>657795.84566191304</c:v>
                </c:pt>
                <c:pt idx="367">
                  <c:v>638293.65163977805</c:v>
                </c:pt>
                <c:pt idx="368">
                  <c:v>676126.65795263252</c:v>
                </c:pt>
                <c:pt idx="369">
                  <c:v>669959.03692872752</c:v>
                </c:pt>
                <c:pt idx="370">
                  <c:v>656873.62790659256</c:v>
                </c:pt>
                <c:pt idx="371">
                  <c:v>646415.80088445754</c:v>
                </c:pt>
                <c:pt idx="372">
                  <c:v>636155.10086397873</c:v>
                </c:pt>
                <c:pt idx="373">
                  <c:v>627274.86317683326</c:v>
                </c:pt>
                <c:pt idx="374">
                  <c:v>610784.40615635435</c:v>
                </c:pt>
                <c:pt idx="375">
                  <c:v>598628.57788741682</c:v>
                </c:pt>
                <c:pt idx="376">
                  <c:v>587141.91511992412</c:v>
                </c:pt>
                <c:pt idx="377">
                  <c:v>568196.67360243143</c:v>
                </c:pt>
                <c:pt idx="378">
                  <c:v>552643.25758629141</c:v>
                </c:pt>
                <c:pt idx="379">
                  <c:v>542128.15107140492</c:v>
                </c:pt>
                <c:pt idx="380">
                  <c:v>531700.0383898518</c:v>
                </c:pt>
                <c:pt idx="381">
                  <c:v>559714.54087613593</c:v>
                </c:pt>
                <c:pt idx="382">
                  <c:v>552275.14885999588</c:v>
                </c:pt>
                <c:pt idx="383">
                  <c:v>628737.72884510935</c:v>
                </c:pt>
                <c:pt idx="384">
                  <c:v>622726.49649129715</c:v>
                </c:pt>
                <c:pt idx="385">
                  <c:v>614272.27647235966</c:v>
                </c:pt>
                <c:pt idx="386">
                  <c:v>601883.35370342212</c:v>
                </c:pt>
                <c:pt idx="387">
                  <c:v>590302.98393448466</c:v>
                </c:pt>
                <c:pt idx="388">
                  <c:v>581430.47366699192</c:v>
                </c:pt>
                <c:pt idx="389">
                  <c:v>564374.16339949926</c:v>
                </c:pt>
                <c:pt idx="390">
                  <c:v>543791.12605002592</c:v>
                </c:pt>
                <c:pt idx="391">
                  <c:v>527866.62545180612</c:v>
                </c:pt>
                <c:pt idx="392">
                  <c:v>516368.05043809034</c:v>
                </c:pt>
                <c:pt idx="393">
                  <c:v>513469.96542437456</c:v>
                </c:pt>
                <c:pt idx="394">
                  <c:v>508688.77291065874</c:v>
                </c:pt>
                <c:pt idx="395">
                  <c:v>500129.38819802977</c:v>
                </c:pt>
                <c:pt idx="396">
                  <c:v>500636.14088540082</c:v>
                </c:pt>
                <c:pt idx="397">
                  <c:v>501666.06127277185</c:v>
                </c:pt>
                <c:pt idx="398">
                  <c:v>504451.34776014287</c:v>
                </c:pt>
                <c:pt idx="399">
                  <c:v>536260.90464751387</c:v>
                </c:pt>
                <c:pt idx="400">
                  <c:v>546780.06821596075</c:v>
                </c:pt>
                <c:pt idx="401">
                  <c:v>567252.22536774096</c:v>
                </c:pt>
                <c:pt idx="402">
                  <c:v>570585.25201826752</c:v>
                </c:pt>
                <c:pt idx="403">
                  <c:v>557187.63333546079</c:v>
                </c:pt>
                <c:pt idx="404">
                  <c:v>554047.12131932075</c:v>
                </c:pt>
                <c:pt idx="405">
                  <c:v>573845.59838776756</c:v>
                </c:pt>
                <c:pt idx="406">
                  <c:v>573236.97437162756</c:v>
                </c:pt>
                <c:pt idx="407">
                  <c:v>565972.21702215413</c:v>
                </c:pt>
                <c:pt idx="408">
                  <c:v>561283.81700601405</c:v>
                </c:pt>
                <c:pt idx="409">
                  <c:v>553476.21432320739</c:v>
                </c:pt>
                <c:pt idx="410">
                  <c:v>542792.47405832086</c:v>
                </c:pt>
                <c:pt idx="411">
                  <c:v>544290.44512676774</c:v>
                </c:pt>
                <c:pt idx="412">
                  <c:v>538388.44377854792</c:v>
                </c:pt>
                <c:pt idx="413">
                  <c:v>530280.03884699475</c:v>
                </c:pt>
                <c:pt idx="414">
                  <c:v>509130.33633327892</c:v>
                </c:pt>
                <c:pt idx="415">
                  <c:v>500618.64047064993</c:v>
                </c:pt>
                <c:pt idx="416">
                  <c:v>513339.79485802096</c:v>
                </c:pt>
                <c:pt idx="417">
                  <c:v>591337.50734430517</c:v>
                </c:pt>
                <c:pt idx="418">
                  <c:v>657651.39382681251</c:v>
                </c:pt>
                <c:pt idx="419">
                  <c:v>659384.4838046775</c:v>
                </c:pt>
                <c:pt idx="420">
                  <c:v>662439.60478254256</c:v>
                </c:pt>
                <c:pt idx="421">
                  <c:v>704109.11176040757</c:v>
                </c:pt>
                <c:pt idx="422">
                  <c:v>716861.76406794658</c:v>
                </c:pt>
                <c:pt idx="423">
                  <c:v>739095.28887548554</c:v>
                </c:pt>
                <c:pt idx="424">
                  <c:v>780871.82609766885</c:v>
                </c:pt>
                <c:pt idx="425">
                  <c:v>791780.54856985214</c:v>
                </c:pt>
                <c:pt idx="426">
                  <c:v>789737.16904203536</c:v>
                </c:pt>
                <c:pt idx="427">
                  <c:v>772761.63401421858</c:v>
                </c:pt>
                <c:pt idx="428">
                  <c:v>758188.2949864018</c:v>
                </c:pt>
                <c:pt idx="429">
                  <c:v>740140.23470858508</c:v>
                </c:pt>
                <c:pt idx="430">
                  <c:v>727711.0604307683</c:v>
                </c:pt>
                <c:pt idx="431">
                  <c:v>719470.67157164053</c:v>
                </c:pt>
                <c:pt idx="432">
                  <c:v>705335.47887917946</c:v>
                </c:pt>
                <c:pt idx="433">
                  <c:v>690963.56835338508</c:v>
                </c:pt>
                <c:pt idx="434">
                  <c:v>680380.42532948009</c:v>
                </c:pt>
                <c:pt idx="435">
                  <c:v>687704.6808055751</c:v>
                </c:pt>
                <c:pt idx="436">
                  <c:v>699934.60478167015</c:v>
                </c:pt>
                <c:pt idx="437">
                  <c:v>689994.99375776516</c:v>
                </c:pt>
                <c:pt idx="438">
                  <c:v>679402.96023386018</c:v>
                </c:pt>
                <c:pt idx="439">
                  <c:v>660423.22270995518</c:v>
                </c:pt>
                <c:pt idx="440">
                  <c:v>651770.78068782017</c:v>
                </c:pt>
                <c:pt idx="441">
                  <c:v>646931.96366568515</c:v>
                </c:pt>
                <c:pt idx="442">
                  <c:v>635888.43297853961</c:v>
                </c:pt>
                <c:pt idx="443">
                  <c:v>628757.16895806079</c:v>
                </c:pt>
                <c:pt idx="444">
                  <c:v>627314.18727091525</c:v>
                </c:pt>
                <c:pt idx="445">
                  <c:v>629601.64558376977</c:v>
                </c:pt>
                <c:pt idx="446">
                  <c:v>708879.58922995755</c:v>
                </c:pt>
                <c:pt idx="447">
                  <c:v>715251.15570416313</c:v>
                </c:pt>
                <c:pt idx="448">
                  <c:v>704121.38367836876</c:v>
                </c:pt>
                <c:pt idx="449">
                  <c:v>684873.4493192411</c:v>
                </c:pt>
                <c:pt idx="450">
                  <c:v>661120.43829533621</c:v>
                </c:pt>
                <c:pt idx="451">
                  <c:v>645251.14027320128</c:v>
                </c:pt>
                <c:pt idx="452">
                  <c:v>627186.12325272243</c:v>
                </c:pt>
                <c:pt idx="453">
                  <c:v>612036.43856557691</c:v>
                </c:pt>
                <c:pt idx="454">
                  <c:v>601921.04479663935</c:v>
                </c:pt>
                <c:pt idx="455">
                  <c:v>588628.25127770181</c:v>
                </c:pt>
                <c:pt idx="456">
                  <c:v>581406.47151020914</c:v>
                </c:pt>
                <c:pt idx="457">
                  <c:v>577001.12074271648</c:v>
                </c:pt>
                <c:pt idx="458">
                  <c:v>566745.0620599098</c:v>
                </c:pt>
                <c:pt idx="459">
                  <c:v>552785.85404376977</c:v>
                </c:pt>
                <c:pt idx="460">
                  <c:v>544824.5301122166</c:v>
                </c:pt>
                <c:pt idx="461">
                  <c:v>527362.18668066349</c:v>
                </c:pt>
                <c:pt idx="462">
                  <c:v>504108.24916694767</c:v>
                </c:pt>
                <c:pt idx="463">
                  <c:v>486597.23935431871</c:v>
                </c:pt>
                <c:pt idx="464">
                  <c:v>473632.99734268239</c:v>
                </c:pt>
                <c:pt idx="465">
                  <c:v>458430.42833104607</c:v>
                </c:pt>
                <c:pt idx="466">
                  <c:v>453599.04165364313</c:v>
                </c:pt>
                <c:pt idx="467">
                  <c:v>444375.20697624015</c:v>
                </c:pt>
                <c:pt idx="468">
                  <c:v>438142.17566634488</c:v>
                </c:pt>
                <c:pt idx="469">
                  <c:v>431596.73552311625</c:v>
                </c:pt>
                <c:pt idx="470">
                  <c:v>451178.2192640102</c:v>
                </c:pt>
                <c:pt idx="471">
                  <c:v>465319.77825411491</c:v>
                </c:pt>
                <c:pt idx="472">
                  <c:v>500214.36891004525</c:v>
                </c:pt>
                <c:pt idx="473">
                  <c:v>489846.24904741626</c:v>
                </c:pt>
                <c:pt idx="474">
                  <c:v>474961.46778577997</c:v>
                </c:pt>
                <c:pt idx="475">
                  <c:v>462986.11277414369</c:v>
                </c:pt>
                <c:pt idx="476">
                  <c:v>449966.28143007401</c:v>
                </c:pt>
                <c:pt idx="477">
                  <c:v>438514.62688684539</c:v>
                </c:pt>
                <c:pt idx="478">
                  <c:v>428627.14594361675</c:v>
                </c:pt>
                <c:pt idx="479">
                  <c:v>422004.63220117736</c:v>
                </c:pt>
                <c:pt idx="480">
                  <c:v>414720.25390873797</c:v>
                </c:pt>
                <c:pt idx="481">
                  <c:v>405878.62113369658</c:v>
                </c:pt>
                <c:pt idx="482">
                  <c:v>395736.30642532185</c:v>
                </c:pt>
                <c:pt idx="483">
                  <c:v>385530.2564176278</c:v>
                </c:pt>
                <c:pt idx="484">
                  <c:v>377709.27640993375</c:v>
                </c:pt>
                <c:pt idx="485">
                  <c:v>363736.39640287234</c:v>
                </c:pt>
                <c:pt idx="486">
                  <c:v>346955.5302964017</c:v>
                </c:pt>
                <c:pt idx="487">
                  <c:v>330982.69485714508</c:v>
                </c:pt>
                <c:pt idx="488">
                  <c:v>325660.99346839817</c:v>
                </c:pt>
                <c:pt idx="489">
                  <c:v>316234.96009631798</c:v>
                </c:pt>
                <c:pt idx="490">
                  <c:v>307421.92249137518</c:v>
                </c:pt>
                <c:pt idx="491">
                  <c:v>300815.98408643238</c:v>
                </c:pt>
                <c:pt idx="492">
                  <c:v>292254.26833192661</c:v>
                </c:pt>
                <c:pt idx="493">
                  <c:v>284669.95577782299</c:v>
                </c:pt>
                <c:pt idx="494">
                  <c:v>290624.60695705266</c:v>
                </c:pt>
                <c:pt idx="495">
                  <c:v>285239.11545294902</c:v>
                </c:pt>
                <c:pt idx="496">
                  <c:v>312663.34684884537</c:v>
                </c:pt>
                <c:pt idx="497">
                  <c:v>336251.66484390257</c:v>
                </c:pt>
                <c:pt idx="498">
                  <c:v>324529.777038489</c:v>
                </c:pt>
                <c:pt idx="499">
                  <c:v>312341.70963307546</c:v>
                </c:pt>
                <c:pt idx="500">
                  <c:v>302434.39562813262</c:v>
                </c:pt>
                <c:pt idx="501">
                  <c:v>612531.3076236269</c:v>
                </c:pt>
                <c:pt idx="502">
                  <c:v>669961.78960468934</c:v>
                </c:pt>
                <c:pt idx="503">
                  <c:v>670688.53458255436</c:v>
                </c:pt>
                <c:pt idx="504">
                  <c:v>680790.17256041942</c:v>
                </c:pt>
                <c:pt idx="505">
                  <c:v>698921.26703651447</c:v>
                </c:pt>
                <c:pt idx="506">
                  <c:v>703110.0105126095</c:v>
                </c:pt>
                <c:pt idx="507">
                  <c:v>702893.43598681514</c:v>
                </c:pt>
                <c:pt idx="508">
                  <c:v>814500</c:v>
                </c:pt>
                <c:pt idx="509">
                  <c:v>814500</c:v>
                </c:pt>
                <c:pt idx="510">
                  <c:v>814500</c:v>
                </c:pt>
                <c:pt idx="511">
                  <c:v>797654.11422218324</c:v>
                </c:pt>
                <c:pt idx="512">
                  <c:v>777473.1504443665</c:v>
                </c:pt>
                <c:pt idx="513">
                  <c:v>765009.46441654977</c:v>
                </c:pt>
                <c:pt idx="514">
                  <c:v>760738.46288873302</c:v>
                </c:pt>
                <c:pt idx="515">
                  <c:v>760289.11061091628</c:v>
                </c:pt>
                <c:pt idx="516">
                  <c:v>755269.01508309948</c:v>
                </c:pt>
                <c:pt idx="517">
                  <c:v>754605.1000552827</c:v>
                </c:pt>
                <c:pt idx="518">
                  <c:v>755241.35427746596</c:v>
                </c:pt>
                <c:pt idx="519">
                  <c:v>742389.27724964917</c:v>
                </c:pt>
                <c:pt idx="520">
                  <c:v>742041.27472183248</c:v>
                </c:pt>
                <c:pt idx="521">
                  <c:v>733870.79319401574</c:v>
                </c:pt>
                <c:pt idx="522">
                  <c:v>714972.51841619902</c:v>
                </c:pt>
                <c:pt idx="523">
                  <c:v>697064.04922373802</c:v>
                </c:pt>
                <c:pt idx="524">
                  <c:v>677284.13069983304</c:v>
                </c:pt>
                <c:pt idx="525">
                  <c:v>681370.96967592812</c:v>
                </c:pt>
                <c:pt idx="526">
                  <c:v>672989.60965202318</c:v>
                </c:pt>
                <c:pt idx="527">
                  <c:v>666068.42762988817</c:v>
                </c:pt>
                <c:pt idx="528">
                  <c:v>659338.87360775319</c:v>
                </c:pt>
                <c:pt idx="529">
                  <c:v>653169.85558561818</c:v>
                </c:pt>
                <c:pt idx="530">
                  <c:v>656778.36656348326</c:v>
                </c:pt>
                <c:pt idx="531">
                  <c:v>643392.96654134826</c:v>
                </c:pt>
                <c:pt idx="532">
                  <c:v>632317.01818753604</c:v>
                </c:pt>
                <c:pt idx="533">
                  <c:v>617463.56983372383</c:v>
                </c:pt>
                <c:pt idx="534">
                  <c:v>595791.04881478637</c:v>
                </c:pt>
                <c:pt idx="535">
                  <c:v>576581.11979729368</c:v>
                </c:pt>
                <c:pt idx="536">
                  <c:v>558898.71444782033</c:v>
                </c:pt>
                <c:pt idx="537">
                  <c:v>559988.34909834689</c:v>
                </c:pt>
                <c:pt idx="538">
                  <c:v>551818.02908220689</c:v>
                </c:pt>
                <c:pt idx="539">
                  <c:v>555148.94406732044</c:v>
                </c:pt>
                <c:pt idx="540">
                  <c:v>562227.92063576728</c:v>
                </c:pt>
                <c:pt idx="541">
                  <c:v>568870.11795296054</c:v>
                </c:pt>
                <c:pt idx="542">
                  <c:v>595937.66727015388</c:v>
                </c:pt>
                <c:pt idx="543">
                  <c:v>621810.78925266117</c:v>
                </c:pt>
                <c:pt idx="544">
                  <c:v>645846.78673372371</c:v>
                </c:pt>
                <c:pt idx="545">
                  <c:v>645526.95137991151</c:v>
                </c:pt>
                <c:pt idx="546">
                  <c:v>627183.95735943271</c:v>
                </c:pt>
                <c:pt idx="547">
                  <c:v>603002.71433895384</c:v>
                </c:pt>
                <c:pt idx="548">
                  <c:v>588695.66807001631</c:v>
                </c:pt>
                <c:pt idx="549">
                  <c:v>600361.56480252359</c:v>
                </c:pt>
                <c:pt idx="550">
                  <c:v>595463.13703503087</c:v>
                </c:pt>
                <c:pt idx="551">
                  <c:v>588147.21826753824</c:v>
                </c:pt>
                <c:pt idx="552">
                  <c:v>576709.2250000455</c:v>
                </c:pt>
                <c:pt idx="553">
                  <c:v>598627.67565057206</c:v>
                </c:pt>
                <c:pt idx="554">
                  <c:v>588510.74913307943</c:v>
                </c:pt>
                <c:pt idx="555">
                  <c:v>593871.8418655867</c:v>
                </c:pt>
                <c:pt idx="556">
                  <c:v>635001.06884809397</c:v>
                </c:pt>
                <c:pt idx="557">
                  <c:v>696960.17282761517</c:v>
                </c:pt>
                <c:pt idx="558">
                  <c:v>674197.04330371018</c:v>
                </c:pt>
                <c:pt idx="559">
                  <c:v>656105.3152815752</c:v>
                </c:pt>
                <c:pt idx="560">
                  <c:v>664621.08025944023</c:v>
                </c:pt>
                <c:pt idx="561">
                  <c:v>664693.73423730524</c:v>
                </c:pt>
                <c:pt idx="562">
                  <c:v>665663.61921517027</c:v>
                </c:pt>
                <c:pt idx="563">
                  <c:v>671320.31319303531</c:v>
                </c:pt>
                <c:pt idx="564">
                  <c:v>684357.52017090039</c:v>
                </c:pt>
                <c:pt idx="565">
                  <c:v>724754.27964699548</c:v>
                </c:pt>
                <c:pt idx="566">
                  <c:v>762104.82628786773</c:v>
                </c:pt>
                <c:pt idx="567">
                  <c:v>752685.40201005095</c:v>
                </c:pt>
                <c:pt idx="568">
                  <c:v>807805.03398223419</c:v>
                </c:pt>
                <c:pt idx="569">
                  <c:v>814500</c:v>
                </c:pt>
                <c:pt idx="570">
                  <c:v>808735.0719721833</c:v>
                </c:pt>
                <c:pt idx="571">
                  <c:v>785645.81644436659</c:v>
                </c:pt>
                <c:pt idx="572">
                  <c:v>772752.15541654988</c:v>
                </c:pt>
                <c:pt idx="573">
                  <c:v>755757.92063873319</c:v>
                </c:pt>
                <c:pt idx="574">
                  <c:v>751977.43186091643</c:v>
                </c:pt>
                <c:pt idx="575">
                  <c:v>760295.10258309974</c:v>
                </c:pt>
                <c:pt idx="576">
                  <c:v>753520.37980528304</c:v>
                </c:pt>
                <c:pt idx="577">
                  <c:v>747703.97602746624</c:v>
                </c:pt>
                <c:pt idx="578">
                  <c:v>740367.81499964953</c:v>
                </c:pt>
                <c:pt idx="579">
                  <c:v>727924.51022183278</c:v>
                </c:pt>
                <c:pt idx="580">
                  <c:v>711818.04636270506</c:v>
                </c:pt>
                <c:pt idx="581">
                  <c:v>702178.154170244</c:v>
                </c:pt>
                <c:pt idx="582">
                  <c:v>684278.46297778294</c:v>
                </c:pt>
                <c:pt idx="583">
                  <c:v>661360.29695387802</c:v>
                </c:pt>
                <c:pt idx="584">
                  <c:v>652242.93993174308</c:v>
                </c:pt>
                <c:pt idx="585">
                  <c:v>639623.68590960815</c:v>
                </c:pt>
                <c:pt idx="586">
                  <c:v>630411.57855579595</c:v>
                </c:pt>
                <c:pt idx="587">
                  <c:v>623734.10253531707</c:v>
                </c:pt>
                <c:pt idx="588">
                  <c:v>628612.84376637952</c:v>
                </c:pt>
                <c:pt idx="589">
                  <c:v>666534.659079234</c:v>
                </c:pt>
                <c:pt idx="590">
                  <c:v>705876.308057099</c:v>
                </c:pt>
                <c:pt idx="591">
                  <c:v>699684.93703130458</c:v>
                </c:pt>
                <c:pt idx="592">
                  <c:v>803746.49200739968</c:v>
                </c:pt>
                <c:pt idx="593">
                  <c:v>814500</c:v>
                </c:pt>
                <c:pt idx="594">
                  <c:v>806243.68472218327</c:v>
                </c:pt>
                <c:pt idx="595">
                  <c:v>790263.68494436657</c:v>
                </c:pt>
                <c:pt idx="596">
                  <c:v>779640.18241654988</c:v>
                </c:pt>
                <c:pt idx="597">
                  <c:v>763119.92738873314</c:v>
                </c:pt>
                <c:pt idx="598">
                  <c:v>749126.15261091641</c:v>
                </c:pt>
                <c:pt idx="599">
                  <c:v>736346.94208309962</c:v>
                </c:pt>
                <c:pt idx="600">
                  <c:v>741340.77005528286</c:v>
                </c:pt>
                <c:pt idx="601">
                  <c:v>746844.05902746611</c:v>
                </c:pt>
                <c:pt idx="602">
                  <c:v>814500</c:v>
                </c:pt>
                <c:pt idx="603">
                  <c:v>814500</c:v>
                </c:pt>
                <c:pt idx="604">
                  <c:v>814500</c:v>
                </c:pt>
                <c:pt idx="605">
                  <c:v>811742.06372218323</c:v>
                </c:pt>
                <c:pt idx="606">
                  <c:v>796016.46944436652</c:v>
                </c:pt>
                <c:pt idx="607">
                  <c:v>781696.8914165498</c:v>
                </c:pt>
                <c:pt idx="608">
                  <c:v>767419.75738873309</c:v>
                </c:pt>
                <c:pt idx="609">
                  <c:v>754204.16111091641</c:v>
                </c:pt>
                <c:pt idx="610">
                  <c:v>751174.2770830997</c:v>
                </c:pt>
                <c:pt idx="611">
                  <c:v>745140.40980528295</c:v>
                </c:pt>
                <c:pt idx="612">
                  <c:v>747261.87377746624</c:v>
                </c:pt>
                <c:pt idx="613">
                  <c:v>742340.51674964954</c:v>
                </c:pt>
                <c:pt idx="614">
                  <c:v>731573.27922183275</c:v>
                </c:pt>
                <c:pt idx="615">
                  <c:v>739116.73269401595</c:v>
                </c:pt>
                <c:pt idx="616">
                  <c:v>747583.98266619921</c:v>
                </c:pt>
                <c:pt idx="617">
                  <c:v>756191.45673838246</c:v>
                </c:pt>
                <c:pt idx="618">
                  <c:v>736883.17736056575</c:v>
                </c:pt>
                <c:pt idx="619">
                  <c:v>725768.98393274902</c:v>
                </c:pt>
                <c:pt idx="620">
                  <c:v>719513.38060695468</c:v>
                </c:pt>
                <c:pt idx="621">
                  <c:v>760699.23788116034</c:v>
                </c:pt>
                <c:pt idx="622">
                  <c:v>770809.48170334357</c:v>
                </c:pt>
                <c:pt idx="623">
                  <c:v>814500</c:v>
                </c:pt>
                <c:pt idx="624">
                  <c:v>814500</c:v>
                </c:pt>
                <c:pt idx="625">
                  <c:v>814500</c:v>
                </c:pt>
                <c:pt idx="626">
                  <c:v>814500</c:v>
                </c:pt>
                <c:pt idx="627">
                  <c:v>812414.89052218315</c:v>
                </c:pt>
                <c:pt idx="628">
                  <c:v>814500</c:v>
                </c:pt>
                <c:pt idx="629">
                  <c:v>814500</c:v>
                </c:pt>
                <c:pt idx="630">
                  <c:v>802451.70527218317</c:v>
                </c:pt>
                <c:pt idx="631">
                  <c:v>788271.00474436639</c:v>
                </c:pt>
                <c:pt idx="632">
                  <c:v>779814.5822665497</c:v>
                </c:pt>
                <c:pt idx="633">
                  <c:v>766228.29913873295</c:v>
                </c:pt>
                <c:pt idx="634">
                  <c:v>765314.82641091628</c:v>
                </c:pt>
                <c:pt idx="635">
                  <c:v>790095.65598309948</c:v>
                </c:pt>
                <c:pt idx="636">
                  <c:v>793136.54585528281</c:v>
                </c:pt>
                <c:pt idx="637">
                  <c:v>814500</c:v>
                </c:pt>
                <c:pt idx="638">
                  <c:v>814500</c:v>
                </c:pt>
                <c:pt idx="639">
                  <c:v>814500</c:v>
                </c:pt>
                <c:pt idx="640">
                  <c:v>814500</c:v>
                </c:pt>
                <c:pt idx="641">
                  <c:v>814500</c:v>
                </c:pt>
                <c:pt idx="642">
                  <c:v>784563.41277218319</c:v>
                </c:pt>
                <c:pt idx="643">
                  <c:v>758688.14924436645</c:v>
                </c:pt>
                <c:pt idx="644">
                  <c:v>747465.76511654968</c:v>
                </c:pt>
                <c:pt idx="645">
                  <c:v>781872.87203873298</c:v>
                </c:pt>
                <c:pt idx="646">
                  <c:v>778548.77416091622</c:v>
                </c:pt>
                <c:pt idx="647">
                  <c:v>790817.21443309949</c:v>
                </c:pt>
                <c:pt idx="648">
                  <c:v>790449.23965528281</c:v>
                </c:pt>
                <c:pt idx="649">
                  <c:v>801186.15412746614</c:v>
                </c:pt>
                <c:pt idx="650">
                  <c:v>806933.64174964943</c:v>
                </c:pt>
                <c:pt idx="651">
                  <c:v>802584.35757183272</c:v>
                </c:pt>
                <c:pt idx="652">
                  <c:v>814500</c:v>
                </c:pt>
                <c:pt idx="653">
                  <c:v>799508.7054721833</c:v>
                </c:pt>
                <c:pt idx="654">
                  <c:v>801293.31484436663</c:v>
                </c:pt>
                <c:pt idx="655">
                  <c:v>780791.47541654983</c:v>
                </c:pt>
                <c:pt idx="656">
                  <c:v>778572.26893873303</c:v>
                </c:pt>
                <c:pt idx="657">
                  <c:v>799648.42356091633</c:v>
                </c:pt>
                <c:pt idx="658">
                  <c:v>814500</c:v>
                </c:pt>
                <c:pt idx="659">
                  <c:v>814500</c:v>
                </c:pt>
                <c:pt idx="660">
                  <c:v>814500</c:v>
                </c:pt>
                <c:pt idx="661">
                  <c:v>810165.72477218322</c:v>
                </c:pt>
                <c:pt idx="662">
                  <c:v>814500</c:v>
                </c:pt>
                <c:pt idx="663">
                  <c:v>814500</c:v>
                </c:pt>
                <c:pt idx="664">
                  <c:v>814500</c:v>
                </c:pt>
                <c:pt idx="665">
                  <c:v>808958.37422218337</c:v>
                </c:pt>
                <c:pt idx="666">
                  <c:v>796703.07234436669</c:v>
                </c:pt>
                <c:pt idx="667">
                  <c:v>790223.85266654997</c:v>
                </c:pt>
                <c:pt idx="668">
                  <c:v>781444.15158873319</c:v>
                </c:pt>
                <c:pt idx="669">
                  <c:v>764174.46006091649</c:v>
                </c:pt>
                <c:pt idx="670">
                  <c:v>754492.24568309973</c:v>
                </c:pt>
                <c:pt idx="671">
                  <c:v>749940.51710528298</c:v>
                </c:pt>
                <c:pt idx="672">
                  <c:v>740950.88832746621</c:v>
                </c:pt>
                <c:pt idx="673">
                  <c:v>726292.60634964937</c:v>
                </c:pt>
                <c:pt idx="674">
                  <c:v>716937.83115718828</c:v>
                </c:pt>
                <c:pt idx="675">
                  <c:v>705799.33679806057</c:v>
                </c:pt>
                <c:pt idx="676">
                  <c:v>687755.61883893283</c:v>
                </c:pt>
                <c:pt idx="677">
                  <c:v>671845.75701502792</c:v>
                </c:pt>
                <c:pt idx="678">
                  <c:v>655465.56319289294</c:v>
                </c:pt>
                <c:pt idx="679">
                  <c:v>649246.66337075795</c:v>
                </c:pt>
                <c:pt idx="680">
                  <c:v>645636.5830836125</c:v>
                </c:pt>
                <c:pt idx="681">
                  <c:v>645300.98359646695</c:v>
                </c:pt>
                <c:pt idx="682">
                  <c:v>690912.16950932145</c:v>
                </c:pt>
                <c:pt idx="683">
                  <c:v>697268.15788541653</c:v>
                </c:pt>
              </c:numCache>
            </c:numRef>
          </c:yVal>
          <c:smooth val="1"/>
        </c:ser>
        <c:axId val="67132032"/>
        <c:axId val="84167296"/>
      </c:scatterChart>
      <c:valAx>
        <c:axId val="67132032"/>
        <c:scaling>
          <c:orientation val="minMax"/>
          <c:max val="35500"/>
          <c:min val="14611"/>
        </c:scaling>
        <c:axPos val="b"/>
        <c:title>
          <c:tx>
            <c:rich>
              <a:bodyPr/>
              <a:lstStyle/>
              <a:p>
                <a:pPr>
                  <a:defRPr/>
                </a:pPr>
                <a:r>
                  <a:rPr lang="en-US"/>
                  <a:t>Date</a:t>
                </a:r>
              </a:p>
            </c:rich>
          </c:tx>
          <c:layout/>
        </c:title>
        <c:numFmt formatCode="m/d/yy" sourceLinked="1"/>
        <c:tickLblPos val="nextTo"/>
        <c:crossAx val="84167296"/>
        <c:crosses val="autoZero"/>
        <c:crossBetween val="midCat"/>
        <c:majorUnit val="3000"/>
      </c:valAx>
      <c:valAx>
        <c:axId val="84167296"/>
        <c:scaling>
          <c:orientation val="minMax"/>
        </c:scaling>
        <c:axPos val="l"/>
        <c:title>
          <c:tx>
            <c:rich>
              <a:bodyPr rot="-5400000" vert="horz"/>
              <a:lstStyle/>
              <a:p>
                <a:pPr>
                  <a:defRPr/>
                </a:pPr>
                <a:r>
                  <a:rPr lang="en-US"/>
                  <a:t>Reservoir Capacity</a:t>
                </a:r>
              </a:p>
            </c:rich>
          </c:tx>
          <c:layout/>
        </c:title>
        <c:numFmt formatCode="#,##0" sourceLinked="0"/>
        <c:tickLblPos val="nextTo"/>
        <c:crossAx val="67132032"/>
        <c:crosses val="autoZero"/>
        <c:crossBetween val="midCat"/>
      </c:valAx>
    </c:plotArea>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chart>
    <c:autoTitleDeleted val="1"/>
    <c:plotArea>
      <c:layout/>
      <c:scatterChart>
        <c:scatterStyle val="lineMarker"/>
        <c:ser>
          <c:idx val="0"/>
          <c:order val="0"/>
          <c:spPr>
            <a:ln w="28575">
              <a:noFill/>
            </a:ln>
          </c:spPr>
          <c:trendline>
            <c:trendlineType val="linear"/>
            <c:dispRSqr val="1"/>
            <c:dispEq val="1"/>
            <c:trendlineLbl>
              <c:layout>
                <c:manualLayout>
                  <c:x val="0.10466491688538941"/>
                  <c:y val="-0.14972659667541566"/>
                </c:manualLayout>
              </c:layout>
              <c:numFmt formatCode="General" sourceLinked="0"/>
            </c:trendlineLbl>
          </c:trendline>
          <c:xVal>
            <c:numRef>
              <c:f>regression!$B$946:$B$1002</c:f>
              <c:numCache>
                <c:formatCode>General</c:formatCode>
                <c:ptCount val="57"/>
                <c:pt idx="0">
                  <c:v>-0.8</c:v>
                </c:pt>
                <c:pt idx="1">
                  <c:v>2.3889999999999998</c:v>
                </c:pt>
                <c:pt idx="2">
                  <c:v>1.6259999999999999</c:v>
                </c:pt>
                <c:pt idx="3">
                  <c:v>-0.10199999999999999</c:v>
                </c:pt>
                <c:pt idx="4">
                  <c:v>1.853</c:v>
                </c:pt>
                <c:pt idx="5">
                  <c:v>2.1320000000000001</c:v>
                </c:pt>
                <c:pt idx="6">
                  <c:v>1.66</c:v>
                </c:pt>
                <c:pt idx="7">
                  <c:v>2.0310000000000001</c:v>
                </c:pt>
                <c:pt idx="8">
                  <c:v>-0.246</c:v>
                </c:pt>
                <c:pt idx="9">
                  <c:v>1.21</c:v>
                </c:pt>
                <c:pt idx="10">
                  <c:v>0.77500000000000002</c:v>
                </c:pt>
                <c:pt idx="11">
                  <c:v>-1.07</c:v>
                </c:pt>
                <c:pt idx="12">
                  <c:v>-3.6520000000000001</c:v>
                </c:pt>
                <c:pt idx="13">
                  <c:v>-4.2869999999999999</c:v>
                </c:pt>
                <c:pt idx="14">
                  <c:v>-2.8860000000000001</c:v>
                </c:pt>
                <c:pt idx="15">
                  <c:v>-2.2770000000000001</c:v>
                </c:pt>
                <c:pt idx="16">
                  <c:v>-4.806</c:v>
                </c:pt>
                <c:pt idx="17">
                  <c:v>0.45200000000000001</c:v>
                </c:pt>
                <c:pt idx="18">
                  <c:v>0.68</c:v>
                </c:pt>
                <c:pt idx="19">
                  <c:v>-0.41699999999999998</c:v>
                </c:pt>
                <c:pt idx="20">
                  <c:v>0.23100000000000001</c:v>
                </c:pt>
                <c:pt idx="21">
                  <c:v>-0.36299999999999999</c:v>
                </c:pt>
                <c:pt idx="22">
                  <c:v>0.16400000000000001</c:v>
                </c:pt>
                <c:pt idx="23">
                  <c:v>-2.6</c:v>
                </c:pt>
                <c:pt idx="24">
                  <c:v>-2.0089999999999999</c:v>
                </c:pt>
                <c:pt idx="25">
                  <c:v>2.0510000000000002</c:v>
                </c:pt>
                <c:pt idx="26">
                  <c:v>-0.64500000000000002</c:v>
                </c:pt>
                <c:pt idx="27">
                  <c:v>-2.7090000000000001</c:v>
                </c:pt>
                <c:pt idx="28">
                  <c:v>2.722</c:v>
                </c:pt>
                <c:pt idx="29">
                  <c:v>0.67400000000000004</c:v>
                </c:pt>
                <c:pt idx="30">
                  <c:v>1</c:v>
                </c:pt>
                <c:pt idx="31">
                  <c:v>-4.2050000000000001</c:v>
                </c:pt>
                <c:pt idx="32">
                  <c:v>-1.194</c:v>
                </c:pt>
                <c:pt idx="33">
                  <c:v>2.883</c:v>
                </c:pt>
                <c:pt idx="34">
                  <c:v>-0.34200000000000003</c:v>
                </c:pt>
                <c:pt idx="35">
                  <c:v>3.3959999999999999</c:v>
                </c:pt>
                <c:pt idx="36">
                  <c:v>1.069</c:v>
                </c:pt>
                <c:pt idx="37">
                  <c:v>0.23</c:v>
                </c:pt>
                <c:pt idx="38">
                  <c:v>-2.4350000000000001</c:v>
                </c:pt>
                <c:pt idx="39">
                  <c:v>3.1179999999999999</c:v>
                </c:pt>
                <c:pt idx="40">
                  <c:v>-1.617</c:v>
                </c:pt>
                <c:pt idx="41">
                  <c:v>1.4930000000000001</c:v>
                </c:pt>
                <c:pt idx="42">
                  <c:v>1.52</c:v>
                </c:pt>
                <c:pt idx="43">
                  <c:v>1.635</c:v>
                </c:pt>
                <c:pt idx="44">
                  <c:v>-2.0619999999999998</c:v>
                </c:pt>
                <c:pt idx="45">
                  <c:v>1.482</c:v>
                </c:pt>
                <c:pt idx="46">
                  <c:v>0.29599999999999999</c:v>
                </c:pt>
                <c:pt idx="47">
                  <c:v>3.7709999999999999</c:v>
                </c:pt>
                <c:pt idx="48">
                  <c:v>-1.306</c:v>
                </c:pt>
                <c:pt idx="49">
                  <c:v>1.665</c:v>
                </c:pt>
                <c:pt idx="50">
                  <c:v>0.94299999999999995</c:v>
                </c:pt>
                <c:pt idx="51">
                  <c:v>1.645</c:v>
                </c:pt>
                <c:pt idx="52">
                  <c:v>4.569</c:v>
                </c:pt>
                <c:pt idx="53">
                  <c:v>2.2229999999999999</c:v>
                </c:pt>
                <c:pt idx="54">
                  <c:v>1.3049999999999999</c:v>
                </c:pt>
                <c:pt idx="55">
                  <c:v>3.18</c:v>
                </c:pt>
                <c:pt idx="56">
                  <c:v>-1.619</c:v>
                </c:pt>
              </c:numCache>
            </c:numRef>
          </c:xVal>
          <c:yVal>
            <c:numRef>
              <c:f>regression!$C$946:$C$1002</c:f>
              <c:numCache>
                <c:formatCode>General</c:formatCode>
                <c:ptCount val="57"/>
                <c:pt idx="0">
                  <c:v>166216.18335529999</c:v>
                </c:pt>
                <c:pt idx="1">
                  <c:v>274419.50465670001</c:v>
                </c:pt>
                <c:pt idx="2">
                  <c:v>350243.01582790003</c:v>
                </c:pt>
                <c:pt idx="3">
                  <c:v>90784.758863499999</c:v>
                </c:pt>
                <c:pt idx="4">
                  <c:v>148396.94683189999</c:v>
                </c:pt>
                <c:pt idx="5">
                  <c:v>370082.42417119996</c:v>
                </c:pt>
                <c:pt idx="6">
                  <c:v>289531.31218180008</c:v>
                </c:pt>
                <c:pt idx="7">
                  <c:v>87875.272481200009</c:v>
                </c:pt>
                <c:pt idx="8">
                  <c:v>85720</c:v>
                </c:pt>
                <c:pt idx="9">
                  <c:v>132637</c:v>
                </c:pt>
                <c:pt idx="10">
                  <c:v>223250</c:v>
                </c:pt>
                <c:pt idx="11">
                  <c:v>39883</c:v>
                </c:pt>
                <c:pt idx="12">
                  <c:v>13154</c:v>
                </c:pt>
                <c:pt idx="13">
                  <c:v>37361</c:v>
                </c:pt>
                <c:pt idx="14">
                  <c:v>12264</c:v>
                </c:pt>
                <c:pt idx="15">
                  <c:v>16146</c:v>
                </c:pt>
                <c:pt idx="16">
                  <c:v>12461</c:v>
                </c:pt>
                <c:pt idx="17">
                  <c:v>483122</c:v>
                </c:pt>
                <c:pt idx="18">
                  <c:v>192694</c:v>
                </c:pt>
                <c:pt idx="19">
                  <c:v>81210</c:v>
                </c:pt>
                <c:pt idx="20">
                  <c:v>56423</c:v>
                </c:pt>
                <c:pt idx="21">
                  <c:v>53835</c:v>
                </c:pt>
                <c:pt idx="22">
                  <c:v>185375</c:v>
                </c:pt>
                <c:pt idx="23">
                  <c:v>47270</c:v>
                </c:pt>
                <c:pt idx="24">
                  <c:v>159201</c:v>
                </c:pt>
                <c:pt idx="25">
                  <c:v>125811</c:v>
                </c:pt>
                <c:pt idx="26">
                  <c:v>183105</c:v>
                </c:pt>
                <c:pt idx="27">
                  <c:v>48507</c:v>
                </c:pt>
                <c:pt idx="28">
                  <c:v>167037</c:v>
                </c:pt>
                <c:pt idx="29">
                  <c:v>204434</c:v>
                </c:pt>
                <c:pt idx="30">
                  <c:v>226243</c:v>
                </c:pt>
                <c:pt idx="31">
                  <c:v>115167</c:v>
                </c:pt>
                <c:pt idx="32">
                  <c:v>16978</c:v>
                </c:pt>
                <c:pt idx="33">
                  <c:v>156842</c:v>
                </c:pt>
                <c:pt idx="34">
                  <c:v>212433</c:v>
                </c:pt>
                <c:pt idx="35">
                  <c:v>191328</c:v>
                </c:pt>
                <c:pt idx="36">
                  <c:v>34655</c:v>
                </c:pt>
                <c:pt idx="37">
                  <c:v>117241</c:v>
                </c:pt>
                <c:pt idx="38">
                  <c:v>0</c:v>
                </c:pt>
                <c:pt idx="39">
                  <c:v>91392</c:v>
                </c:pt>
                <c:pt idx="40">
                  <c:v>5370</c:v>
                </c:pt>
                <c:pt idx="41">
                  <c:v>471476</c:v>
                </c:pt>
                <c:pt idx="42">
                  <c:v>394108</c:v>
                </c:pt>
                <c:pt idx="43">
                  <c:v>46976</c:v>
                </c:pt>
                <c:pt idx="44">
                  <c:v>30780</c:v>
                </c:pt>
                <c:pt idx="45">
                  <c:v>160320</c:v>
                </c:pt>
                <c:pt idx="46">
                  <c:v>198231</c:v>
                </c:pt>
                <c:pt idx="47">
                  <c:v>240739</c:v>
                </c:pt>
                <c:pt idx="48">
                  <c:v>20153</c:v>
                </c:pt>
                <c:pt idx="49">
                  <c:v>473864</c:v>
                </c:pt>
                <c:pt idx="50">
                  <c:v>478301</c:v>
                </c:pt>
                <c:pt idx="51">
                  <c:v>282907.40159999998</c:v>
                </c:pt>
                <c:pt idx="52">
                  <c:v>205772.11200000002</c:v>
                </c:pt>
                <c:pt idx="53">
                  <c:v>280821.1152</c:v>
                </c:pt>
                <c:pt idx="54">
                  <c:v>255173.5968</c:v>
                </c:pt>
                <c:pt idx="55">
                  <c:v>167171.22719999996</c:v>
                </c:pt>
                <c:pt idx="56">
                  <c:v>81700.334399999992</c:v>
                </c:pt>
              </c:numCache>
            </c:numRef>
          </c:yVal>
        </c:ser>
        <c:axId val="94953472"/>
        <c:axId val="120944896"/>
      </c:scatterChart>
      <c:valAx>
        <c:axId val="94953472"/>
        <c:scaling>
          <c:orientation val="minMax"/>
        </c:scaling>
        <c:axPos val="b"/>
        <c:title>
          <c:tx>
            <c:rich>
              <a:bodyPr/>
              <a:lstStyle/>
              <a:p>
                <a:pPr>
                  <a:defRPr/>
                </a:pPr>
                <a:r>
                  <a:rPr lang="en-US"/>
                  <a:t>PDI</a:t>
                </a:r>
              </a:p>
            </c:rich>
          </c:tx>
          <c:layout/>
        </c:title>
        <c:numFmt formatCode="General" sourceLinked="1"/>
        <c:tickLblPos val="nextTo"/>
        <c:crossAx val="120944896"/>
        <c:crosses val="autoZero"/>
        <c:crossBetween val="midCat"/>
      </c:valAx>
      <c:valAx>
        <c:axId val="120944896"/>
        <c:scaling>
          <c:orientation val="minMax"/>
          <c:min val="0"/>
        </c:scaling>
        <c:axPos val="l"/>
        <c:title>
          <c:tx>
            <c:rich>
              <a:bodyPr/>
              <a:lstStyle/>
              <a:p>
                <a:pPr>
                  <a:defRPr/>
                </a:pPr>
                <a:r>
                  <a:rPr lang="en-US"/>
                  <a:t>Inflow (acre-ft/yr)</a:t>
                </a:r>
              </a:p>
            </c:rich>
          </c:tx>
          <c:layout/>
        </c:title>
        <c:numFmt formatCode="General" sourceLinked="1"/>
        <c:majorTickMark val="none"/>
        <c:tickLblPos val="low"/>
        <c:crossAx val="94953472"/>
        <c:crosses val="autoZero"/>
        <c:crossBetween val="midCat"/>
      </c:valAx>
    </c:plotArea>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US"/>
  <c:chart>
    <c:plotArea>
      <c:layout/>
      <c:scatterChart>
        <c:scatterStyle val="lineMarker"/>
        <c:ser>
          <c:idx val="0"/>
          <c:order val="0"/>
          <c:spPr>
            <a:ln w="28575">
              <a:noFill/>
            </a:ln>
          </c:spPr>
          <c:trendline>
            <c:trendlineType val="linear"/>
            <c:dispRSqr val="1"/>
            <c:dispEq val="1"/>
            <c:trendlineLbl>
              <c:layout>
                <c:manualLayout>
                  <c:x val="7.2386045494313253E-2"/>
                  <c:y val="-0.46928441236512108"/>
                </c:manualLayout>
              </c:layout>
              <c:numFmt formatCode="General" sourceLinked="0"/>
            </c:trendlineLbl>
          </c:trendline>
          <c:xVal>
            <c:numRef>
              <c:f>regression!$B$946:$B$1002</c:f>
              <c:numCache>
                <c:formatCode>General</c:formatCode>
                <c:ptCount val="57"/>
                <c:pt idx="0">
                  <c:v>-0.8</c:v>
                </c:pt>
                <c:pt idx="1">
                  <c:v>2.3889999999999998</c:v>
                </c:pt>
                <c:pt idx="2">
                  <c:v>1.6259999999999999</c:v>
                </c:pt>
                <c:pt idx="3">
                  <c:v>-0.10199999999999999</c:v>
                </c:pt>
                <c:pt idx="4">
                  <c:v>1.853</c:v>
                </c:pt>
                <c:pt idx="5">
                  <c:v>2.1320000000000001</c:v>
                </c:pt>
                <c:pt idx="6">
                  <c:v>1.66</c:v>
                </c:pt>
                <c:pt idx="7">
                  <c:v>2.0310000000000001</c:v>
                </c:pt>
                <c:pt idx="8">
                  <c:v>-0.246</c:v>
                </c:pt>
                <c:pt idx="9">
                  <c:v>1.21</c:v>
                </c:pt>
                <c:pt idx="10">
                  <c:v>0.77500000000000002</c:v>
                </c:pt>
                <c:pt idx="11">
                  <c:v>-1.07</c:v>
                </c:pt>
                <c:pt idx="12">
                  <c:v>-3.6520000000000001</c:v>
                </c:pt>
                <c:pt idx="13">
                  <c:v>-4.2869999999999999</c:v>
                </c:pt>
                <c:pt idx="14">
                  <c:v>-2.8860000000000001</c:v>
                </c:pt>
                <c:pt idx="15">
                  <c:v>-2.2770000000000001</c:v>
                </c:pt>
                <c:pt idx="16">
                  <c:v>-4.806</c:v>
                </c:pt>
                <c:pt idx="17">
                  <c:v>0.45200000000000001</c:v>
                </c:pt>
                <c:pt idx="18">
                  <c:v>0.68</c:v>
                </c:pt>
                <c:pt idx="19">
                  <c:v>-0.41699999999999998</c:v>
                </c:pt>
                <c:pt idx="20">
                  <c:v>0.23100000000000001</c:v>
                </c:pt>
                <c:pt idx="21">
                  <c:v>-0.36299999999999999</c:v>
                </c:pt>
                <c:pt idx="22">
                  <c:v>0.16400000000000001</c:v>
                </c:pt>
                <c:pt idx="23">
                  <c:v>-2.6</c:v>
                </c:pt>
                <c:pt idx="24">
                  <c:v>-2.0089999999999999</c:v>
                </c:pt>
                <c:pt idx="25">
                  <c:v>2.0510000000000002</c:v>
                </c:pt>
                <c:pt idx="26">
                  <c:v>-0.64500000000000002</c:v>
                </c:pt>
                <c:pt idx="27">
                  <c:v>-2.7090000000000001</c:v>
                </c:pt>
                <c:pt idx="28">
                  <c:v>2.722</c:v>
                </c:pt>
                <c:pt idx="29">
                  <c:v>0.67400000000000004</c:v>
                </c:pt>
                <c:pt idx="30">
                  <c:v>1</c:v>
                </c:pt>
                <c:pt idx="31">
                  <c:v>-4.2050000000000001</c:v>
                </c:pt>
                <c:pt idx="32">
                  <c:v>-1.194</c:v>
                </c:pt>
                <c:pt idx="33">
                  <c:v>2.883</c:v>
                </c:pt>
                <c:pt idx="34">
                  <c:v>-0.34200000000000003</c:v>
                </c:pt>
                <c:pt idx="35">
                  <c:v>3.3959999999999999</c:v>
                </c:pt>
                <c:pt idx="36">
                  <c:v>1.069</c:v>
                </c:pt>
                <c:pt idx="37">
                  <c:v>0.23</c:v>
                </c:pt>
                <c:pt idx="38">
                  <c:v>-2.4350000000000001</c:v>
                </c:pt>
                <c:pt idx="39">
                  <c:v>3.1179999999999999</c:v>
                </c:pt>
                <c:pt idx="40">
                  <c:v>-1.617</c:v>
                </c:pt>
                <c:pt idx="41">
                  <c:v>1.4930000000000001</c:v>
                </c:pt>
                <c:pt idx="42">
                  <c:v>1.52</c:v>
                </c:pt>
                <c:pt idx="43">
                  <c:v>1.635</c:v>
                </c:pt>
                <c:pt idx="44">
                  <c:v>-2.0619999999999998</c:v>
                </c:pt>
                <c:pt idx="45">
                  <c:v>1.482</c:v>
                </c:pt>
                <c:pt idx="46">
                  <c:v>0.29599999999999999</c:v>
                </c:pt>
                <c:pt idx="47">
                  <c:v>3.7709999999999999</c:v>
                </c:pt>
                <c:pt idx="48">
                  <c:v>-1.306</c:v>
                </c:pt>
                <c:pt idx="49">
                  <c:v>1.665</c:v>
                </c:pt>
                <c:pt idx="50">
                  <c:v>0.94299999999999995</c:v>
                </c:pt>
                <c:pt idx="51">
                  <c:v>1.645</c:v>
                </c:pt>
                <c:pt idx="52">
                  <c:v>4.569</c:v>
                </c:pt>
                <c:pt idx="53">
                  <c:v>2.2229999999999999</c:v>
                </c:pt>
                <c:pt idx="54">
                  <c:v>1.3049999999999999</c:v>
                </c:pt>
                <c:pt idx="55">
                  <c:v>3.18</c:v>
                </c:pt>
                <c:pt idx="56">
                  <c:v>-1.619</c:v>
                </c:pt>
              </c:numCache>
            </c:numRef>
          </c:xVal>
          <c:yVal>
            <c:numRef>
              <c:f>regression!$D$946:$D$1002</c:f>
              <c:numCache>
                <c:formatCode>General</c:formatCode>
                <c:ptCount val="57"/>
                <c:pt idx="0">
                  <c:v>1.9852083333333335</c:v>
                </c:pt>
                <c:pt idx="1">
                  <c:v>1.1554166666666668</c:v>
                </c:pt>
                <c:pt idx="2">
                  <c:v>1.6216666666666668</c:v>
                </c:pt>
                <c:pt idx="3">
                  <c:v>3.2079166666666676</c:v>
                </c:pt>
                <c:pt idx="4">
                  <c:v>2.0933333333333337</c:v>
                </c:pt>
                <c:pt idx="5">
                  <c:v>1.1772916666666668</c:v>
                </c:pt>
                <c:pt idx="6">
                  <c:v>1.54</c:v>
                </c:pt>
                <c:pt idx="7">
                  <c:v>2.9333333333333336</c:v>
                </c:pt>
                <c:pt idx="8">
                  <c:v>3.66</c:v>
                </c:pt>
                <c:pt idx="9">
                  <c:v>1.5910416666666665</c:v>
                </c:pt>
                <c:pt idx="10">
                  <c:v>2.0575000000000001</c:v>
                </c:pt>
                <c:pt idx="11">
                  <c:v>3.2083333333333339</c:v>
                </c:pt>
                <c:pt idx="12">
                  <c:v>3.7764583333333337</c:v>
                </c:pt>
                <c:pt idx="13">
                  <c:v>3.0031249999999998</c:v>
                </c:pt>
                <c:pt idx="14">
                  <c:v>3.2414583333333336</c:v>
                </c:pt>
                <c:pt idx="15">
                  <c:v>2.6372916666666666</c:v>
                </c:pt>
                <c:pt idx="16">
                  <c:v>3.96875</c:v>
                </c:pt>
                <c:pt idx="17">
                  <c:v>-0.44708333333333322</c:v>
                </c:pt>
                <c:pt idx="18">
                  <c:v>1.1785416666666668</c:v>
                </c:pt>
                <c:pt idx="19">
                  <c:v>1.0818749999999999</c:v>
                </c:pt>
                <c:pt idx="20">
                  <c:v>1.39375</c:v>
                </c:pt>
                <c:pt idx="21">
                  <c:v>1.1768749999999999</c:v>
                </c:pt>
                <c:pt idx="22">
                  <c:v>0.94416666666666671</c:v>
                </c:pt>
                <c:pt idx="23">
                  <c:v>2.987916666666667</c:v>
                </c:pt>
                <c:pt idx="24">
                  <c:v>1.7591666666666665</c:v>
                </c:pt>
                <c:pt idx="25">
                  <c:v>1.7291666666666663</c:v>
                </c:pt>
                <c:pt idx="26">
                  <c:v>1.2985416666666667</c:v>
                </c:pt>
                <c:pt idx="27">
                  <c:v>1.8410416666666667</c:v>
                </c:pt>
                <c:pt idx="28">
                  <c:v>0.55770833333333336</c:v>
                </c:pt>
                <c:pt idx="29">
                  <c:v>1.2681249999999999</c:v>
                </c:pt>
                <c:pt idx="30">
                  <c:v>1.5245833333333334</c:v>
                </c:pt>
                <c:pt idx="31">
                  <c:v>1.765208333333333</c:v>
                </c:pt>
                <c:pt idx="32">
                  <c:v>2.4170833333333333</c:v>
                </c:pt>
                <c:pt idx="33">
                  <c:v>-2.729166666666662E-2</c:v>
                </c:pt>
                <c:pt idx="34">
                  <c:v>1.3058333333333332</c:v>
                </c:pt>
                <c:pt idx="35">
                  <c:v>1.506875</c:v>
                </c:pt>
                <c:pt idx="36">
                  <c:v>1.3295833333333333</c:v>
                </c:pt>
                <c:pt idx="37">
                  <c:v>2.6129166666666666</c:v>
                </c:pt>
                <c:pt idx="38">
                  <c:v>2.5933333333333337</c:v>
                </c:pt>
                <c:pt idx="39">
                  <c:v>1.2508333333333332</c:v>
                </c:pt>
                <c:pt idx="40">
                  <c:v>3.2197916666666662</c:v>
                </c:pt>
                <c:pt idx="41">
                  <c:v>0.75687499999999996</c:v>
                </c:pt>
                <c:pt idx="42">
                  <c:v>1.0441666666666665</c:v>
                </c:pt>
                <c:pt idx="43">
                  <c:v>1.8768750000000001</c:v>
                </c:pt>
                <c:pt idx="44">
                  <c:v>2.0797916666666665</c:v>
                </c:pt>
                <c:pt idx="45">
                  <c:v>1.4879166666666668</c:v>
                </c:pt>
                <c:pt idx="46">
                  <c:v>0.97104166666666669</c:v>
                </c:pt>
                <c:pt idx="47">
                  <c:v>1.2862499999999999</c:v>
                </c:pt>
                <c:pt idx="48">
                  <c:v>2.4993750000000001</c:v>
                </c:pt>
                <c:pt idx="49">
                  <c:v>1.0358333333333334</c:v>
                </c:pt>
                <c:pt idx="50">
                  <c:v>0.42854166666666643</c:v>
                </c:pt>
                <c:pt idx="51">
                  <c:v>0.41333333333333333</c:v>
                </c:pt>
                <c:pt idx="52">
                  <c:v>0.60124999999999995</c:v>
                </c:pt>
                <c:pt idx="53">
                  <c:v>1.620625</c:v>
                </c:pt>
                <c:pt idx="54">
                  <c:v>0.67854166666666682</c:v>
                </c:pt>
                <c:pt idx="55">
                  <c:v>1.02</c:v>
                </c:pt>
                <c:pt idx="56">
                  <c:v>1.6395833333333332</c:v>
                </c:pt>
              </c:numCache>
            </c:numRef>
          </c:yVal>
        </c:ser>
        <c:axId val="120092544"/>
        <c:axId val="120942592"/>
      </c:scatterChart>
      <c:valAx>
        <c:axId val="120092544"/>
        <c:scaling>
          <c:orientation val="minMax"/>
        </c:scaling>
        <c:axPos val="b"/>
        <c:title>
          <c:tx>
            <c:rich>
              <a:bodyPr/>
              <a:lstStyle/>
              <a:p>
                <a:pPr>
                  <a:defRPr/>
                </a:pPr>
                <a:r>
                  <a:rPr lang="en-US"/>
                  <a:t>PDI</a:t>
                </a:r>
              </a:p>
            </c:rich>
          </c:tx>
          <c:layout/>
        </c:title>
        <c:numFmt formatCode="General" sourceLinked="1"/>
        <c:tickLblPos val="nextTo"/>
        <c:crossAx val="120942592"/>
        <c:crosses val="autoZero"/>
        <c:crossBetween val="midCat"/>
      </c:valAx>
      <c:valAx>
        <c:axId val="120942592"/>
        <c:scaling>
          <c:orientation val="minMax"/>
          <c:min val="0"/>
        </c:scaling>
        <c:axPos val="l"/>
        <c:title>
          <c:tx>
            <c:rich>
              <a:bodyPr/>
              <a:lstStyle/>
              <a:p>
                <a:pPr>
                  <a:defRPr/>
                </a:pPr>
                <a:r>
                  <a:rPr lang="en-US"/>
                  <a:t>Net</a:t>
                </a:r>
                <a:r>
                  <a:rPr lang="en-US" baseline="0"/>
                  <a:t> Evap (ft)</a:t>
                </a:r>
                <a:endParaRPr lang="en-US"/>
              </a:p>
            </c:rich>
          </c:tx>
          <c:layout/>
        </c:title>
        <c:numFmt formatCode="General" sourceLinked="1"/>
        <c:majorTickMark val="none"/>
        <c:tickLblPos val="low"/>
        <c:crossAx val="120092544"/>
        <c:crosses val="autoZero"/>
        <c:crossBetween val="midCat"/>
      </c:valAx>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928E54-1878-4CA5-BB22-11B26A71B262}" type="datetimeFigureOut">
              <a:rPr lang="en-US" smtClean="0"/>
              <a:pPr/>
              <a:t>4/27/2010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86AAA-B6A8-4FCE-97FA-1545FD541D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2892A7F-374B-440F-A339-BE70F2EB7249}" type="slidenum">
              <a:rPr lang="en-US"/>
              <a:pPr/>
              <a:t>2</a:t>
            </a:fld>
            <a:endParaRPr lang="en-US"/>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a:spcBef>
                <a:spcPct val="0"/>
              </a:spcBef>
            </a:pPr>
            <a:r>
              <a:rPr lang="en-US" smtClean="0">
                <a:latin typeface="Arial" charset="0"/>
              </a:rPr>
              <a:t>Across the western US, with the exception of the wet coastal regions and the higher mountains, climates are generally arid or semi-arid, and so moisture is the main factor limiting tree growth. Thus, a dry year leads to a narrow growth ring, and a wet year leads to a wide growth ring. </a:t>
            </a:r>
          </a:p>
          <a:p>
            <a:pPr>
              <a:spcBef>
                <a:spcPct val="0"/>
              </a:spcBef>
            </a:pPr>
            <a:endParaRPr lang="en-US" smtClean="0">
              <a:latin typeface="Arial" charset="0"/>
            </a:endParaRPr>
          </a:p>
          <a:p>
            <a:pPr>
              <a:spcBef>
                <a:spcPct val="0"/>
              </a:spcBef>
            </a:pPr>
            <a:r>
              <a:rPr lang="en-US" smtClean="0">
                <a:latin typeface="Arial" charset="0"/>
              </a:rPr>
              <a:t>Shown here is an image of annual tree rings from 1973-1984 from a Douglas-fir tree growing at about 8000’ in south-central Colorado. The range in ring widths reflects the annual moisture variability, with 1977 being an extremely dry year locally and across the region, and 1983 being an exceptionally wet year.  </a:t>
            </a:r>
          </a:p>
          <a:p>
            <a:pPr>
              <a:spcBef>
                <a:spcPct val="0"/>
              </a:spcBef>
            </a:pPr>
            <a:endParaRPr lang="en-US" smtClean="0">
              <a:latin typeface="Arial" charset="0"/>
            </a:endParaRPr>
          </a:p>
          <a:p>
            <a:pPr>
              <a:spcBef>
                <a:spcPct val="0"/>
              </a:spcBef>
            </a:pPr>
            <a:r>
              <a:rPr lang="en-US" smtClean="0">
                <a:latin typeface="Arial" charset="0"/>
              </a:rPr>
              <a:t>While it varies somewhat by tree species and the region of the West (the northern and northwestern parts of the western US are somewhat different), tree growth usually reflects the antecedent moisture from the fall, winter and spring </a:t>
            </a:r>
            <a:r>
              <a:rPr lang="en-US" i="1" smtClean="0">
                <a:latin typeface="Arial" charset="0"/>
              </a:rPr>
              <a:t>prior to</a:t>
            </a:r>
            <a:r>
              <a:rPr lang="en-US" smtClean="0">
                <a:latin typeface="Arial" charset="0"/>
              </a:rPr>
              <a:t> the summer growing season.  Growth also responds to summer precipitation, but it is a less efficient source of moisture for the trees. In other words, the annual ring-width is typically an integrative measure of moisture over a roughly year-long period, corresponding closely to the October-September water year.</a:t>
            </a:r>
          </a:p>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0EC7E16-D8FB-4F13-9B9D-7EE991DE6CD1}" type="slidenum">
              <a:rPr lang="en-US"/>
              <a:pPr/>
              <a:t>3</a:t>
            </a:fld>
            <a:endParaRPr lang="en-US"/>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marL="226223" indent="-226223"/>
            <a:r>
              <a:rPr lang="en-US" sz="1000" dirty="0" smtClean="0">
                <a:latin typeface="Arial" charset="0"/>
              </a:rPr>
              <a:t>There are three types of ring anomalies that would make a simple ring-count depart from the true annual sequence of growth:</a:t>
            </a:r>
          </a:p>
          <a:p>
            <a:pPr marL="226223" indent="-226223"/>
            <a:endParaRPr lang="en-US" sz="1000" dirty="0" smtClean="0">
              <a:latin typeface="Arial" charset="0"/>
            </a:endParaRPr>
          </a:p>
          <a:p>
            <a:pPr marL="226223" indent="-226223">
              <a:buFontTx/>
              <a:buAutoNum type="arabicParenR"/>
            </a:pPr>
            <a:r>
              <a:rPr lang="en-US" sz="1000" dirty="0" smtClean="0">
                <a:latin typeface="Arial" charset="0"/>
              </a:rPr>
              <a:t> </a:t>
            </a:r>
            <a:r>
              <a:rPr lang="en-US" sz="1000" i="1" dirty="0" smtClean="0">
                <a:latin typeface="Arial" charset="0"/>
              </a:rPr>
              <a:t>Micro rings</a:t>
            </a:r>
            <a:r>
              <a:rPr lang="en-US" sz="1000" dirty="0" smtClean="0">
                <a:latin typeface="Arial" charset="0"/>
              </a:rPr>
              <a:t>: In very unfavorable (dry) years, a tree may grow a very thin layer of new wood, and the resulting ring may be so small and difficult to see that it will be missed during a ring count.</a:t>
            </a:r>
          </a:p>
          <a:p>
            <a:pPr marL="226223" indent="-226223">
              <a:buFontTx/>
              <a:buAutoNum type="arabicParenR"/>
            </a:pPr>
            <a:r>
              <a:rPr lang="en-US" sz="1000" dirty="0" smtClean="0">
                <a:latin typeface="Arial" charset="0"/>
              </a:rPr>
              <a:t> </a:t>
            </a:r>
            <a:r>
              <a:rPr lang="en-US" sz="1000" i="1" dirty="0" smtClean="0">
                <a:latin typeface="Arial" charset="0"/>
              </a:rPr>
              <a:t>Missing or absent rings</a:t>
            </a:r>
            <a:r>
              <a:rPr lang="en-US" sz="1000" dirty="0" smtClean="0">
                <a:latin typeface="Arial" charset="0"/>
              </a:rPr>
              <a:t>: In the worst drought years, like 2002, no or virtually no growth will occur, and no annual ring will be seen in a core or cross-section. On the driest and most stressful sites, over 10% of the annual rings in any one tree may be absent, though a more typical figure is 1% to 4%. We will know these rings are missing because they will be present in trees that are growing in more favorable locations at that site.</a:t>
            </a:r>
          </a:p>
          <a:p>
            <a:pPr marL="226223" indent="-226223">
              <a:buFontTx/>
              <a:buAutoNum type="arabicParenR"/>
            </a:pPr>
            <a:r>
              <a:rPr lang="en-US" sz="1000" dirty="0" smtClean="0">
                <a:latin typeface="Arial" charset="0"/>
              </a:rPr>
              <a:t> </a:t>
            </a:r>
            <a:r>
              <a:rPr lang="en-US" sz="1000" i="1" dirty="0" smtClean="0">
                <a:latin typeface="Arial" charset="0"/>
              </a:rPr>
              <a:t>False rings</a:t>
            </a:r>
            <a:r>
              <a:rPr lang="en-US" sz="1000" dirty="0" smtClean="0">
                <a:latin typeface="Arial" charset="0"/>
              </a:rPr>
              <a:t>: If there is a very dry period in the middle of the summer growing season (as is typical in Arizona and New Mexico, prior to the monsoon), the tree may begin to shut down its growth processes and form the dark band of latewood which indicates the end of the growing season. Then when the rains return in late summer, the tree will resume “normal” growth, and then finally put on a true latewood band as fall approaches. So the tree forms what at first glance appears to be two annual rings.</a:t>
            </a:r>
          </a:p>
          <a:p>
            <a:pPr marL="226223" indent="-226223"/>
            <a:r>
              <a:rPr lang="en-US" sz="1000" dirty="0" smtClean="0">
                <a:latin typeface="Arial" charset="0"/>
              </a:rPr>
              <a:t>By </a:t>
            </a:r>
            <a:r>
              <a:rPr lang="en-US" sz="1000" dirty="0" err="1" smtClean="0">
                <a:latin typeface="Arial" charset="0"/>
              </a:rPr>
              <a:t>crossdating</a:t>
            </a:r>
            <a:r>
              <a:rPr lang="en-US" sz="1000" dirty="0" smtClean="0">
                <a:latin typeface="Arial" charset="0"/>
              </a:rPr>
              <a:t>--comparing and matching the ring-width patterns among multiple trees, and multiple sites—we can identify these ring anomalies and ensure that each ring is assigned to the exact calendar year. This is critical if the tree-ring widths are to be calibrated with annual records of </a:t>
            </a:r>
            <a:r>
              <a:rPr lang="en-US" sz="1000" dirty="0" err="1" smtClean="0">
                <a:latin typeface="Arial" charset="0"/>
              </a:rPr>
              <a:t>streamflow</a:t>
            </a:r>
            <a:r>
              <a:rPr lang="en-US" sz="1000" dirty="0" smtClean="0">
                <a:latin typeface="Arial" charset="0"/>
              </a:rPr>
              <a:t> or climate. </a:t>
            </a:r>
          </a:p>
          <a:p>
            <a:pPr marL="226223" indent="-226223"/>
            <a:endParaRPr lang="en-US" sz="1000" dirty="0" smtClean="0">
              <a:latin typeface="Arial" charset="0"/>
            </a:endParaRPr>
          </a:p>
          <a:p>
            <a:pPr marL="226223" indent="-226223"/>
            <a:r>
              <a:rPr lang="en-US" sz="1000" dirty="0" smtClean="0">
                <a:latin typeface="Arial" charset="0"/>
              </a:rPr>
              <a:t>For an online exercise to practice cross dating, see: </a:t>
            </a:r>
          </a:p>
          <a:p>
            <a:pPr marL="226223" indent="-226223"/>
            <a:r>
              <a:rPr lang="en-US" sz="1000" dirty="0" smtClean="0">
                <a:latin typeface="Arial" charset="0"/>
              </a:rPr>
              <a:t>http://www.ltrr.arizona.edu/skeletonplot/introcrossdate.htm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155647DF-BB82-4700-8034-4AC3EC17EB8C}" type="slidenum">
              <a:rPr lang="en-US"/>
              <a:pPr/>
              <a:t>4</a:t>
            </a:fld>
            <a:endParaRPr lang="en-US"/>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r>
              <a:rPr lang="en-US" smtClean="0">
                <a:latin typeface="Arial" charset="0"/>
              </a:rPr>
              <a:t>Crossdating also allows the dating of samples of dead wood (where the outside ring is not previously known) and incorporating those samples into the overall ring-width chronology from a site. In this way, tree-ring records can extend back much further than the maximum lifespans of living trees.</a:t>
            </a:r>
          </a:p>
          <a:p>
            <a:endParaRPr lang="en-US" smtClean="0">
              <a:latin typeface="Arial" charset="0"/>
            </a:endParaRPr>
          </a:p>
          <a:p>
            <a:r>
              <a:rPr lang="en-US" smtClean="0">
                <a:latin typeface="Arial" charset="0"/>
              </a:rPr>
              <a:t>Here, wood from an archeological context is shown in “C” being used in the chronology. In practice, such wood is only used for reconstructing climate where it is locally abundant and there is a long history of occupation, mainly the Colorado Plateau, home of ancestral and modern Puebloans. </a:t>
            </a:r>
          </a:p>
          <a:p>
            <a:endParaRPr lang="en-US" smtClean="0">
              <a:latin typeface="Arial" charset="0"/>
            </a:endParaRPr>
          </a:p>
          <a:p>
            <a:r>
              <a:rPr lang="en-US" smtClean="0">
                <a:latin typeface="Arial" charset="0"/>
              </a:rPr>
              <a:t>Dead wood in its original setting (as shown by “B”), in the form of upright snags, downed logs, and stumps, is used across the West in streamflow and climate reconstructions.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F17687BE-CF7C-46BD-A6F4-0BB08CCE9FC3}" type="slidenum">
              <a:rPr lang="en-US"/>
              <a:pPr/>
              <a:t>5</a:t>
            </a:fld>
            <a:endParaRPr lang="en-US"/>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r>
              <a:rPr lang="en-US" smtClean="0">
                <a:latin typeface="Arial" charset="0"/>
              </a:rPr>
              <a:t>Shown here schematically is the compilation of the ring-width series from all of the trees at one site into the site chronology. A software program called ARSTAN employs a robust biweight mean to average all of the ring-width values for each year, reducing the effect of outlying ring-width values. </a:t>
            </a:r>
          </a:p>
          <a:p>
            <a:endParaRPr lang="en-US" smtClean="0">
              <a:latin typeface="Arial" charset="0"/>
            </a:endParaRPr>
          </a:p>
          <a:p>
            <a:r>
              <a:rPr lang="en-US" smtClean="0">
                <a:latin typeface="Arial" charset="0"/>
              </a:rPr>
              <a:t>You can see how the “peaks” and “valleys” in the ring-width series in the top graph are aligned in time, reflecting the common climatic influence on all the trees at the site. In the final chronology (bottom graph), these features are accentuated, reflecting the extraction of the climate signal by the compilation procedure.</a:t>
            </a:r>
          </a:p>
          <a:p>
            <a:endParaRPr lang="en-US" smtClean="0">
              <a:latin typeface="Arial" charset="0"/>
            </a:endParaRPr>
          </a:p>
          <a:p>
            <a:r>
              <a:rPr lang="en-US" smtClean="0">
                <a:latin typeface="Arial" charset="0"/>
              </a:rPr>
              <a:t>As with the detrended ring-width series, the chronology is expressed in terms of ring-width indices, with a minimum of 0 and a mean of 1. </a:t>
            </a:r>
          </a:p>
          <a:p>
            <a:endParaRPr lang="en-US" smtClean="0">
              <a:latin typeface="Arial" charset="0"/>
            </a:endParaRPr>
          </a:p>
          <a:p>
            <a:r>
              <a:rPr lang="en-US" smtClean="0">
                <a:latin typeface="Arial" charset="0"/>
              </a:rPr>
              <a:t>For more information about the ARSTAN program, see this page at the Lamont-Doherty Earth Observatory (Columbia U.) Tree-Ring Lab: http://www.ldeo.columbia.edu/res/fac/trl/public/publicSoftware.html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4EBC0-F3FD-4699-8819-3006F3EE3FD9}" type="slidenum">
              <a:rPr lang="en-US"/>
              <a:pPr/>
              <a:t>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B8FF3C-A75E-4318-878C-CB7991582561}"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E4F40-14DC-4D94-9018-A951121246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8FF3C-A75E-4318-878C-CB7991582561}"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E4F40-14DC-4D94-9018-A951121246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8FF3C-A75E-4318-878C-CB7991582561}"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E4F40-14DC-4D94-9018-A951121246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8FF3C-A75E-4318-878C-CB7991582561}"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E4F40-14DC-4D94-9018-A951121246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B8FF3C-A75E-4318-878C-CB7991582561}"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E4F40-14DC-4D94-9018-A951121246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B8FF3C-A75E-4318-878C-CB7991582561}" type="datetimeFigureOut">
              <a:rPr lang="en-US" smtClean="0"/>
              <a:pPr/>
              <a:t>4/27/2010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E4F40-14DC-4D94-9018-A951121246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B8FF3C-A75E-4318-878C-CB7991582561}" type="datetimeFigureOut">
              <a:rPr lang="en-US" smtClean="0"/>
              <a:pPr/>
              <a:t>4/27/2010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2E4F40-14DC-4D94-9018-A951121246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B8FF3C-A75E-4318-878C-CB7991582561}" type="datetimeFigureOut">
              <a:rPr lang="en-US" smtClean="0"/>
              <a:pPr/>
              <a:t>4/27/2010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2E4F40-14DC-4D94-9018-A951121246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8FF3C-A75E-4318-878C-CB7991582561}" type="datetimeFigureOut">
              <a:rPr lang="en-US" smtClean="0"/>
              <a:pPr/>
              <a:t>4/27/2010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2E4F40-14DC-4D94-9018-A951121246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8FF3C-A75E-4318-878C-CB7991582561}" type="datetimeFigureOut">
              <a:rPr lang="en-US" smtClean="0"/>
              <a:pPr/>
              <a:t>4/27/2010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E4F40-14DC-4D94-9018-A951121246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8FF3C-A75E-4318-878C-CB7991582561}" type="datetimeFigureOut">
              <a:rPr lang="en-US" smtClean="0"/>
              <a:pPr/>
              <a:t>4/27/2010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E4F40-14DC-4D94-9018-A951121246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8FF3C-A75E-4318-878C-CB7991582561}" type="datetimeFigureOut">
              <a:rPr lang="en-US" smtClean="0"/>
              <a:pPr/>
              <a:t>4/27/2010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E4F40-14DC-4D94-9018-A951121246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Drought and Water Supply</a:t>
            </a:r>
            <a:endParaRPr lang="en-US" dirty="0"/>
          </a:p>
        </p:txBody>
      </p:sp>
      <p:sp>
        <p:nvSpPr>
          <p:cNvPr id="3" name="Subtitle 2"/>
          <p:cNvSpPr>
            <a:spLocks noGrp="1"/>
          </p:cNvSpPr>
          <p:nvPr>
            <p:ph type="subTitle" idx="1"/>
          </p:nvPr>
        </p:nvSpPr>
        <p:spPr/>
        <p:txBody>
          <a:bodyPr/>
          <a:lstStyle/>
          <a:p>
            <a:r>
              <a:rPr lang="en-US" dirty="0" smtClean="0"/>
              <a:t>Part 1. Drought </a:t>
            </a:r>
            <a:r>
              <a:rPr lang="en-US" dirty="0" smtClean="0"/>
              <a:t>Characterization and Simulation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76800" y="228600"/>
            <a:ext cx="3505200" cy="7171194"/>
          </a:xfrm>
          <a:prstGeom prst="rect">
            <a:avLst/>
          </a:prstGeom>
        </p:spPr>
        <p:txBody>
          <a:bodyPr wrap="square">
            <a:spAutoFit/>
          </a:bodyPr>
          <a:lstStyle/>
          <a:p>
            <a:r>
              <a:rPr lang="en-US" sz="1000" dirty="0" smtClean="0"/>
              <a:t>Sub </a:t>
            </a:r>
            <a:r>
              <a:rPr lang="en-US" sz="1000" dirty="0" err="1" smtClean="0"/>
              <a:t>Find_droughts</a:t>
            </a:r>
            <a:r>
              <a:rPr lang="en-US" sz="1000" dirty="0" smtClean="0"/>
              <a:t>()</a:t>
            </a:r>
          </a:p>
          <a:p>
            <a:r>
              <a:rPr lang="en-US" sz="1000" dirty="0" err="1" smtClean="0"/>
              <a:t>is_drought</a:t>
            </a:r>
            <a:r>
              <a:rPr lang="en-US" sz="1000" dirty="0" smtClean="0"/>
              <a:t> = False</a:t>
            </a:r>
          </a:p>
          <a:p>
            <a:r>
              <a:rPr lang="en-US" sz="1000" dirty="0" err="1" smtClean="0"/>
              <a:t>numrecon</a:t>
            </a:r>
            <a:r>
              <a:rPr lang="en-US" sz="1000" dirty="0" smtClean="0"/>
              <a:t> = 1008</a:t>
            </a:r>
          </a:p>
          <a:p>
            <a:r>
              <a:rPr lang="en-US" sz="1000" dirty="0" smtClean="0"/>
              <a:t>j = 0</a:t>
            </a:r>
          </a:p>
          <a:p>
            <a:r>
              <a:rPr lang="en-US" sz="1000" dirty="0" err="1" smtClean="0"/>
              <a:t>ReconTally</a:t>
            </a:r>
            <a:r>
              <a:rPr lang="en-US" sz="1000" dirty="0" smtClean="0"/>
              <a:t> = 0</a:t>
            </a:r>
          </a:p>
          <a:p>
            <a:r>
              <a:rPr lang="en-US" sz="1000" dirty="0" err="1" smtClean="0"/>
              <a:t>PrintMe</a:t>
            </a:r>
            <a:r>
              <a:rPr lang="en-US" sz="1000" dirty="0" smtClean="0"/>
              <a:t> = False</a:t>
            </a:r>
          </a:p>
          <a:p>
            <a:r>
              <a:rPr lang="en-US" sz="1000" dirty="0" err="1" smtClean="0"/>
              <a:t>yearTally</a:t>
            </a:r>
            <a:r>
              <a:rPr lang="en-US" sz="1000" dirty="0" smtClean="0"/>
              <a:t> = 0</a:t>
            </a:r>
          </a:p>
          <a:p>
            <a:r>
              <a:rPr lang="en-US" sz="1000" dirty="0" err="1" smtClean="0"/>
              <a:t>interarrival</a:t>
            </a:r>
            <a:r>
              <a:rPr lang="en-US" sz="1000" dirty="0" smtClean="0"/>
              <a:t> = 0</a:t>
            </a:r>
          </a:p>
          <a:p>
            <a:r>
              <a:rPr lang="en-US" sz="1000" dirty="0" smtClean="0"/>
              <a:t>Dim recon As Range</a:t>
            </a:r>
          </a:p>
          <a:p>
            <a:r>
              <a:rPr lang="en-US" sz="1000" dirty="0" smtClean="0"/>
              <a:t>   Set recon = Worksheets("recon").Range("B3:B1010")</a:t>
            </a:r>
          </a:p>
          <a:p>
            <a:r>
              <a:rPr lang="en-US" sz="1000" dirty="0" smtClean="0"/>
              <a:t>    For </a:t>
            </a:r>
            <a:r>
              <a:rPr lang="en-US" sz="1000" dirty="0" err="1" smtClean="0"/>
              <a:t>i</a:t>
            </a:r>
            <a:r>
              <a:rPr lang="en-US" sz="1000" dirty="0" smtClean="0"/>
              <a:t> = 1 To </a:t>
            </a:r>
            <a:r>
              <a:rPr lang="en-US" sz="1000" dirty="0" err="1" smtClean="0"/>
              <a:t>numrecon</a:t>
            </a:r>
            <a:r>
              <a:rPr lang="en-US" sz="1000" dirty="0" smtClean="0"/>
              <a:t>                </a:t>
            </a:r>
          </a:p>
          <a:p>
            <a:r>
              <a:rPr lang="en-US" sz="1000" dirty="0" smtClean="0"/>
              <a:t>        If recon(</a:t>
            </a:r>
            <a:r>
              <a:rPr lang="en-US" sz="1000" dirty="0" err="1" smtClean="0"/>
              <a:t>i</a:t>
            </a:r>
            <a:r>
              <a:rPr lang="en-US" sz="1000" dirty="0" smtClean="0"/>
              <a:t>) &lt; 0 And Not </a:t>
            </a:r>
            <a:r>
              <a:rPr lang="en-US" sz="1000" dirty="0" err="1" smtClean="0"/>
              <a:t>is_drought</a:t>
            </a:r>
            <a:r>
              <a:rPr lang="en-US" sz="1000" dirty="0" smtClean="0"/>
              <a:t> Then</a:t>
            </a:r>
          </a:p>
          <a:p>
            <a:r>
              <a:rPr lang="en-US" sz="1000" dirty="0" smtClean="0"/>
              <a:t>            </a:t>
            </a:r>
            <a:r>
              <a:rPr lang="en-US" sz="1000" dirty="0" err="1" smtClean="0"/>
              <a:t>is_drought</a:t>
            </a:r>
            <a:r>
              <a:rPr lang="en-US" sz="1000" dirty="0" smtClean="0"/>
              <a:t> = True</a:t>
            </a:r>
          </a:p>
          <a:p>
            <a:r>
              <a:rPr lang="en-US" sz="1000" dirty="0" smtClean="0"/>
              <a:t>            j = j + 1</a:t>
            </a:r>
          </a:p>
          <a:p>
            <a:r>
              <a:rPr lang="en-US" sz="1000" dirty="0" smtClean="0"/>
              <a:t>            </a:t>
            </a:r>
            <a:r>
              <a:rPr lang="en-US" sz="1000" dirty="0" err="1" smtClean="0"/>
              <a:t>ReconTally</a:t>
            </a:r>
            <a:r>
              <a:rPr lang="en-US" sz="1000" dirty="0" smtClean="0"/>
              <a:t> = recon(</a:t>
            </a:r>
            <a:r>
              <a:rPr lang="en-US" sz="1000" dirty="0" err="1" smtClean="0"/>
              <a:t>i</a:t>
            </a:r>
            <a:r>
              <a:rPr lang="en-US" sz="1000" dirty="0" smtClean="0"/>
              <a:t>)</a:t>
            </a:r>
          </a:p>
          <a:p>
            <a:r>
              <a:rPr lang="en-US" sz="1000" dirty="0" smtClean="0"/>
              <a:t>            </a:t>
            </a:r>
            <a:r>
              <a:rPr lang="en-US" sz="1000" dirty="0" err="1" smtClean="0"/>
              <a:t>yearTally</a:t>
            </a:r>
            <a:r>
              <a:rPr lang="en-US" sz="1000" dirty="0" smtClean="0"/>
              <a:t> = 1</a:t>
            </a:r>
          </a:p>
          <a:p>
            <a:r>
              <a:rPr lang="en-US" sz="1000" dirty="0" smtClean="0"/>
              <a:t>            </a:t>
            </a:r>
          </a:p>
          <a:p>
            <a:r>
              <a:rPr lang="en-US" sz="1000" dirty="0" smtClean="0"/>
              <a:t>            </a:t>
            </a:r>
            <a:r>
              <a:rPr lang="en-US" sz="1000" dirty="0" err="1" smtClean="0"/>
              <a:t>interarrivalTime</a:t>
            </a:r>
            <a:r>
              <a:rPr lang="en-US" sz="1000" dirty="0" smtClean="0"/>
              <a:t> = </a:t>
            </a:r>
            <a:r>
              <a:rPr lang="en-US" sz="1000" dirty="0" err="1" smtClean="0"/>
              <a:t>i</a:t>
            </a:r>
            <a:r>
              <a:rPr lang="en-US" sz="1000" dirty="0" smtClean="0"/>
              <a:t> - </a:t>
            </a:r>
            <a:r>
              <a:rPr lang="en-US" sz="1000" dirty="0" err="1" smtClean="0"/>
              <a:t>interarrival</a:t>
            </a:r>
            <a:endParaRPr lang="en-US" sz="1000" dirty="0" smtClean="0"/>
          </a:p>
          <a:p>
            <a:r>
              <a:rPr lang="en-US" sz="1000" dirty="0" smtClean="0"/>
              <a:t>            </a:t>
            </a:r>
            <a:r>
              <a:rPr lang="en-US" sz="1000" dirty="0" err="1" smtClean="0"/>
              <a:t>interarrival</a:t>
            </a:r>
            <a:r>
              <a:rPr lang="en-US" sz="1000" dirty="0" smtClean="0"/>
              <a:t> = </a:t>
            </a:r>
            <a:r>
              <a:rPr lang="en-US" sz="1000" dirty="0" err="1" smtClean="0"/>
              <a:t>i</a:t>
            </a:r>
            <a:endParaRPr lang="en-US" sz="1000" dirty="0" smtClean="0"/>
          </a:p>
          <a:p>
            <a:r>
              <a:rPr lang="en-US" sz="1000" dirty="0" smtClean="0"/>
              <a:t>            </a:t>
            </a:r>
          </a:p>
          <a:p>
            <a:r>
              <a:rPr lang="en-US" sz="1000" dirty="0" smtClean="0"/>
              <a:t>        </a:t>
            </a:r>
            <a:r>
              <a:rPr lang="en-US" sz="1000" dirty="0" err="1" smtClean="0"/>
              <a:t>ElseIf</a:t>
            </a:r>
            <a:r>
              <a:rPr lang="en-US" sz="1000" dirty="0" smtClean="0"/>
              <a:t> recon(</a:t>
            </a:r>
            <a:r>
              <a:rPr lang="en-US" sz="1000" dirty="0" err="1" smtClean="0"/>
              <a:t>i</a:t>
            </a:r>
            <a:r>
              <a:rPr lang="en-US" sz="1000" dirty="0" smtClean="0"/>
              <a:t>) &lt; 0 And </a:t>
            </a:r>
            <a:r>
              <a:rPr lang="en-US" sz="1000" dirty="0" err="1" smtClean="0"/>
              <a:t>is_drought</a:t>
            </a:r>
            <a:r>
              <a:rPr lang="en-US" sz="1000" dirty="0" smtClean="0"/>
              <a:t> Then</a:t>
            </a:r>
          </a:p>
          <a:p>
            <a:r>
              <a:rPr lang="en-US" sz="1000" dirty="0" smtClean="0"/>
              <a:t>     </a:t>
            </a:r>
          </a:p>
          <a:p>
            <a:r>
              <a:rPr lang="en-US" sz="1000" dirty="0" smtClean="0"/>
              <a:t>            </a:t>
            </a:r>
            <a:r>
              <a:rPr lang="en-US" sz="1000" dirty="0" err="1" smtClean="0"/>
              <a:t>ReconTally</a:t>
            </a:r>
            <a:r>
              <a:rPr lang="en-US" sz="1000" dirty="0" smtClean="0"/>
              <a:t> = </a:t>
            </a:r>
            <a:r>
              <a:rPr lang="en-US" sz="1000" dirty="0" err="1" smtClean="0"/>
              <a:t>ReconTally</a:t>
            </a:r>
            <a:r>
              <a:rPr lang="en-US" sz="1000" dirty="0" smtClean="0"/>
              <a:t> + recon(</a:t>
            </a:r>
            <a:r>
              <a:rPr lang="en-US" sz="1000" dirty="0" err="1" smtClean="0"/>
              <a:t>i</a:t>
            </a:r>
            <a:r>
              <a:rPr lang="en-US" sz="1000" dirty="0" smtClean="0"/>
              <a:t>)</a:t>
            </a:r>
          </a:p>
          <a:p>
            <a:r>
              <a:rPr lang="en-US" sz="1000" dirty="0" smtClean="0"/>
              <a:t>            </a:t>
            </a:r>
            <a:r>
              <a:rPr lang="en-US" sz="1000" dirty="0" err="1" smtClean="0"/>
              <a:t>yearTally</a:t>
            </a:r>
            <a:r>
              <a:rPr lang="en-US" sz="1000" dirty="0" smtClean="0"/>
              <a:t> = </a:t>
            </a:r>
            <a:r>
              <a:rPr lang="en-US" sz="1000" dirty="0" err="1" smtClean="0"/>
              <a:t>yearTally</a:t>
            </a:r>
            <a:r>
              <a:rPr lang="en-US" sz="1000" dirty="0" smtClean="0"/>
              <a:t> + 1</a:t>
            </a:r>
          </a:p>
          <a:p>
            <a:r>
              <a:rPr lang="en-US" sz="1000" dirty="0" smtClean="0"/>
              <a:t>            </a:t>
            </a:r>
          </a:p>
          <a:p>
            <a:r>
              <a:rPr lang="en-US" sz="1000" dirty="0" smtClean="0"/>
              <a:t>        </a:t>
            </a:r>
            <a:r>
              <a:rPr lang="en-US" sz="1000" dirty="0" err="1" smtClean="0"/>
              <a:t>ElseIf</a:t>
            </a:r>
            <a:r>
              <a:rPr lang="en-US" sz="1000" dirty="0" smtClean="0"/>
              <a:t> recon(</a:t>
            </a:r>
            <a:r>
              <a:rPr lang="en-US" sz="1000" dirty="0" err="1" smtClean="0"/>
              <a:t>i</a:t>
            </a:r>
            <a:r>
              <a:rPr lang="en-US" sz="1000" dirty="0" smtClean="0"/>
              <a:t>) &gt;= 0 And </a:t>
            </a:r>
            <a:r>
              <a:rPr lang="en-US" sz="1000" dirty="0" err="1" smtClean="0"/>
              <a:t>is_drought</a:t>
            </a:r>
            <a:r>
              <a:rPr lang="en-US" sz="1000" dirty="0" smtClean="0"/>
              <a:t> Then</a:t>
            </a:r>
          </a:p>
          <a:p>
            <a:r>
              <a:rPr lang="en-US" sz="1000" dirty="0" smtClean="0"/>
              <a:t>            </a:t>
            </a:r>
            <a:r>
              <a:rPr lang="en-US" sz="1000" dirty="0" err="1" smtClean="0"/>
              <a:t>is_drought</a:t>
            </a:r>
            <a:r>
              <a:rPr lang="en-US" sz="1000" dirty="0" smtClean="0"/>
              <a:t> = False</a:t>
            </a:r>
          </a:p>
          <a:p>
            <a:r>
              <a:rPr lang="en-US" sz="1000" dirty="0" smtClean="0"/>
              <a:t>            </a:t>
            </a:r>
            <a:r>
              <a:rPr lang="en-US" sz="1000" dirty="0" err="1" smtClean="0"/>
              <a:t>DroughtArray</a:t>
            </a:r>
            <a:r>
              <a:rPr lang="en-US" sz="1000" dirty="0" smtClean="0"/>
              <a:t>(j) = </a:t>
            </a:r>
            <a:r>
              <a:rPr lang="en-US" sz="1000" dirty="0" err="1" smtClean="0"/>
              <a:t>ReconTally</a:t>
            </a:r>
            <a:endParaRPr lang="en-US" sz="1000" dirty="0" smtClean="0"/>
          </a:p>
          <a:p>
            <a:r>
              <a:rPr lang="en-US" sz="1000" dirty="0" smtClean="0"/>
              <a:t>            </a:t>
            </a:r>
            <a:r>
              <a:rPr lang="en-US" sz="1000" dirty="0" err="1" smtClean="0"/>
              <a:t>yearArray</a:t>
            </a:r>
            <a:r>
              <a:rPr lang="en-US" sz="1000" dirty="0" smtClean="0"/>
              <a:t>(j) = </a:t>
            </a:r>
            <a:r>
              <a:rPr lang="en-US" sz="1000" dirty="0" err="1" smtClean="0"/>
              <a:t>yearTally</a:t>
            </a:r>
            <a:endParaRPr lang="en-US" sz="1000" dirty="0" smtClean="0"/>
          </a:p>
          <a:p>
            <a:r>
              <a:rPr lang="en-US" sz="1000" dirty="0" smtClean="0"/>
              <a:t>            </a:t>
            </a:r>
            <a:r>
              <a:rPr lang="en-US" sz="1000" dirty="0" err="1" smtClean="0"/>
              <a:t>ReconTally</a:t>
            </a:r>
            <a:r>
              <a:rPr lang="en-US" sz="1000" dirty="0" smtClean="0"/>
              <a:t> = 0</a:t>
            </a:r>
          </a:p>
          <a:p>
            <a:r>
              <a:rPr lang="en-US" sz="1000" dirty="0" smtClean="0"/>
              <a:t>            </a:t>
            </a:r>
            <a:r>
              <a:rPr lang="en-US" sz="1000" dirty="0" err="1" smtClean="0"/>
              <a:t>PrintMe</a:t>
            </a:r>
            <a:r>
              <a:rPr lang="en-US" sz="1000" dirty="0" smtClean="0"/>
              <a:t> = True</a:t>
            </a:r>
          </a:p>
          <a:p>
            <a:r>
              <a:rPr lang="en-US" sz="1000" dirty="0" smtClean="0"/>
              <a:t>            </a:t>
            </a:r>
          </a:p>
          <a:p>
            <a:r>
              <a:rPr lang="en-US" sz="1000" dirty="0" smtClean="0"/>
              <a:t>        End If</a:t>
            </a:r>
          </a:p>
          <a:p>
            <a:r>
              <a:rPr lang="en-US" sz="1000" dirty="0" smtClean="0"/>
              <a:t>        </a:t>
            </a:r>
          </a:p>
          <a:p>
            <a:r>
              <a:rPr lang="en-US" sz="1000" dirty="0" smtClean="0"/>
              <a:t>            If </a:t>
            </a:r>
            <a:r>
              <a:rPr lang="en-US" sz="1000" dirty="0" err="1" smtClean="0"/>
              <a:t>PrintMe</a:t>
            </a:r>
            <a:r>
              <a:rPr lang="en-US" sz="1000" dirty="0" smtClean="0"/>
              <a:t> Then</a:t>
            </a:r>
          </a:p>
          <a:p>
            <a:r>
              <a:rPr lang="en-US" sz="1000" dirty="0" smtClean="0"/>
              <a:t>                Cells(j + 1, 4) = </a:t>
            </a:r>
            <a:r>
              <a:rPr lang="en-US" sz="1000" dirty="0" err="1" smtClean="0"/>
              <a:t>DroughtArray</a:t>
            </a:r>
            <a:r>
              <a:rPr lang="en-US" sz="1000" dirty="0" smtClean="0"/>
              <a:t>(j)</a:t>
            </a:r>
          </a:p>
          <a:p>
            <a:r>
              <a:rPr lang="en-US" sz="1000" dirty="0" smtClean="0"/>
              <a:t>                Cells(j + 1, 5) = </a:t>
            </a:r>
            <a:r>
              <a:rPr lang="en-US" sz="1000" dirty="0" err="1" smtClean="0"/>
              <a:t>yearArray</a:t>
            </a:r>
            <a:r>
              <a:rPr lang="en-US" sz="1000" dirty="0" smtClean="0"/>
              <a:t>(j)</a:t>
            </a:r>
          </a:p>
          <a:p>
            <a:r>
              <a:rPr lang="en-US" sz="1000" dirty="0" smtClean="0"/>
              <a:t>                Cells(j + 1, 6) = </a:t>
            </a:r>
            <a:r>
              <a:rPr lang="en-US" sz="1000" dirty="0" err="1" smtClean="0"/>
              <a:t>interarrivalTime</a:t>
            </a:r>
            <a:endParaRPr lang="en-US" sz="1000" dirty="0" smtClean="0"/>
          </a:p>
          <a:p>
            <a:r>
              <a:rPr lang="en-US" sz="1000" dirty="0" smtClean="0"/>
              <a:t>                </a:t>
            </a:r>
            <a:r>
              <a:rPr lang="en-US" sz="1000" dirty="0" err="1" smtClean="0"/>
              <a:t>PrintMe</a:t>
            </a:r>
            <a:r>
              <a:rPr lang="en-US" sz="1000" dirty="0" smtClean="0"/>
              <a:t> = False</a:t>
            </a:r>
          </a:p>
          <a:p>
            <a:r>
              <a:rPr lang="en-US" sz="1000" dirty="0" smtClean="0"/>
              <a:t>            End If</a:t>
            </a:r>
          </a:p>
          <a:p>
            <a:r>
              <a:rPr lang="en-US" sz="1000" dirty="0" smtClean="0"/>
              <a:t>    Next </a:t>
            </a:r>
            <a:r>
              <a:rPr lang="en-US" sz="1000" dirty="0" err="1" smtClean="0"/>
              <a:t>i</a:t>
            </a:r>
            <a:endParaRPr lang="en-US" sz="1000" dirty="0" smtClean="0"/>
          </a:p>
          <a:p>
            <a:r>
              <a:rPr lang="en-US" sz="1000" dirty="0" smtClean="0"/>
              <a:t>    </a:t>
            </a:r>
          </a:p>
          <a:p>
            <a:r>
              <a:rPr lang="en-US" sz="1000" dirty="0" smtClean="0"/>
              <a:t>End Sub</a:t>
            </a:r>
          </a:p>
          <a:p>
            <a:endParaRPr lang="en-US" sz="1000" dirty="0" smtClean="0"/>
          </a:p>
          <a:p>
            <a:endParaRPr lang="en-US" sz="1000" dirty="0"/>
          </a:p>
        </p:txBody>
      </p:sp>
      <p:sp>
        <p:nvSpPr>
          <p:cNvPr id="11" name="Title 10"/>
          <p:cNvSpPr>
            <a:spLocks noGrp="1"/>
          </p:cNvSpPr>
          <p:nvPr>
            <p:ph type="title"/>
          </p:nvPr>
        </p:nvSpPr>
        <p:spPr>
          <a:xfrm>
            <a:off x="457200" y="990600"/>
            <a:ext cx="3008313" cy="1162050"/>
          </a:xfrm>
        </p:spPr>
        <p:txBody>
          <a:bodyPr/>
          <a:lstStyle/>
          <a:p>
            <a:r>
              <a:rPr lang="en-US" dirty="0" smtClean="0"/>
              <a:t>Code for Extracting the Droughts from the Palmer Index Reconstruction</a:t>
            </a:r>
            <a:endParaRPr lang="en-US" dirty="0"/>
          </a:p>
        </p:txBody>
      </p:sp>
      <p:sp>
        <p:nvSpPr>
          <p:cNvPr id="13" name="Text Placeholder 12"/>
          <p:cNvSpPr>
            <a:spLocks noGrp="1"/>
          </p:cNvSpPr>
          <p:nvPr>
            <p:ph type="body" sz="half" idx="2"/>
          </p:nvPr>
        </p:nvSpPr>
        <p:spPr>
          <a:xfrm>
            <a:off x="457200" y="2057400"/>
            <a:ext cx="3008313" cy="4068763"/>
          </a:xfrm>
        </p:spPr>
        <p:txBody>
          <a:bodyPr/>
          <a:lstStyle/>
          <a:p>
            <a:endParaRPr lang="en-US" dirty="0" smtClean="0"/>
          </a:p>
          <a:p>
            <a:pPr>
              <a:buFont typeface="Arial" pitchFamily="34" charset="0"/>
              <a:buChar char="•"/>
            </a:pPr>
            <a:r>
              <a:rPr lang="en-US" dirty="0" smtClean="0"/>
              <a:t>There are 196 Droughts in the 1000+ year record</a:t>
            </a:r>
          </a:p>
          <a:p>
            <a:endParaRPr lang="en-US" dirty="0"/>
          </a:p>
          <a:p>
            <a:pPr>
              <a:buFont typeface="Arial" pitchFamily="34" charset="0"/>
              <a:buChar char="•"/>
            </a:pPr>
            <a:r>
              <a:rPr lang="en-US" dirty="0" smtClean="0"/>
              <a:t>Some are as long as 18 years (according to tree ring growth)</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85800" y="1295397"/>
          <a:ext cx="7924800" cy="5105402"/>
        </p:xfrm>
        <a:graphic>
          <a:graphicData uri="http://schemas.openxmlformats.org/drawingml/2006/table">
            <a:tbl>
              <a:tblPr/>
              <a:tblGrid>
                <a:gridCol w="1584960"/>
                <a:gridCol w="1584960"/>
                <a:gridCol w="1584960"/>
                <a:gridCol w="1584960"/>
                <a:gridCol w="1584960"/>
              </a:tblGrid>
              <a:tr h="221974">
                <a:tc>
                  <a:txBody>
                    <a:bodyPr/>
                    <a:lstStyle/>
                    <a:p>
                      <a:pPr algn="ctr" fontAlgn="b"/>
                      <a:r>
                        <a:rPr lang="en-US" sz="1000" b="1" i="0" u="none" strike="noStrike">
                          <a:solidFill>
                            <a:srgbClr val="FFFFFF"/>
                          </a:solidFill>
                          <a:latin typeface="Arial"/>
                        </a:rPr>
                        <a:t>Start Year</a:t>
                      </a:r>
                    </a:p>
                  </a:txBody>
                  <a:tcPr marL="0" marR="0" marT="0" marB="0" anchor="b">
                    <a:lnL>
                      <a:noFill/>
                    </a:lnL>
                    <a:lnR>
                      <a:noFill/>
                    </a:lnR>
                    <a:lnT>
                      <a:noFill/>
                    </a:lnT>
                    <a:lnB>
                      <a:noFill/>
                    </a:lnB>
                    <a:solidFill>
                      <a:srgbClr val="1F497D"/>
                    </a:solidFill>
                  </a:tcPr>
                </a:tc>
                <a:tc>
                  <a:txBody>
                    <a:bodyPr/>
                    <a:lstStyle/>
                    <a:p>
                      <a:pPr algn="ctr" fontAlgn="b"/>
                      <a:r>
                        <a:rPr lang="en-US" sz="1000" b="1" i="0" u="none" strike="noStrike">
                          <a:solidFill>
                            <a:srgbClr val="FFFFFF"/>
                          </a:solidFill>
                          <a:latin typeface="Arial"/>
                        </a:rPr>
                        <a:t>End Year</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1F497D"/>
                    </a:solidFill>
                  </a:tcPr>
                </a:tc>
                <a:tc>
                  <a:txBody>
                    <a:bodyPr/>
                    <a:lstStyle/>
                    <a:p>
                      <a:pPr algn="ctr" fontAlgn="b"/>
                      <a:r>
                        <a:rPr lang="en-US" sz="1000" b="1" i="0" u="none" strike="noStrike">
                          <a:solidFill>
                            <a:srgbClr val="FFFFFF"/>
                          </a:solidFill>
                          <a:latin typeface="Arial"/>
                        </a:rPr>
                        <a:t>Severity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1000" b="1" i="0" u="none" strike="noStrike">
                          <a:solidFill>
                            <a:srgbClr val="FFFFFF"/>
                          </a:solidFill>
                          <a:latin typeface="Arial"/>
                        </a:rPr>
                        <a:t>Duration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1000" b="1" i="0" u="none" strike="noStrike">
                          <a:solidFill>
                            <a:srgbClr val="FFFFFF"/>
                          </a:solidFill>
                          <a:latin typeface="Arial"/>
                        </a:rPr>
                        <a:t>Interarrival Time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r>
              <a:tr h="221974">
                <a:tc>
                  <a:txBody>
                    <a:bodyPr/>
                    <a:lstStyle/>
                    <a:p>
                      <a:pPr algn="ctr" fontAlgn="b"/>
                      <a:r>
                        <a:rPr lang="en-US" sz="1000" b="0" i="0" u="none" strike="noStrike">
                          <a:latin typeface="Arial"/>
                        </a:rPr>
                        <a:t>998</a:t>
                      </a:r>
                    </a:p>
                  </a:txBody>
                  <a:tcPr marL="0" marR="0" marT="0" marB="0" anchor="b">
                    <a:lnL>
                      <a:noFill/>
                    </a:lnL>
                    <a:lnR>
                      <a:noFill/>
                    </a:lnR>
                    <a:lnT>
                      <a:noFill/>
                    </a:lnT>
                    <a:lnB>
                      <a:noFill/>
                    </a:lnB>
                  </a:tcPr>
                </a:tc>
                <a:tc>
                  <a:txBody>
                    <a:bodyPr/>
                    <a:lstStyle/>
                    <a:p>
                      <a:pPr algn="ctr" fontAlgn="b"/>
                      <a:r>
                        <a:rPr lang="en-US" sz="1000" b="0" i="0" u="none" strike="noStrike">
                          <a:latin typeface="Arial"/>
                        </a:rPr>
                        <a:t>1000</a:t>
                      </a:r>
                    </a:p>
                  </a:txBody>
                  <a:tcPr marL="0" marR="0" marT="0" marB="0" anchor="b">
                    <a:lnL>
                      <a:noFill/>
                    </a:lnL>
                    <a:lnR>
                      <a:noFill/>
                    </a:lnR>
                    <a:lnT>
                      <a:noFill/>
                    </a:lnT>
                    <a:lnB>
                      <a:noFill/>
                    </a:lnB>
                  </a:tcPr>
                </a:tc>
                <a:tc>
                  <a:txBody>
                    <a:bodyPr/>
                    <a:lstStyle/>
                    <a:p>
                      <a:pPr algn="ctr" fontAlgn="b"/>
                      <a:r>
                        <a:rPr lang="en-US" sz="1000" b="0" i="0" u="none" strike="noStrike">
                          <a:latin typeface="Arial"/>
                        </a:rPr>
                        <a:t>-7.545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latin typeface="Arial"/>
                        </a:rPr>
                        <a:t>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latin typeface="Arial"/>
                        </a:rPr>
                        <a:t>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221974">
                <a:tc>
                  <a:txBody>
                    <a:bodyPr/>
                    <a:lstStyle/>
                    <a:p>
                      <a:pPr algn="ctr" fontAlgn="b"/>
                      <a:r>
                        <a:rPr lang="en-US" sz="1000" b="0" i="0" u="none" strike="noStrike">
                          <a:latin typeface="Arial"/>
                        </a:rPr>
                        <a:t>1003</a:t>
                      </a:r>
                    </a:p>
                  </a:txBody>
                  <a:tcPr marL="0" marR="0" marT="0" marB="0" anchor="b">
                    <a:lnL>
                      <a:noFill/>
                    </a:lnL>
                    <a:lnR>
                      <a:noFill/>
                    </a:lnR>
                    <a:lnT>
                      <a:noFill/>
                    </a:lnT>
                    <a:lnB>
                      <a:noFill/>
                    </a:lnB>
                  </a:tcPr>
                </a:tc>
                <a:tc>
                  <a:txBody>
                    <a:bodyPr/>
                    <a:lstStyle/>
                    <a:p>
                      <a:pPr algn="ctr" fontAlgn="b"/>
                      <a:r>
                        <a:rPr lang="en-US" sz="1000" b="0" i="0" u="none" strike="noStrike">
                          <a:latin typeface="Arial"/>
                        </a:rPr>
                        <a:t>1016</a:t>
                      </a:r>
                    </a:p>
                  </a:txBody>
                  <a:tcPr marL="0" marR="0" marT="0" marB="0" anchor="b">
                    <a:lnL>
                      <a:noFill/>
                    </a:lnL>
                    <a:lnR>
                      <a:noFill/>
                    </a:lnR>
                    <a:lnT>
                      <a:noFill/>
                    </a:lnT>
                    <a:lnB>
                      <a:noFill/>
                    </a:lnB>
                  </a:tcPr>
                </a:tc>
                <a:tc>
                  <a:txBody>
                    <a:bodyPr/>
                    <a:lstStyle/>
                    <a:p>
                      <a:pPr algn="ctr" fontAlgn="b"/>
                      <a:r>
                        <a:rPr lang="en-US" sz="1000" b="0" i="0" u="none" strike="noStrike">
                          <a:latin typeface="Arial"/>
                        </a:rPr>
                        <a:t>-28.51</a:t>
                      </a:r>
                    </a:p>
                  </a:txBody>
                  <a:tcPr marL="0" marR="0" marT="0" marB="0" anchor="b">
                    <a:lnL>
                      <a:noFill/>
                    </a:lnL>
                    <a:lnR>
                      <a:noFill/>
                    </a:lnR>
                    <a:lnT>
                      <a:noFill/>
                    </a:lnT>
                    <a:lnB>
                      <a:noFill/>
                    </a:lnB>
                  </a:tcPr>
                </a:tc>
                <a:tc>
                  <a:txBody>
                    <a:bodyPr/>
                    <a:lstStyle/>
                    <a:p>
                      <a:pPr algn="ctr" fontAlgn="b"/>
                      <a:r>
                        <a:rPr lang="en-US" sz="1000" b="0" i="0" u="none" strike="noStrike">
                          <a:latin typeface="Arial"/>
                        </a:rPr>
                        <a:t>14</a:t>
                      </a:r>
                    </a:p>
                  </a:txBody>
                  <a:tcPr marL="0" marR="0" marT="0" marB="0" anchor="b">
                    <a:lnL>
                      <a:noFill/>
                    </a:lnL>
                    <a:lnR>
                      <a:noFill/>
                    </a:lnR>
                    <a:lnT>
                      <a:noFill/>
                    </a:lnT>
                    <a:lnB>
                      <a:noFill/>
                    </a:lnB>
                  </a:tcPr>
                </a:tc>
                <a:tc>
                  <a:txBody>
                    <a:bodyPr/>
                    <a:lstStyle/>
                    <a:p>
                      <a:pPr algn="ctr" fontAlgn="b"/>
                      <a:r>
                        <a:rPr lang="en-US" sz="1000" b="0" i="0" u="none" strike="noStrike">
                          <a:latin typeface="Arial"/>
                        </a:rPr>
                        <a:t>5</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1020</a:t>
                      </a:r>
                    </a:p>
                  </a:txBody>
                  <a:tcPr marL="0" marR="0" marT="0" marB="0" anchor="b">
                    <a:lnL>
                      <a:noFill/>
                    </a:lnL>
                    <a:lnR>
                      <a:noFill/>
                    </a:lnR>
                    <a:lnT>
                      <a:noFill/>
                    </a:lnT>
                    <a:lnB>
                      <a:noFill/>
                    </a:lnB>
                  </a:tcPr>
                </a:tc>
                <a:tc>
                  <a:txBody>
                    <a:bodyPr/>
                    <a:lstStyle/>
                    <a:p>
                      <a:pPr algn="ctr" fontAlgn="b"/>
                      <a:r>
                        <a:rPr lang="en-US" sz="1000" b="0" i="0" u="none" strike="noStrike">
                          <a:latin typeface="Arial"/>
                        </a:rPr>
                        <a:t>1025</a:t>
                      </a:r>
                    </a:p>
                  </a:txBody>
                  <a:tcPr marL="0" marR="0" marT="0" marB="0" anchor="b">
                    <a:lnL>
                      <a:noFill/>
                    </a:lnL>
                    <a:lnR>
                      <a:noFill/>
                    </a:lnR>
                    <a:lnT>
                      <a:noFill/>
                    </a:lnT>
                    <a:lnB>
                      <a:noFill/>
                    </a:lnB>
                  </a:tcPr>
                </a:tc>
                <a:tc>
                  <a:txBody>
                    <a:bodyPr/>
                    <a:lstStyle/>
                    <a:p>
                      <a:pPr algn="ctr" fontAlgn="b"/>
                      <a:r>
                        <a:rPr lang="en-US" sz="1000" b="0" i="0" u="none" strike="noStrike">
                          <a:latin typeface="Arial"/>
                        </a:rPr>
                        <a:t>-8.395</a:t>
                      </a:r>
                    </a:p>
                  </a:txBody>
                  <a:tcPr marL="0" marR="0" marT="0" marB="0" anchor="b">
                    <a:lnL>
                      <a:noFill/>
                    </a:lnL>
                    <a:lnR>
                      <a:noFill/>
                    </a:lnR>
                    <a:lnT>
                      <a:noFill/>
                    </a:lnT>
                    <a:lnB>
                      <a:noFill/>
                    </a:lnB>
                  </a:tcPr>
                </a:tc>
                <a:tc>
                  <a:txBody>
                    <a:bodyPr/>
                    <a:lstStyle/>
                    <a:p>
                      <a:pPr algn="ctr" fontAlgn="b"/>
                      <a:r>
                        <a:rPr lang="en-US" sz="1000" b="0" i="0" u="none" strike="noStrike">
                          <a:latin typeface="Arial"/>
                        </a:rPr>
                        <a:t>6</a:t>
                      </a:r>
                    </a:p>
                  </a:txBody>
                  <a:tcPr marL="0" marR="0" marT="0" marB="0" anchor="b">
                    <a:lnL>
                      <a:noFill/>
                    </a:lnL>
                    <a:lnR>
                      <a:noFill/>
                    </a:lnR>
                    <a:lnT>
                      <a:noFill/>
                    </a:lnT>
                    <a:lnB>
                      <a:noFill/>
                    </a:lnB>
                  </a:tcPr>
                </a:tc>
                <a:tc>
                  <a:txBody>
                    <a:bodyPr/>
                    <a:lstStyle/>
                    <a:p>
                      <a:pPr algn="ctr" fontAlgn="b"/>
                      <a:r>
                        <a:rPr lang="en-US" sz="1000" b="0" i="0" u="none" strike="noStrike">
                          <a:latin typeface="Arial"/>
                        </a:rPr>
                        <a:t>17</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1028</a:t>
                      </a:r>
                    </a:p>
                  </a:txBody>
                  <a:tcPr marL="0" marR="0" marT="0" marB="0" anchor="b">
                    <a:lnL>
                      <a:noFill/>
                    </a:lnL>
                    <a:lnR>
                      <a:noFill/>
                    </a:lnR>
                    <a:lnT>
                      <a:noFill/>
                    </a:lnT>
                    <a:lnB>
                      <a:noFill/>
                    </a:lnB>
                  </a:tcPr>
                </a:tc>
                <a:tc>
                  <a:txBody>
                    <a:bodyPr/>
                    <a:lstStyle/>
                    <a:p>
                      <a:pPr algn="ctr" fontAlgn="b"/>
                      <a:r>
                        <a:rPr lang="en-US" sz="1000" b="0" i="0" u="none" strike="noStrike">
                          <a:latin typeface="Arial"/>
                        </a:rPr>
                        <a:t>1029</a:t>
                      </a:r>
                    </a:p>
                  </a:txBody>
                  <a:tcPr marL="0" marR="0" marT="0" marB="0" anchor="b">
                    <a:lnL>
                      <a:noFill/>
                    </a:lnL>
                    <a:lnR>
                      <a:noFill/>
                    </a:lnR>
                    <a:lnT>
                      <a:noFill/>
                    </a:lnT>
                    <a:lnB>
                      <a:noFill/>
                    </a:lnB>
                  </a:tcPr>
                </a:tc>
                <a:tc>
                  <a:txBody>
                    <a:bodyPr/>
                    <a:lstStyle/>
                    <a:p>
                      <a:pPr algn="ctr" fontAlgn="b"/>
                      <a:r>
                        <a:rPr lang="en-US" sz="1000" b="0" i="0" u="none" strike="noStrike">
                          <a:latin typeface="Arial"/>
                        </a:rPr>
                        <a:t>-1.914</a:t>
                      </a:r>
                    </a:p>
                  </a:txBody>
                  <a:tcPr marL="0" marR="0" marT="0" marB="0" anchor="b">
                    <a:lnL>
                      <a:noFill/>
                    </a:lnL>
                    <a:lnR>
                      <a:noFill/>
                    </a:lnR>
                    <a:lnT>
                      <a:noFill/>
                    </a:lnT>
                    <a:lnB>
                      <a:noFill/>
                    </a:lnB>
                  </a:tcPr>
                </a:tc>
                <a:tc>
                  <a:txBody>
                    <a:bodyPr/>
                    <a:lstStyle/>
                    <a:p>
                      <a:pPr algn="ctr" fontAlgn="b"/>
                      <a:r>
                        <a:rPr lang="en-US" sz="1000" b="0" i="0" u="none" strike="noStrike">
                          <a:latin typeface="Arial"/>
                        </a:rPr>
                        <a:t>2</a:t>
                      </a:r>
                    </a:p>
                  </a:txBody>
                  <a:tcPr marL="0" marR="0" marT="0" marB="0" anchor="b">
                    <a:lnL>
                      <a:noFill/>
                    </a:lnL>
                    <a:lnR>
                      <a:noFill/>
                    </a:lnR>
                    <a:lnT>
                      <a:noFill/>
                    </a:lnT>
                    <a:lnB>
                      <a:noFill/>
                    </a:lnB>
                  </a:tcPr>
                </a:tc>
                <a:tc>
                  <a:txBody>
                    <a:bodyPr/>
                    <a:lstStyle/>
                    <a:p>
                      <a:pPr algn="ctr" fontAlgn="b"/>
                      <a:r>
                        <a:rPr lang="en-US" sz="1000" b="0" i="0" u="none" strike="noStrike">
                          <a:latin typeface="Arial"/>
                        </a:rPr>
                        <a:t>8</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1032</a:t>
                      </a:r>
                    </a:p>
                  </a:txBody>
                  <a:tcPr marL="0" marR="0" marT="0" marB="0" anchor="b">
                    <a:lnL>
                      <a:noFill/>
                    </a:lnL>
                    <a:lnR>
                      <a:noFill/>
                    </a:lnR>
                    <a:lnT>
                      <a:noFill/>
                    </a:lnT>
                    <a:lnB>
                      <a:noFill/>
                    </a:lnB>
                  </a:tcPr>
                </a:tc>
                <a:tc>
                  <a:txBody>
                    <a:bodyPr/>
                    <a:lstStyle/>
                    <a:p>
                      <a:pPr algn="ctr" fontAlgn="b"/>
                      <a:r>
                        <a:rPr lang="en-US" sz="1000" b="0" i="0" u="none" strike="noStrike">
                          <a:latin typeface="Arial"/>
                        </a:rPr>
                        <a:t>1036</a:t>
                      </a:r>
                    </a:p>
                  </a:txBody>
                  <a:tcPr marL="0" marR="0" marT="0" marB="0" anchor="b">
                    <a:lnL>
                      <a:noFill/>
                    </a:lnL>
                    <a:lnR>
                      <a:noFill/>
                    </a:lnR>
                    <a:lnT>
                      <a:noFill/>
                    </a:lnT>
                    <a:lnB>
                      <a:noFill/>
                    </a:lnB>
                  </a:tcPr>
                </a:tc>
                <a:tc>
                  <a:txBody>
                    <a:bodyPr/>
                    <a:lstStyle/>
                    <a:p>
                      <a:pPr algn="ctr" fontAlgn="b"/>
                      <a:r>
                        <a:rPr lang="en-US" sz="1000" b="0" i="0" u="none" strike="noStrike">
                          <a:latin typeface="Arial"/>
                        </a:rPr>
                        <a:t>-5.376</a:t>
                      </a:r>
                    </a:p>
                  </a:txBody>
                  <a:tcPr marL="0" marR="0" marT="0" marB="0" anchor="b">
                    <a:lnL>
                      <a:noFill/>
                    </a:lnL>
                    <a:lnR>
                      <a:noFill/>
                    </a:lnR>
                    <a:lnT>
                      <a:noFill/>
                    </a:lnT>
                    <a:lnB>
                      <a:noFill/>
                    </a:lnB>
                  </a:tcPr>
                </a:tc>
                <a:tc>
                  <a:txBody>
                    <a:bodyPr/>
                    <a:lstStyle/>
                    <a:p>
                      <a:pPr algn="ctr" fontAlgn="b"/>
                      <a:r>
                        <a:rPr lang="en-US" sz="1000" b="0" i="0" u="none" strike="noStrike">
                          <a:latin typeface="Arial"/>
                        </a:rPr>
                        <a:t>5</a:t>
                      </a:r>
                    </a:p>
                  </a:txBody>
                  <a:tcPr marL="0" marR="0" marT="0" marB="0" anchor="b">
                    <a:lnL>
                      <a:noFill/>
                    </a:lnL>
                    <a:lnR>
                      <a:noFill/>
                    </a:lnR>
                    <a:lnT>
                      <a:noFill/>
                    </a:lnT>
                    <a:lnB>
                      <a:noFill/>
                    </a:lnB>
                  </a:tcPr>
                </a:tc>
                <a:tc>
                  <a:txBody>
                    <a:bodyPr/>
                    <a:lstStyle/>
                    <a:p>
                      <a:pPr algn="ctr" fontAlgn="b"/>
                      <a:r>
                        <a:rPr lang="en-US" sz="1000" b="0" i="0" u="none" strike="noStrike">
                          <a:latin typeface="Arial"/>
                        </a:rPr>
                        <a:t>4</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1038</a:t>
                      </a:r>
                    </a:p>
                  </a:txBody>
                  <a:tcPr marL="0" marR="0" marT="0" marB="0" anchor="b">
                    <a:lnL>
                      <a:noFill/>
                    </a:lnL>
                    <a:lnR>
                      <a:noFill/>
                    </a:lnR>
                    <a:lnT>
                      <a:noFill/>
                    </a:lnT>
                    <a:lnB>
                      <a:noFill/>
                    </a:lnB>
                  </a:tcPr>
                </a:tc>
                <a:tc>
                  <a:txBody>
                    <a:bodyPr/>
                    <a:lstStyle/>
                    <a:p>
                      <a:pPr algn="ctr" fontAlgn="b"/>
                      <a:r>
                        <a:rPr lang="en-US" sz="1000" b="0" i="0" u="none" strike="noStrike">
                          <a:latin typeface="Arial"/>
                        </a:rPr>
                        <a:t>1045</a:t>
                      </a:r>
                    </a:p>
                  </a:txBody>
                  <a:tcPr marL="0" marR="0" marT="0" marB="0" anchor="b">
                    <a:lnL>
                      <a:noFill/>
                    </a:lnL>
                    <a:lnR>
                      <a:noFill/>
                    </a:lnR>
                    <a:lnT>
                      <a:noFill/>
                    </a:lnT>
                    <a:lnB>
                      <a:noFill/>
                    </a:lnB>
                  </a:tcPr>
                </a:tc>
                <a:tc>
                  <a:txBody>
                    <a:bodyPr/>
                    <a:lstStyle/>
                    <a:p>
                      <a:pPr algn="ctr" fontAlgn="b"/>
                      <a:r>
                        <a:rPr lang="en-US" sz="1000" b="0" i="0" u="none" strike="noStrike">
                          <a:latin typeface="Arial"/>
                        </a:rPr>
                        <a:t>-15.449</a:t>
                      </a:r>
                    </a:p>
                  </a:txBody>
                  <a:tcPr marL="0" marR="0" marT="0" marB="0" anchor="b">
                    <a:lnL>
                      <a:noFill/>
                    </a:lnL>
                    <a:lnR>
                      <a:noFill/>
                    </a:lnR>
                    <a:lnT>
                      <a:noFill/>
                    </a:lnT>
                    <a:lnB>
                      <a:noFill/>
                    </a:lnB>
                  </a:tcPr>
                </a:tc>
                <a:tc>
                  <a:txBody>
                    <a:bodyPr/>
                    <a:lstStyle/>
                    <a:p>
                      <a:pPr algn="ctr" fontAlgn="b"/>
                      <a:r>
                        <a:rPr lang="en-US" sz="1000" b="0" i="0" u="none" strike="noStrike">
                          <a:latin typeface="Arial"/>
                        </a:rPr>
                        <a:t>8</a:t>
                      </a:r>
                    </a:p>
                  </a:txBody>
                  <a:tcPr marL="0" marR="0" marT="0" marB="0" anchor="b">
                    <a:lnL>
                      <a:noFill/>
                    </a:lnL>
                    <a:lnR>
                      <a:noFill/>
                    </a:lnR>
                    <a:lnT>
                      <a:noFill/>
                    </a:lnT>
                    <a:lnB>
                      <a:noFill/>
                    </a:lnB>
                  </a:tcPr>
                </a:tc>
                <a:tc>
                  <a:txBody>
                    <a:bodyPr/>
                    <a:lstStyle/>
                    <a:p>
                      <a:pPr algn="ctr" fontAlgn="b"/>
                      <a:r>
                        <a:rPr lang="en-US" sz="1000" b="0" i="0" u="none" strike="noStrike">
                          <a:latin typeface="Arial"/>
                        </a:rPr>
                        <a:t>6</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1047</a:t>
                      </a:r>
                    </a:p>
                  </a:txBody>
                  <a:tcPr marL="0" marR="0" marT="0" marB="0" anchor="b">
                    <a:lnL>
                      <a:noFill/>
                    </a:lnL>
                    <a:lnR>
                      <a:noFill/>
                    </a:lnR>
                    <a:lnT>
                      <a:noFill/>
                    </a:lnT>
                    <a:lnB>
                      <a:noFill/>
                    </a:lnB>
                  </a:tcPr>
                </a:tc>
                <a:tc>
                  <a:txBody>
                    <a:bodyPr/>
                    <a:lstStyle/>
                    <a:p>
                      <a:pPr algn="ctr" fontAlgn="b"/>
                      <a:r>
                        <a:rPr lang="en-US" sz="1000" b="0" i="0" u="none" strike="noStrike">
                          <a:latin typeface="Arial"/>
                        </a:rPr>
                        <a:t>1051</a:t>
                      </a:r>
                    </a:p>
                  </a:txBody>
                  <a:tcPr marL="0" marR="0" marT="0" marB="0" anchor="b">
                    <a:lnL>
                      <a:noFill/>
                    </a:lnL>
                    <a:lnR>
                      <a:noFill/>
                    </a:lnR>
                    <a:lnT>
                      <a:noFill/>
                    </a:lnT>
                    <a:lnB>
                      <a:noFill/>
                    </a:lnB>
                  </a:tcPr>
                </a:tc>
                <a:tc>
                  <a:txBody>
                    <a:bodyPr/>
                    <a:lstStyle/>
                    <a:p>
                      <a:pPr algn="ctr" fontAlgn="b"/>
                      <a:r>
                        <a:rPr lang="en-US" sz="1000" b="0" i="0" u="none" strike="noStrike">
                          <a:latin typeface="Arial"/>
                        </a:rPr>
                        <a:t>-7.414</a:t>
                      </a:r>
                    </a:p>
                  </a:txBody>
                  <a:tcPr marL="0" marR="0" marT="0" marB="0" anchor="b">
                    <a:lnL>
                      <a:noFill/>
                    </a:lnL>
                    <a:lnR>
                      <a:noFill/>
                    </a:lnR>
                    <a:lnT>
                      <a:noFill/>
                    </a:lnT>
                    <a:lnB>
                      <a:noFill/>
                    </a:lnB>
                  </a:tcPr>
                </a:tc>
                <a:tc>
                  <a:txBody>
                    <a:bodyPr/>
                    <a:lstStyle/>
                    <a:p>
                      <a:pPr algn="ctr" fontAlgn="b"/>
                      <a:r>
                        <a:rPr lang="en-US" sz="1000" b="0" i="0" u="none" strike="noStrike">
                          <a:latin typeface="Arial"/>
                        </a:rPr>
                        <a:t>5</a:t>
                      </a:r>
                    </a:p>
                  </a:txBody>
                  <a:tcPr marL="0" marR="0" marT="0" marB="0" anchor="b">
                    <a:lnL>
                      <a:noFill/>
                    </a:lnL>
                    <a:lnR>
                      <a:noFill/>
                    </a:lnR>
                    <a:lnT>
                      <a:noFill/>
                    </a:lnT>
                    <a:lnB>
                      <a:noFill/>
                    </a:lnB>
                  </a:tcPr>
                </a:tc>
                <a:tc>
                  <a:txBody>
                    <a:bodyPr/>
                    <a:lstStyle/>
                    <a:p>
                      <a:pPr algn="ctr" fontAlgn="b"/>
                      <a:r>
                        <a:rPr lang="en-US" sz="1000" b="0" i="0" u="none" strike="noStrike">
                          <a:latin typeface="Arial"/>
                        </a:rPr>
                        <a:t>9</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1057</a:t>
                      </a:r>
                    </a:p>
                  </a:txBody>
                  <a:tcPr marL="0" marR="0" marT="0" marB="0" anchor="b">
                    <a:lnL>
                      <a:noFill/>
                    </a:lnL>
                    <a:lnR>
                      <a:noFill/>
                    </a:lnR>
                    <a:lnT>
                      <a:noFill/>
                    </a:lnT>
                    <a:lnB>
                      <a:noFill/>
                    </a:lnB>
                  </a:tcPr>
                </a:tc>
                <a:tc>
                  <a:txBody>
                    <a:bodyPr/>
                    <a:lstStyle/>
                    <a:p>
                      <a:pPr algn="ctr" fontAlgn="b"/>
                      <a:r>
                        <a:rPr lang="en-US" sz="1000" b="0" i="0" u="none" strike="noStrike">
                          <a:latin typeface="Arial"/>
                        </a:rPr>
                        <a:t>1057</a:t>
                      </a:r>
                    </a:p>
                  </a:txBody>
                  <a:tcPr marL="0" marR="0" marT="0" marB="0" anchor="b">
                    <a:lnL>
                      <a:noFill/>
                    </a:lnL>
                    <a:lnR>
                      <a:noFill/>
                    </a:lnR>
                    <a:lnT>
                      <a:noFill/>
                    </a:lnT>
                    <a:lnB>
                      <a:noFill/>
                    </a:lnB>
                  </a:tcPr>
                </a:tc>
                <a:tc>
                  <a:txBody>
                    <a:bodyPr/>
                    <a:lstStyle/>
                    <a:p>
                      <a:pPr algn="ctr" fontAlgn="b"/>
                      <a:r>
                        <a:rPr lang="en-US" sz="1000" b="0" i="0" u="none" strike="noStrike">
                          <a:latin typeface="Arial"/>
                        </a:rPr>
                        <a:t>-0.74</a:t>
                      </a:r>
                    </a:p>
                  </a:txBody>
                  <a:tcPr marL="0" marR="0" marT="0" marB="0" anchor="b">
                    <a:lnL>
                      <a:noFill/>
                    </a:lnL>
                    <a:lnR>
                      <a:noFill/>
                    </a:lnR>
                    <a:lnT>
                      <a:noFill/>
                    </a:lnT>
                    <a:lnB>
                      <a:noFill/>
                    </a:lnB>
                  </a:tcPr>
                </a:tc>
                <a:tc>
                  <a:txBody>
                    <a:bodyPr/>
                    <a:lstStyle/>
                    <a:p>
                      <a:pPr algn="ctr" fontAlgn="b"/>
                      <a:r>
                        <a:rPr lang="en-US" sz="1000" b="0" i="0" u="none" strike="noStrike">
                          <a:latin typeface="Arial"/>
                        </a:rPr>
                        <a:t>1</a:t>
                      </a:r>
                    </a:p>
                  </a:txBody>
                  <a:tcPr marL="0" marR="0" marT="0" marB="0" anchor="b">
                    <a:lnL>
                      <a:noFill/>
                    </a:lnL>
                    <a:lnR>
                      <a:noFill/>
                    </a:lnR>
                    <a:lnT>
                      <a:noFill/>
                    </a:lnT>
                    <a:lnB>
                      <a:noFill/>
                    </a:lnB>
                  </a:tcPr>
                </a:tc>
                <a:tc>
                  <a:txBody>
                    <a:bodyPr/>
                    <a:lstStyle/>
                    <a:p>
                      <a:pPr algn="ctr" fontAlgn="b"/>
                      <a:r>
                        <a:rPr lang="en-US" sz="1000" b="0" i="0" u="none" strike="noStrike">
                          <a:latin typeface="Arial"/>
                        </a:rPr>
                        <a:t>10</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1061</a:t>
                      </a:r>
                    </a:p>
                  </a:txBody>
                  <a:tcPr marL="0" marR="0" marT="0" marB="0" anchor="b">
                    <a:lnL>
                      <a:noFill/>
                    </a:lnL>
                    <a:lnR>
                      <a:noFill/>
                    </a:lnR>
                    <a:lnT>
                      <a:noFill/>
                    </a:lnT>
                    <a:lnB>
                      <a:noFill/>
                    </a:lnB>
                  </a:tcPr>
                </a:tc>
                <a:tc>
                  <a:txBody>
                    <a:bodyPr/>
                    <a:lstStyle/>
                    <a:p>
                      <a:pPr algn="ctr" fontAlgn="b"/>
                      <a:r>
                        <a:rPr lang="en-US" sz="1000" b="0" i="0" u="none" strike="noStrike">
                          <a:latin typeface="Arial"/>
                        </a:rPr>
                        <a:t>1063</a:t>
                      </a:r>
                    </a:p>
                  </a:txBody>
                  <a:tcPr marL="0" marR="0" marT="0" marB="0" anchor="b">
                    <a:lnL>
                      <a:noFill/>
                    </a:lnL>
                    <a:lnR>
                      <a:noFill/>
                    </a:lnR>
                    <a:lnT>
                      <a:noFill/>
                    </a:lnT>
                    <a:lnB>
                      <a:noFill/>
                    </a:lnB>
                  </a:tcPr>
                </a:tc>
                <a:tc>
                  <a:txBody>
                    <a:bodyPr/>
                    <a:lstStyle/>
                    <a:p>
                      <a:pPr algn="ctr" fontAlgn="b"/>
                      <a:r>
                        <a:rPr lang="en-US" sz="1000" b="0" i="0" u="none" strike="noStrike">
                          <a:latin typeface="Arial"/>
                        </a:rPr>
                        <a:t>-9.135</a:t>
                      </a:r>
                    </a:p>
                  </a:txBody>
                  <a:tcPr marL="0" marR="0" marT="0" marB="0" anchor="b">
                    <a:lnL>
                      <a:noFill/>
                    </a:lnL>
                    <a:lnR>
                      <a:noFill/>
                    </a:lnR>
                    <a:lnT>
                      <a:noFill/>
                    </a:lnT>
                    <a:lnB>
                      <a:noFill/>
                    </a:lnB>
                  </a:tcPr>
                </a:tc>
                <a:tc>
                  <a:txBody>
                    <a:bodyPr/>
                    <a:lstStyle/>
                    <a:p>
                      <a:pPr algn="ctr" fontAlgn="b"/>
                      <a:r>
                        <a:rPr lang="en-US" sz="1000" b="0" i="0" u="none" strike="noStrike">
                          <a:latin typeface="Arial"/>
                        </a:rPr>
                        <a:t>3</a:t>
                      </a:r>
                    </a:p>
                  </a:txBody>
                  <a:tcPr marL="0" marR="0" marT="0" marB="0" anchor="b">
                    <a:lnL>
                      <a:noFill/>
                    </a:lnL>
                    <a:lnR>
                      <a:noFill/>
                    </a:lnR>
                    <a:lnT>
                      <a:noFill/>
                    </a:lnT>
                    <a:lnB>
                      <a:noFill/>
                    </a:lnB>
                  </a:tcPr>
                </a:tc>
                <a:tc>
                  <a:txBody>
                    <a:bodyPr/>
                    <a:lstStyle/>
                    <a:p>
                      <a:pPr algn="ctr" fontAlgn="b"/>
                      <a:r>
                        <a:rPr lang="en-US" sz="1000" b="0" i="0" u="none" strike="noStrike">
                          <a:latin typeface="Arial"/>
                        </a:rPr>
                        <a:t>4</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1066</a:t>
                      </a:r>
                    </a:p>
                  </a:txBody>
                  <a:tcPr marL="0" marR="0" marT="0" marB="0" anchor="b">
                    <a:lnL>
                      <a:noFill/>
                    </a:lnL>
                    <a:lnR>
                      <a:noFill/>
                    </a:lnR>
                    <a:lnT>
                      <a:noFill/>
                    </a:lnT>
                    <a:lnB>
                      <a:noFill/>
                    </a:lnB>
                  </a:tcPr>
                </a:tc>
                <a:tc>
                  <a:txBody>
                    <a:bodyPr/>
                    <a:lstStyle/>
                    <a:p>
                      <a:pPr algn="ctr" fontAlgn="b"/>
                      <a:r>
                        <a:rPr lang="en-US" sz="1000" b="0" i="0" u="none" strike="noStrike">
                          <a:latin typeface="Arial"/>
                        </a:rPr>
                        <a:t>1066</a:t>
                      </a:r>
                    </a:p>
                  </a:txBody>
                  <a:tcPr marL="0" marR="0" marT="0" marB="0" anchor="b">
                    <a:lnL>
                      <a:noFill/>
                    </a:lnL>
                    <a:lnR>
                      <a:noFill/>
                    </a:lnR>
                    <a:lnT>
                      <a:noFill/>
                    </a:lnT>
                    <a:lnB>
                      <a:noFill/>
                    </a:lnB>
                  </a:tcPr>
                </a:tc>
                <a:tc>
                  <a:txBody>
                    <a:bodyPr/>
                    <a:lstStyle/>
                    <a:p>
                      <a:pPr algn="ctr" fontAlgn="b"/>
                      <a:r>
                        <a:rPr lang="en-US" sz="1000" b="0" i="0" u="none" strike="noStrike">
                          <a:latin typeface="Arial"/>
                        </a:rPr>
                        <a:t>-0.132</a:t>
                      </a:r>
                    </a:p>
                  </a:txBody>
                  <a:tcPr marL="0" marR="0" marT="0" marB="0" anchor="b">
                    <a:lnL>
                      <a:noFill/>
                    </a:lnL>
                    <a:lnR>
                      <a:noFill/>
                    </a:lnR>
                    <a:lnT>
                      <a:noFill/>
                    </a:lnT>
                    <a:lnB>
                      <a:noFill/>
                    </a:lnB>
                  </a:tcPr>
                </a:tc>
                <a:tc>
                  <a:txBody>
                    <a:bodyPr/>
                    <a:lstStyle/>
                    <a:p>
                      <a:pPr algn="ctr" fontAlgn="b"/>
                      <a:r>
                        <a:rPr lang="en-US" sz="1000" b="0" i="0" u="none" strike="noStrike">
                          <a:latin typeface="Arial"/>
                        </a:rPr>
                        <a:t>1</a:t>
                      </a:r>
                    </a:p>
                  </a:txBody>
                  <a:tcPr marL="0" marR="0" marT="0" marB="0" anchor="b">
                    <a:lnL>
                      <a:noFill/>
                    </a:lnL>
                    <a:lnR>
                      <a:noFill/>
                    </a:lnR>
                    <a:lnT>
                      <a:noFill/>
                    </a:lnT>
                    <a:lnB>
                      <a:noFill/>
                    </a:lnB>
                  </a:tcPr>
                </a:tc>
                <a:tc>
                  <a:txBody>
                    <a:bodyPr/>
                    <a:lstStyle/>
                    <a:p>
                      <a:pPr algn="ctr" fontAlgn="b"/>
                      <a:r>
                        <a:rPr lang="en-US" sz="1000" b="0" i="0" u="none" strike="noStrike">
                          <a:latin typeface="Arial"/>
                        </a:rPr>
                        <a:t>5</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1069</a:t>
                      </a:r>
                    </a:p>
                  </a:txBody>
                  <a:tcPr marL="0" marR="0" marT="0" marB="0" anchor="b">
                    <a:lnL>
                      <a:noFill/>
                    </a:lnL>
                    <a:lnR>
                      <a:noFill/>
                    </a:lnR>
                    <a:lnT>
                      <a:noFill/>
                    </a:lnT>
                    <a:lnB>
                      <a:noFill/>
                    </a:lnB>
                  </a:tcPr>
                </a:tc>
                <a:tc>
                  <a:txBody>
                    <a:bodyPr/>
                    <a:lstStyle/>
                    <a:p>
                      <a:pPr algn="ctr" fontAlgn="b"/>
                      <a:r>
                        <a:rPr lang="en-US" sz="1000" b="0" i="0" u="none" strike="noStrike">
                          <a:latin typeface="Arial"/>
                        </a:rPr>
                        <a:t>1082</a:t>
                      </a:r>
                    </a:p>
                  </a:txBody>
                  <a:tcPr marL="0" marR="0" marT="0" marB="0" anchor="b">
                    <a:lnL>
                      <a:noFill/>
                    </a:lnL>
                    <a:lnR>
                      <a:noFill/>
                    </a:lnR>
                    <a:lnT>
                      <a:noFill/>
                    </a:lnT>
                    <a:lnB>
                      <a:noFill/>
                    </a:lnB>
                  </a:tcPr>
                </a:tc>
                <a:tc>
                  <a:txBody>
                    <a:bodyPr/>
                    <a:lstStyle/>
                    <a:p>
                      <a:pPr algn="ctr" fontAlgn="b"/>
                      <a:r>
                        <a:rPr lang="en-US" sz="1000" b="0" i="0" u="none" strike="noStrike">
                          <a:latin typeface="Arial"/>
                        </a:rPr>
                        <a:t>-25.859</a:t>
                      </a:r>
                    </a:p>
                  </a:txBody>
                  <a:tcPr marL="0" marR="0" marT="0" marB="0" anchor="b">
                    <a:lnL>
                      <a:noFill/>
                    </a:lnL>
                    <a:lnR>
                      <a:noFill/>
                    </a:lnR>
                    <a:lnT>
                      <a:noFill/>
                    </a:lnT>
                    <a:lnB>
                      <a:noFill/>
                    </a:lnB>
                  </a:tcPr>
                </a:tc>
                <a:tc>
                  <a:txBody>
                    <a:bodyPr/>
                    <a:lstStyle/>
                    <a:p>
                      <a:pPr algn="ctr" fontAlgn="b"/>
                      <a:r>
                        <a:rPr lang="en-US" sz="1000" b="0" i="0" u="none" strike="noStrike">
                          <a:latin typeface="Arial"/>
                        </a:rPr>
                        <a:t>14</a:t>
                      </a:r>
                    </a:p>
                  </a:txBody>
                  <a:tcPr marL="0" marR="0" marT="0" marB="0" anchor="b">
                    <a:lnL>
                      <a:noFill/>
                    </a:lnL>
                    <a:lnR>
                      <a:noFill/>
                    </a:lnR>
                    <a:lnT>
                      <a:noFill/>
                    </a:lnT>
                    <a:lnB>
                      <a:noFill/>
                    </a:lnB>
                  </a:tcPr>
                </a:tc>
                <a:tc>
                  <a:txBody>
                    <a:bodyPr/>
                    <a:lstStyle/>
                    <a:p>
                      <a:pPr algn="ctr" fontAlgn="b"/>
                      <a:r>
                        <a:rPr lang="en-US" sz="1000" b="0" i="0" u="none" strike="noStrike">
                          <a:latin typeface="Arial"/>
                        </a:rPr>
                        <a:t>3</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1085</a:t>
                      </a:r>
                    </a:p>
                  </a:txBody>
                  <a:tcPr marL="0" marR="0" marT="0" marB="0" anchor="b">
                    <a:lnL>
                      <a:noFill/>
                    </a:lnL>
                    <a:lnR>
                      <a:noFill/>
                    </a:lnR>
                    <a:lnT>
                      <a:noFill/>
                    </a:lnT>
                    <a:lnB>
                      <a:noFill/>
                    </a:lnB>
                  </a:tcPr>
                </a:tc>
                <a:tc>
                  <a:txBody>
                    <a:bodyPr/>
                    <a:lstStyle/>
                    <a:p>
                      <a:pPr algn="ctr" fontAlgn="b"/>
                      <a:r>
                        <a:rPr lang="en-US" sz="1000" b="0" i="0" u="none" strike="noStrike">
                          <a:latin typeface="Arial"/>
                        </a:rPr>
                        <a:t>1086</a:t>
                      </a:r>
                    </a:p>
                  </a:txBody>
                  <a:tcPr marL="0" marR="0" marT="0" marB="0" anchor="b">
                    <a:lnL>
                      <a:noFill/>
                    </a:lnL>
                    <a:lnR>
                      <a:noFill/>
                    </a:lnR>
                    <a:lnT>
                      <a:noFill/>
                    </a:lnT>
                    <a:lnB>
                      <a:noFill/>
                    </a:lnB>
                  </a:tcPr>
                </a:tc>
                <a:tc>
                  <a:txBody>
                    <a:bodyPr/>
                    <a:lstStyle/>
                    <a:p>
                      <a:pPr algn="ctr" fontAlgn="b"/>
                      <a:r>
                        <a:rPr lang="en-US" sz="1000" b="0" i="0" u="none" strike="noStrike">
                          <a:latin typeface="Arial"/>
                        </a:rPr>
                        <a:t>-4.481</a:t>
                      </a:r>
                    </a:p>
                  </a:txBody>
                  <a:tcPr marL="0" marR="0" marT="0" marB="0" anchor="b">
                    <a:lnL>
                      <a:noFill/>
                    </a:lnL>
                    <a:lnR>
                      <a:noFill/>
                    </a:lnR>
                    <a:lnT>
                      <a:noFill/>
                    </a:lnT>
                    <a:lnB>
                      <a:noFill/>
                    </a:lnB>
                  </a:tcPr>
                </a:tc>
                <a:tc>
                  <a:txBody>
                    <a:bodyPr/>
                    <a:lstStyle/>
                    <a:p>
                      <a:pPr algn="ctr" fontAlgn="b"/>
                      <a:r>
                        <a:rPr lang="en-US" sz="1000" b="0" i="0" u="none" strike="noStrike">
                          <a:latin typeface="Arial"/>
                        </a:rPr>
                        <a:t>2</a:t>
                      </a:r>
                    </a:p>
                  </a:txBody>
                  <a:tcPr marL="0" marR="0" marT="0" marB="0" anchor="b">
                    <a:lnL>
                      <a:noFill/>
                    </a:lnL>
                    <a:lnR>
                      <a:noFill/>
                    </a:lnR>
                    <a:lnT>
                      <a:noFill/>
                    </a:lnT>
                    <a:lnB>
                      <a:noFill/>
                    </a:lnB>
                  </a:tcPr>
                </a:tc>
                <a:tc>
                  <a:txBody>
                    <a:bodyPr/>
                    <a:lstStyle/>
                    <a:p>
                      <a:pPr algn="ctr" fontAlgn="b"/>
                      <a:r>
                        <a:rPr lang="en-US" sz="1000" b="0" i="0" u="none" strike="noStrike">
                          <a:latin typeface="Arial"/>
                        </a:rPr>
                        <a:t>16</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1089</a:t>
                      </a:r>
                    </a:p>
                  </a:txBody>
                  <a:tcPr marL="0" marR="0" marT="0" marB="0" anchor="b">
                    <a:lnL>
                      <a:noFill/>
                    </a:lnL>
                    <a:lnR>
                      <a:noFill/>
                    </a:lnR>
                    <a:lnT>
                      <a:noFill/>
                    </a:lnT>
                    <a:lnB>
                      <a:noFill/>
                    </a:lnB>
                  </a:tcPr>
                </a:tc>
                <a:tc>
                  <a:txBody>
                    <a:bodyPr/>
                    <a:lstStyle/>
                    <a:p>
                      <a:pPr algn="ctr" fontAlgn="b"/>
                      <a:r>
                        <a:rPr lang="en-US" sz="1000" b="0" i="0" u="none" strike="noStrike">
                          <a:latin typeface="Arial"/>
                        </a:rPr>
                        <a:t>1092</a:t>
                      </a:r>
                    </a:p>
                  </a:txBody>
                  <a:tcPr marL="0" marR="0" marT="0" marB="0" anchor="b">
                    <a:lnL>
                      <a:noFill/>
                    </a:lnL>
                    <a:lnR>
                      <a:noFill/>
                    </a:lnR>
                    <a:lnT>
                      <a:noFill/>
                    </a:lnT>
                    <a:lnB>
                      <a:noFill/>
                    </a:lnB>
                  </a:tcPr>
                </a:tc>
                <a:tc>
                  <a:txBody>
                    <a:bodyPr/>
                    <a:lstStyle/>
                    <a:p>
                      <a:pPr algn="ctr" fontAlgn="b"/>
                      <a:r>
                        <a:rPr lang="en-US" sz="1000" b="0" i="0" u="none" strike="noStrike">
                          <a:latin typeface="Arial"/>
                        </a:rPr>
                        <a:t>-6.792</a:t>
                      </a:r>
                    </a:p>
                  </a:txBody>
                  <a:tcPr marL="0" marR="0" marT="0" marB="0" anchor="b">
                    <a:lnL>
                      <a:noFill/>
                    </a:lnL>
                    <a:lnR>
                      <a:noFill/>
                    </a:lnR>
                    <a:lnT>
                      <a:noFill/>
                    </a:lnT>
                    <a:lnB>
                      <a:noFill/>
                    </a:lnB>
                  </a:tcPr>
                </a:tc>
                <a:tc>
                  <a:txBody>
                    <a:bodyPr/>
                    <a:lstStyle/>
                    <a:p>
                      <a:pPr algn="ctr" fontAlgn="b"/>
                      <a:r>
                        <a:rPr lang="en-US" sz="1000" b="0" i="0" u="none" strike="noStrike">
                          <a:latin typeface="Arial"/>
                        </a:rPr>
                        <a:t>4</a:t>
                      </a:r>
                    </a:p>
                  </a:txBody>
                  <a:tcPr marL="0" marR="0" marT="0" marB="0" anchor="b">
                    <a:lnL>
                      <a:noFill/>
                    </a:lnL>
                    <a:lnR>
                      <a:noFill/>
                    </a:lnR>
                    <a:lnT>
                      <a:noFill/>
                    </a:lnT>
                    <a:lnB>
                      <a:noFill/>
                    </a:lnB>
                  </a:tcPr>
                </a:tc>
                <a:tc>
                  <a:txBody>
                    <a:bodyPr/>
                    <a:lstStyle/>
                    <a:p>
                      <a:pPr algn="ctr" fontAlgn="b"/>
                      <a:r>
                        <a:rPr lang="en-US" sz="1000" b="0" i="0" u="none" strike="noStrike">
                          <a:latin typeface="Arial"/>
                        </a:rPr>
                        <a:t>4</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1099</a:t>
                      </a:r>
                    </a:p>
                  </a:txBody>
                  <a:tcPr marL="0" marR="0" marT="0" marB="0" anchor="b">
                    <a:lnL>
                      <a:noFill/>
                    </a:lnL>
                    <a:lnR>
                      <a:noFill/>
                    </a:lnR>
                    <a:lnT>
                      <a:noFill/>
                    </a:lnT>
                    <a:lnB>
                      <a:noFill/>
                    </a:lnB>
                  </a:tcPr>
                </a:tc>
                <a:tc>
                  <a:txBody>
                    <a:bodyPr/>
                    <a:lstStyle/>
                    <a:p>
                      <a:pPr algn="ctr" fontAlgn="b"/>
                      <a:r>
                        <a:rPr lang="en-US" sz="1000" b="0" i="0" u="none" strike="noStrike">
                          <a:latin typeface="Arial"/>
                        </a:rPr>
                        <a:t>1101</a:t>
                      </a:r>
                    </a:p>
                  </a:txBody>
                  <a:tcPr marL="0" marR="0" marT="0" marB="0" anchor="b">
                    <a:lnL>
                      <a:noFill/>
                    </a:lnL>
                    <a:lnR>
                      <a:noFill/>
                    </a:lnR>
                    <a:lnT>
                      <a:noFill/>
                    </a:lnT>
                    <a:lnB>
                      <a:noFill/>
                    </a:lnB>
                  </a:tcPr>
                </a:tc>
                <a:tc>
                  <a:txBody>
                    <a:bodyPr/>
                    <a:lstStyle/>
                    <a:p>
                      <a:pPr algn="ctr" fontAlgn="b"/>
                      <a:r>
                        <a:rPr lang="en-US" sz="1000" b="0" i="0" u="none" strike="noStrike">
                          <a:latin typeface="Arial"/>
                        </a:rPr>
                        <a:t>-4.94</a:t>
                      </a:r>
                    </a:p>
                  </a:txBody>
                  <a:tcPr marL="0" marR="0" marT="0" marB="0" anchor="b">
                    <a:lnL>
                      <a:noFill/>
                    </a:lnL>
                    <a:lnR>
                      <a:noFill/>
                    </a:lnR>
                    <a:lnT>
                      <a:noFill/>
                    </a:lnT>
                    <a:lnB>
                      <a:noFill/>
                    </a:lnB>
                  </a:tcPr>
                </a:tc>
                <a:tc>
                  <a:txBody>
                    <a:bodyPr/>
                    <a:lstStyle/>
                    <a:p>
                      <a:pPr algn="ctr" fontAlgn="b"/>
                      <a:r>
                        <a:rPr lang="en-US" sz="1000" b="0" i="0" u="none" strike="noStrike">
                          <a:latin typeface="Arial"/>
                        </a:rPr>
                        <a:t>3</a:t>
                      </a:r>
                    </a:p>
                  </a:txBody>
                  <a:tcPr marL="0" marR="0" marT="0" marB="0" anchor="b">
                    <a:lnL>
                      <a:noFill/>
                    </a:lnL>
                    <a:lnR>
                      <a:noFill/>
                    </a:lnR>
                    <a:lnT>
                      <a:noFill/>
                    </a:lnT>
                    <a:lnB>
                      <a:noFill/>
                    </a:lnB>
                  </a:tcPr>
                </a:tc>
                <a:tc>
                  <a:txBody>
                    <a:bodyPr/>
                    <a:lstStyle/>
                    <a:p>
                      <a:pPr algn="ctr" fontAlgn="b"/>
                      <a:r>
                        <a:rPr lang="en-US" sz="1000" b="0" i="0" u="none" strike="noStrike">
                          <a:latin typeface="Arial"/>
                        </a:rPr>
                        <a:t>10</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1103</a:t>
                      </a:r>
                    </a:p>
                  </a:txBody>
                  <a:tcPr marL="0" marR="0" marT="0" marB="0" anchor="b">
                    <a:lnL>
                      <a:noFill/>
                    </a:lnL>
                    <a:lnR>
                      <a:noFill/>
                    </a:lnR>
                    <a:lnT>
                      <a:noFill/>
                    </a:lnT>
                    <a:lnB>
                      <a:noFill/>
                    </a:lnB>
                  </a:tcPr>
                </a:tc>
                <a:tc>
                  <a:txBody>
                    <a:bodyPr/>
                    <a:lstStyle/>
                    <a:p>
                      <a:pPr algn="ctr" fontAlgn="b"/>
                      <a:r>
                        <a:rPr lang="en-US" sz="1000" b="0" i="0" u="none" strike="noStrike">
                          <a:latin typeface="Arial"/>
                        </a:rPr>
                        <a:t>1104</a:t>
                      </a:r>
                    </a:p>
                  </a:txBody>
                  <a:tcPr marL="0" marR="0" marT="0" marB="0" anchor="b">
                    <a:lnL>
                      <a:noFill/>
                    </a:lnL>
                    <a:lnR>
                      <a:noFill/>
                    </a:lnR>
                    <a:lnT>
                      <a:noFill/>
                    </a:lnT>
                    <a:lnB>
                      <a:noFill/>
                    </a:lnB>
                  </a:tcPr>
                </a:tc>
                <a:tc>
                  <a:txBody>
                    <a:bodyPr/>
                    <a:lstStyle/>
                    <a:p>
                      <a:pPr algn="ctr" fontAlgn="b"/>
                      <a:r>
                        <a:rPr lang="en-US" sz="1000" b="0" i="0" u="none" strike="noStrike">
                          <a:latin typeface="Arial"/>
                        </a:rPr>
                        <a:t>-6.003</a:t>
                      </a:r>
                    </a:p>
                  </a:txBody>
                  <a:tcPr marL="0" marR="0" marT="0" marB="0" anchor="b">
                    <a:lnL>
                      <a:noFill/>
                    </a:lnL>
                    <a:lnR>
                      <a:noFill/>
                    </a:lnR>
                    <a:lnT>
                      <a:noFill/>
                    </a:lnT>
                    <a:lnB>
                      <a:noFill/>
                    </a:lnB>
                  </a:tcPr>
                </a:tc>
                <a:tc>
                  <a:txBody>
                    <a:bodyPr/>
                    <a:lstStyle/>
                    <a:p>
                      <a:pPr algn="ctr" fontAlgn="b"/>
                      <a:r>
                        <a:rPr lang="en-US" sz="1000" b="0" i="0" u="none" strike="noStrike">
                          <a:latin typeface="Arial"/>
                        </a:rPr>
                        <a:t>2</a:t>
                      </a:r>
                    </a:p>
                  </a:txBody>
                  <a:tcPr marL="0" marR="0" marT="0" marB="0" anchor="b">
                    <a:lnL>
                      <a:noFill/>
                    </a:lnL>
                    <a:lnR>
                      <a:noFill/>
                    </a:lnR>
                    <a:lnT>
                      <a:noFill/>
                    </a:lnT>
                    <a:lnB>
                      <a:noFill/>
                    </a:lnB>
                  </a:tcPr>
                </a:tc>
                <a:tc>
                  <a:txBody>
                    <a:bodyPr/>
                    <a:lstStyle/>
                    <a:p>
                      <a:pPr algn="ctr" fontAlgn="b"/>
                      <a:r>
                        <a:rPr lang="en-US" sz="1000" b="0" i="0" u="none" strike="noStrike">
                          <a:latin typeface="Arial"/>
                        </a:rPr>
                        <a:t>4</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1107</a:t>
                      </a:r>
                    </a:p>
                  </a:txBody>
                  <a:tcPr marL="0" marR="0" marT="0" marB="0" anchor="b">
                    <a:lnL>
                      <a:noFill/>
                    </a:lnL>
                    <a:lnR>
                      <a:noFill/>
                    </a:lnR>
                    <a:lnT>
                      <a:noFill/>
                    </a:lnT>
                    <a:lnB>
                      <a:noFill/>
                    </a:lnB>
                  </a:tcPr>
                </a:tc>
                <a:tc>
                  <a:txBody>
                    <a:bodyPr/>
                    <a:lstStyle/>
                    <a:p>
                      <a:pPr algn="ctr" fontAlgn="b"/>
                      <a:r>
                        <a:rPr lang="en-US" sz="1000" b="0" i="0" u="none" strike="noStrike">
                          <a:latin typeface="Arial"/>
                        </a:rPr>
                        <a:t>1112</a:t>
                      </a:r>
                    </a:p>
                  </a:txBody>
                  <a:tcPr marL="0" marR="0" marT="0" marB="0" anchor="b">
                    <a:lnL>
                      <a:noFill/>
                    </a:lnL>
                    <a:lnR>
                      <a:noFill/>
                    </a:lnR>
                    <a:lnT>
                      <a:noFill/>
                    </a:lnT>
                    <a:lnB>
                      <a:noFill/>
                    </a:lnB>
                  </a:tcPr>
                </a:tc>
                <a:tc>
                  <a:txBody>
                    <a:bodyPr/>
                    <a:lstStyle/>
                    <a:p>
                      <a:pPr algn="ctr" fontAlgn="b"/>
                      <a:r>
                        <a:rPr lang="en-US" sz="1000" b="0" i="0" u="none" strike="noStrike">
                          <a:latin typeface="Arial"/>
                        </a:rPr>
                        <a:t>-12.244</a:t>
                      </a:r>
                    </a:p>
                  </a:txBody>
                  <a:tcPr marL="0" marR="0" marT="0" marB="0" anchor="b">
                    <a:lnL>
                      <a:noFill/>
                    </a:lnL>
                    <a:lnR>
                      <a:noFill/>
                    </a:lnR>
                    <a:lnT>
                      <a:noFill/>
                    </a:lnT>
                    <a:lnB>
                      <a:noFill/>
                    </a:lnB>
                  </a:tcPr>
                </a:tc>
                <a:tc>
                  <a:txBody>
                    <a:bodyPr/>
                    <a:lstStyle/>
                    <a:p>
                      <a:pPr algn="ctr" fontAlgn="b"/>
                      <a:r>
                        <a:rPr lang="en-US" sz="1000" b="0" i="0" u="none" strike="noStrike">
                          <a:latin typeface="Arial"/>
                        </a:rPr>
                        <a:t>6</a:t>
                      </a:r>
                    </a:p>
                  </a:txBody>
                  <a:tcPr marL="0" marR="0" marT="0" marB="0" anchor="b">
                    <a:lnL>
                      <a:noFill/>
                    </a:lnL>
                    <a:lnR>
                      <a:noFill/>
                    </a:lnR>
                    <a:lnT>
                      <a:noFill/>
                    </a:lnT>
                    <a:lnB>
                      <a:noFill/>
                    </a:lnB>
                  </a:tcPr>
                </a:tc>
                <a:tc>
                  <a:txBody>
                    <a:bodyPr/>
                    <a:lstStyle/>
                    <a:p>
                      <a:pPr algn="ctr" fontAlgn="b"/>
                      <a:r>
                        <a:rPr lang="en-US" sz="1000" b="0" i="0" u="none" strike="noStrike">
                          <a:latin typeface="Arial"/>
                        </a:rPr>
                        <a:t>4</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1115</a:t>
                      </a:r>
                    </a:p>
                  </a:txBody>
                  <a:tcPr marL="0" marR="0" marT="0" marB="0" anchor="b">
                    <a:lnL>
                      <a:noFill/>
                    </a:lnL>
                    <a:lnR>
                      <a:noFill/>
                    </a:lnR>
                    <a:lnT>
                      <a:noFill/>
                    </a:lnT>
                    <a:lnB>
                      <a:noFill/>
                    </a:lnB>
                  </a:tcPr>
                </a:tc>
                <a:tc>
                  <a:txBody>
                    <a:bodyPr/>
                    <a:lstStyle/>
                    <a:p>
                      <a:pPr algn="ctr" fontAlgn="b"/>
                      <a:r>
                        <a:rPr lang="en-US" sz="1000" b="0" i="0" u="none" strike="noStrike">
                          <a:latin typeface="Arial"/>
                        </a:rPr>
                        <a:t>1119</a:t>
                      </a:r>
                    </a:p>
                  </a:txBody>
                  <a:tcPr marL="0" marR="0" marT="0" marB="0" anchor="b">
                    <a:lnL>
                      <a:noFill/>
                    </a:lnL>
                    <a:lnR>
                      <a:noFill/>
                    </a:lnR>
                    <a:lnT>
                      <a:noFill/>
                    </a:lnT>
                    <a:lnB>
                      <a:noFill/>
                    </a:lnB>
                  </a:tcPr>
                </a:tc>
                <a:tc>
                  <a:txBody>
                    <a:bodyPr/>
                    <a:lstStyle/>
                    <a:p>
                      <a:pPr algn="ctr" fontAlgn="b"/>
                      <a:r>
                        <a:rPr lang="en-US" sz="1000" b="0" i="0" u="none" strike="noStrike">
                          <a:latin typeface="Arial"/>
                        </a:rPr>
                        <a:t>-9.001</a:t>
                      </a:r>
                    </a:p>
                  </a:txBody>
                  <a:tcPr marL="0" marR="0" marT="0" marB="0" anchor="b">
                    <a:lnL>
                      <a:noFill/>
                    </a:lnL>
                    <a:lnR>
                      <a:noFill/>
                    </a:lnR>
                    <a:lnT>
                      <a:noFill/>
                    </a:lnT>
                    <a:lnB>
                      <a:noFill/>
                    </a:lnB>
                  </a:tcPr>
                </a:tc>
                <a:tc>
                  <a:txBody>
                    <a:bodyPr/>
                    <a:lstStyle/>
                    <a:p>
                      <a:pPr algn="ctr" fontAlgn="b"/>
                      <a:r>
                        <a:rPr lang="en-US" sz="1000" b="0" i="0" u="none" strike="noStrike">
                          <a:latin typeface="Arial"/>
                        </a:rPr>
                        <a:t>5</a:t>
                      </a:r>
                    </a:p>
                  </a:txBody>
                  <a:tcPr marL="0" marR="0" marT="0" marB="0" anchor="b">
                    <a:lnL>
                      <a:noFill/>
                    </a:lnL>
                    <a:lnR>
                      <a:noFill/>
                    </a:lnR>
                    <a:lnT>
                      <a:noFill/>
                    </a:lnT>
                    <a:lnB>
                      <a:noFill/>
                    </a:lnB>
                  </a:tcPr>
                </a:tc>
                <a:tc>
                  <a:txBody>
                    <a:bodyPr/>
                    <a:lstStyle/>
                    <a:p>
                      <a:pPr algn="ctr" fontAlgn="b"/>
                      <a:r>
                        <a:rPr lang="en-US" sz="1000" b="0" i="0" u="none" strike="noStrike">
                          <a:latin typeface="Arial"/>
                        </a:rPr>
                        <a:t>8</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1121</a:t>
                      </a:r>
                    </a:p>
                  </a:txBody>
                  <a:tcPr marL="0" marR="0" marT="0" marB="0" anchor="b">
                    <a:lnL>
                      <a:noFill/>
                    </a:lnL>
                    <a:lnR>
                      <a:noFill/>
                    </a:lnR>
                    <a:lnT>
                      <a:noFill/>
                    </a:lnT>
                    <a:lnB>
                      <a:noFill/>
                    </a:lnB>
                  </a:tcPr>
                </a:tc>
                <a:tc>
                  <a:txBody>
                    <a:bodyPr/>
                    <a:lstStyle/>
                    <a:p>
                      <a:pPr algn="ctr" fontAlgn="b"/>
                      <a:r>
                        <a:rPr lang="en-US" sz="1000" b="0" i="0" u="none" strike="noStrike">
                          <a:latin typeface="Arial"/>
                        </a:rPr>
                        <a:t>1134</a:t>
                      </a:r>
                    </a:p>
                  </a:txBody>
                  <a:tcPr marL="0" marR="0" marT="0" marB="0" anchor="b">
                    <a:lnL>
                      <a:noFill/>
                    </a:lnL>
                    <a:lnR>
                      <a:noFill/>
                    </a:lnR>
                    <a:lnT>
                      <a:noFill/>
                    </a:lnT>
                    <a:lnB>
                      <a:noFill/>
                    </a:lnB>
                  </a:tcPr>
                </a:tc>
                <a:tc>
                  <a:txBody>
                    <a:bodyPr/>
                    <a:lstStyle/>
                    <a:p>
                      <a:pPr algn="ctr" fontAlgn="b"/>
                      <a:r>
                        <a:rPr lang="en-US" sz="1000" b="0" i="0" u="none" strike="noStrike">
                          <a:latin typeface="Arial"/>
                        </a:rPr>
                        <a:t>-36.018</a:t>
                      </a:r>
                    </a:p>
                  </a:txBody>
                  <a:tcPr marL="0" marR="0" marT="0" marB="0" anchor="b">
                    <a:lnL>
                      <a:noFill/>
                    </a:lnL>
                    <a:lnR>
                      <a:noFill/>
                    </a:lnR>
                    <a:lnT>
                      <a:noFill/>
                    </a:lnT>
                    <a:lnB>
                      <a:noFill/>
                    </a:lnB>
                  </a:tcPr>
                </a:tc>
                <a:tc>
                  <a:txBody>
                    <a:bodyPr/>
                    <a:lstStyle/>
                    <a:p>
                      <a:pPr algn="ctr" fontAlgn="b"/>
                      <a:r>
                        <a:rPr lang="en-US" sz="1000" b="0" i="0" u="none" strike="noStrike">
                          <a:latin typeface="Arial"/>
                        </a:rPr>
                        <a:t>14</a:t>
                      </a:r>
                    </a:p>
                  </a:txBody>
                  <a:tcPr marL="0" marR="0" marT="0" marB="0" anchor="b">
                    <a:lnL>
                      <a:noFill/>
                    </a:lnL>
                    <a:lnR>
                      <a:noFill/>
                    </a:lnR>
                    <a:lnT>
                      <a:noFill/>
                    </a:lnT>
                    <a:lnB>
                      <a:noFill/>
                    </a:lnB>
                  </a:tcPr>
                </a:tc>
                <a:tc>
                  <a:txBody>
                    <a:bodyPr/>
                    <a:lstStyle/>
                    <a:p>
                      <a:pPr algn="ctr" fontAlgn="b"/>
                      <a:r>
                        <a:rPr lang="en-US" sz="1000" b="0" i="0" u="none" strike="noStrike">
                          <a:latin typeface="Arial"/>
                        </a:rPr>
                        <a:t>6</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1137</a:t>
                      </a:r>
                    </a:p>
                  </a:txBody>
                  <a:tcPr marL="0" marR="0" marT="0" marB="0" anchor="b">
                    <a:lnL>
                      <a:noFill/>
                    </a:lnL>
                    <a:lnR>
                      <a:noFill/>
                    </a:lnR>
                    <a:lnT>
                      <a:noFill/>
                    </a:lnT>
                    <a:lnB>
                      <a:noFill/>
                    </a:lnB>
                  </a:tcPr>
                </a:tc>
                <a:tc>
                  <a:txBody>
                    <a:bodyPr/>
                    <a:lstStyle/>
                    <a:p>
                      <a:pPr algn="ctr" fontAlgn="b"/>
                      <a:r>
                        <a:rPr lang="en-US" sz="1000" b="0" i="0" u="none" strike="noStrike">
                          <a:latin typeface="Arial"/>
                        </a:rPr>
                        <a:t>1146</a:t>
                      </a:r>
                    </a:p>
                  </a:txBody>
                  <a:tcPr marL="0" marR="0" marT="0" marB="0" anchor="b">
                    <a:lnL>
                      <a:noFill/>
                    </a:lnL>
                    <a:lnR>
                      <a:noFill/>
                    </a:lnR>
                    <a:lnT>
                      <a:noFill/>
                    </a:lnT>
                    <a:lnB>
                      <a:noFill/>
                    </a:lnB>
                  </a:tcPr>
                </a:tc>
                <a:tc>
                  <a:txBody>
                    <a:bodyPr/>
                    <a:lstStyle/>
                    <a:p>
                      <a:pPr algn="ctr" fontAlgn="b"/>
                      <a:r>
                        <a:rPr lang="en-US" sz="1000" b="0" i="0" u="none" strike="noStrike">
                          <a:latin typeface="Arial"/>
                        </a:rPr>
                        <a:t>-16.383</a:t>
                      </a:r>
                    </a:p>
                  </a:txBody>
                  <a:tcPr marL="0" marR="0" marT="0" marB="0" anchor="b">
                    <a:lnL>
                      <a:noFill/>
                    </a:lnL>
                    <a:lnR>
                      <a:noFill/>
                    </a:lnR>
                    <a:lnT>
                      <a:noFill/>
                    </a:lnT>
                    <a:lnB>
                      <a:noFill/>
                    </a:lnB>
                  </a:tcPr>
                </a:tc>
                <a:tc>
                  <a:txBody>
                    <a:bodyPr/>
                    <a:lstStyle/>
                    <a:p>
                      <a:pPr algn="ctr" fontAlgn="b"/>
                      <a:r>
                        <a:rPr lang="en-US" sz="1000" b="0" i="0" u="none" strike="noStrike">
                          <a:latin typeface="Arial"/>
                        </a:rPr>
                        <a:t>10</a:t>
                      </a:r>
                    </a:p>
                  </a:txBody>
                  <a:tcPr marL="0" marR="0" marT="0" marB="0" anchor="b">
                    <a:lnL>
                      <a:noFill/>
                    </a:lnL>
                    <a:lnR>
                      <a:noFill/>
                    </a:lnR>
                    <a:lnT>
                      <a:noFill/>
                    </a:lnT>
                    <a:lnB>
                      <a:noFill/>
                    </a:lnB>
                  </a:tcPr>
                </a:tc>
                <a:tc>
                  <a:txBody>
                    <a:bodyPr/>
                    <a:lstStyle/>
                    <a:p>
                      <a:pPr algn="ctr" fontAlgn="b"/>
                      <a:r>
                        <a:rPr lang="en-US" sz="1000" b="0" i="0" u="none" strike="noStrike">
                          <a:latin typeface="Arial"/>
                        </a:rPr>
                        <a:t>16</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1148</a:t>
                      </a:r>
                    </a:p>
                  </a:txBody>
                  <a:tcPr marL="0" marR="0" marT="0" marB="0" anchor="b">
                    <a:lnL>
                      <a:noFill/>
                    </a:lnL>
                    <a:lnR>
                      <a:noFill/>
                    </a:lnR>
                    <a:lnT>
                      <a:noFill/>
                    </a:lnT>
                    <a:lnB>
                      <a:noFill/>
                    </a:lnB>
                  </a:tcPr>
                </a:tc>
                <a:tc>
                  <a:txBody>
                    <a:bodyPr/>
                    <a:lstStyle/>
                    <a:p>
                      <a:pPr algn="ctr" fontAlgn="b"/>
                      <a:r>
                        <a:rPr lang="en-US" sz="1000" b="0" i="0" u="none" strike="noStrike">
                          <a:latin typeface="Arial"/>
                        </a:rPr>
                        <a:t>1164</a:t>
                      </a:r>
                    </a:p>
                  </a:txBody>
                  <a:tcPr marL="0" marR="0" marT="0" marB="0" anchor="b">
                    <a:lnL>
                      <a:noFill/>
                    </a:lnL>
                    <a:lnR>
                      <a:noFill/>
                    </a:lnR>
                    <a:lnT>
                      <a:noFill/>
                    </a:lnT>
                    <a:lnB>
                      <a:noFill/>
                    </a:lnB>
                  </a:tcPr>
                </a:tc>
                <a:tc>
                  <a:txBody>
                    <a:bodyPr/>
                    <a:lstStyle/>
                    <a:p>
                      <a:pPr algn="ctr" fontAlgn="b"/>
                      <a:r>
                        <a:rPr lang="en-US" sz="1000" b="0" i="0" u="none" strike="noStrike">
                          <a:latin typeface="Arial"/>
                        </a:rPr>
                        <a:t>-34.043</a:t>
                      </a:r>
                    </a:p>
                  </a:txBody>
                  <a:tcPr marL="0" marR="0" marT="0" marB="0" anchor="b">
                    <a:lnL>
                      <a:noFill/>
                    </a:lnL>
                    <a:lnR>
                      <a:noFill/>
                    </a:lnR>
                    <a:lnT>
                      <a:noFill/>
                    </a:lnT>
                    <a:lnB>
                      <a:noFill/>
                    </a:lnB>
                  </a:tcPr>
                </a:tc>
                <a:tc>
                  <a:txBody>
                    <a:bodyPr/>
                    <a:lstStyle/>
                    <a:p>
                      <a:pPr algn="ctr" fontAlgn="b"/>
                      <a:r>
                        <a:rPr lang="en-US" sz="1000" b="0" i="0" u="none" strike="noStrike">
                          <a:latin typeface="Arial"/>
                        </a:rPr>
                        <a:t>17</a:t>
                      </a:r>
                    </a:p>
                  </a:txBody>
                  <a:tcPr marL="0" marR="0" marT="0" marB="0" anchor="b">
                    <a:lnL>
                      <a:noFill/>
                    </a:lnL>
                    <a:lnR>
                      <a:noFill/>
                    </a:lnR>
                    <a:lnT>
                      <a:noFill/>
                    </a:lnT>
                    <a:lnB>
                      <a:noFill/>
                    </a:lnB>
                  </a:tcPr>
                </a:tc>
                <a:tc>
                  <a:txBody>
                    <a:bodyPr/>
                    <a:lstStyle/>
                    <a:p>
                      <a:pPr algn="ctr" fontAlgn="b"/>
                      <a:r>
                        <a:rPr lang="en-US" sz="1000" b="0" i="0" u="none" strike="noStrike">
                          <a:latin typeface="Arial"/>
                        </a:rPr>
                        <a:t>11</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1167</a:t>
                      </a:r>
                    </a:p>
                  </a:txBody>
                  <a:tcPr marL="0" marR="0" marT="0" marB="0" anchor="b">
                    <a:lnL>
                      <a:noFill/>
                    </a:lnL>
                    <a:lnR>
                      <a:noFill/>
                    </a:lnR>
                    <a:lnT>
                      <a:noFill/>
                    </a:lnT>
                    <a:lnB>
                      <a:noFill/>
                    </a:lnB>
                  </a:tcPr>
                </a:tc>
                <a:tc>
                  <a:txBody>
                    <a:bodyPr/>
                    <a:lstStyle/>
                    <a:p>
                      <a:pPr algn="ctr" fontAlgn="b"/>
                      <a:r>
                        <a:rPr lang="en-US" sz="1000" b="0" i="0" u="none" strike="noStrike">
                          <a:latin typeface="Arial"/>
                        </a:rPr>
                        <a:t>1167</a:t>
                      </a:r>
                    </a:p>
                  </a:txBody>
                  <a:tcPr marL="0" marR="0" marT="0" marB="0" anchor="b">
                    <a:lnL>
                      <a:noFill/>
                    </a:lnL>
                    <a:lnR>
                      <a:noFill/>
                    </a:lnR>
                    <a:lnT>
                      <a:noFill/>
                    </a:lnT>
                    <a:lnB>
                      <a:noFill/>
                    </a:lnB>
                  </a:tcPr>
                </a:tc>
                <a:tc>
                  <a:txBody>
                    <a:bodyPr/>
                    <a:lstStyle/>
                    <a:p>
                      <a:pPr algn="ctr" fontAlgn="b"/>
                      <a:r>
                        <a:rPr lang="en-US" sz="1000" b="0" i="0" u="none" strike="noStrike">
                          <a:latin typeface="Arial"/>
                        </a:rPr>
                        <a:t>-0.755</a:t>
                      </a:r>
                    </a:p>
                  </a:txBody>
                  <a:tcPr marL="0" marR="0" marT="0" marB="0" anchor="b">
                    <a:lnL>
                      <a:noFill/>
                    </a:lnL>
                    <a:lnR>
                      <a:noFill/>
                    </a:lnR>
                    <a:lnT>
                      <a:noFill/>
                    </a:lnT>
                    <a:lnB>
                      <a:noFill/>
                    </a:lnB>
                  </a:tcPr>
                </a:tc>
                <a:tc>
                  <a:txBody>
                    <a:bodyPr/>
                    <a:lstStyle/>
                    <a:p>
                      <a:pPr algn="ctr" fontAlgn="b"/>
                      <a:r>
                        <a:rPr lang="en-US" sz="1000" b="0" i="0" u="none" strike="noStrike">
                          <a:latin typeface="Arial"/>
                        </a:rPr>
                        <a:t>1</a:t>
                      </a:r>
                    </a:p>
                  </a:txBody>
                  <a:tcPr marL="0" marR="0" marT="0" marB="0" anchor="b">
                    <a:lnL>
                      <a:noFill/>
                    </a:lnL>
                    <a:lnR>
                      <a:noFill/>
                    </a:lnR>
                    <a:lnT>
                      <a:noFill/>
                    </a:lnT>
                    <a:lnB>
                      <a:noFill/>
                    </a:lnB>
                  </a:tcPr>
                </a:tc>
                <a:tc>
                  <a:txBody>
                    <a:bodyPr/>
                    <a:lstStyle/>
                    <a:p>
                      <a:pPr algn="ctr" fontAlgn="b"/>
                      <a:r>
                        <a:rPr lang="en-US" sz="1000" b="0" i="0" u="none" strike="noStrike">
                          <a:latin typeface="Arial"/>
                        </a:rPr>
                        <a:t>19</a:t>
                      </a:r>
                    </a:p>
                  </a:txBody>
                  <a:tcPr marL="0" marR="0" marT="0" marB="0" anchor="b">
                    <a:lnL>
                      <a:noFill/>
                    </a:lnL>
                    <a:lnR>
                      <a:noFill/>
                    </a:lnR>
                    <a:lnT>
                      <a:noFill/>
                    </a:lnT>
                    <a:lnB>
                      <a:noFill/>
                    </a:lnB>
                  </a:tcPr>
                </a:tc>
              </a:tr>
              <a:tr h="221974">
                <a:tc>
                  <a:txBody>
                    <a:bodyPr/>
                    <a:lstStyle/>
                    <a:p>
                      <a:pPr algn="ctr" fontAlgn="b"/>
                      <a:r>
                        <a:rPr lang="en-US" sz="1000" b="0" i="0" u="none" strike="noStrike">
                          <a:latin typeface="Arial"/>
                        </a:rPr>
                        <a:t>1181</a:t>
                      </a:r>
                    </a:p>
                  </a:txBody>
                  <a:tcPr marL="0" marR="0" marT="0" marB="0" anchor="b">
                    <a:lnL>
                      <a:noFill/>
                    </a:lnL>
                    <a:lnR>
                      <a:noFill/>
                    </a:lnR>
                    <a:lnT>
                      <a:noFill/>
                    </a:lnT>
                    <a:lnB>
                      <a:noFill/>
                    </a:lnB>
                  </a:tcPr>
                </a:tc>
                <a:tc>
                  <a:txBody>
                    <a:bodyPr/>
                    <a:lstStyle/>
                    <a:p>
                      <a:pPr algn="ctr" fontAlgn="b"/>
                      <a:r>
                        <a:rPr lang="en-US" sz="1000" b="0" i="0" u="none" strike="noStrike" dirty="0">
                          <a:latin typeface="Arial"/>
                        </a:rPr>
                        <a:t>1181</a:t>
                      </a:r>
                    </a:p>
                  </a:txBody>
                  <a:tcPr marL="0" marR="0" marT="0" marB="0" anchor="b">
                    <a:lnL>
                      <a:noFill/>
                    </a:lnL>
                    <a:lnR>
                      <a:noFill/>
                    </a:lnR>
                    <a:lnT>
                      <a:noFill/>
                    </a:lnT>
                    <a:lnB>
                      <a:noFill/>
                    </a:lnB>
                  </a:tcPr>
                </a:tc>
                <a:tc>
                  <a:txBody>
                    <a:bodyPr/>
                    <a:lstStyle/>
                    <a:p>
                      <a:pPr algn="ctr" fontAlgn="b"/>
                      <a:r>
                        <a:rPr lang="en-US" sz="1000" b="0" i="0" u="none" strike="noStrike">
                          <a:latin typeface="Arial"/>
                        </a:rPr>
                        <a:t>-0.676</a:t>
                      </a:r>
                    </a:p>
                  </a:txBody>
                  <a:tcPr marL="0" marR="0" marT="0" marB="0" anchor="b">
                    <a:lnL>
                      <a:noFill/>
                    </a:lnL>
                    <a:lnR>
                      <a:noFill/>
                    </a:lnR>
                    <a:lnT>
                      <a:noFill/>
                    </a:lnT>
                    <a:lnB>
                      <a:noFill/>
                    </a:lnB>
                  </a:tcPr>
                </a:tc>
                <a:tc>
                  <a:txBody>
                    <a:bodyPr/>
                    <a:lstStyle/>
                    <a:p>
                      <a:pPr algn="ctr" fontAlgn="b"/>
                      <a:r>
                        <a:rPr lang="en-US" sz="1000" b="0" i="0" u="none" strike="noStrike">
                          <a:latin typeface="Arial"/>
                        </a:rPr>
                        <a:t>1</a:t>
                      </a:r>
                    </a:p>
                  </a:txBody>
                  <a:tcPr marL="0" marR="0" marT="0" marB="0" anchor="b">
                    <a:lnL>
                      <a:noFill/>
                    </a:lnL>
                    <a:lnR>
                      <a:noFill/>
                    </a:lnR>
                    <a:lnT>
                      <a:noFill/>
                    </a:lnT>
                    <a:lnB>
                      <a:noFill/>
                    </a:lnB>
                  </a:tcPr>
                </a:tc>
                <a:tc>
                  <a:txBody>
                    <a:bodyPr/>
                    <a:lstStyle/>
                    <a:p>
                      <a:pPr algn="ctr" fontAlgn="b"/>
                      <a:r>
                        <a:rPr lang="en-US" sz="1000" b="0" i="0" u="none" strike="noStrike" dirty="0">
                          <a:latin typeface="Arial"/>
                        </a:rPr>
                        <a:t>14</a:t>
                      </a:r>
                    </a:p>
                  </a:txBody>
                  <a:tcPr marL="0" marR="0" marT="0" marB="0" anchor="b">
                    <a:lnL>
                      <a:noFill/>
                    </a:lnL>
                    <a:lnR>
                      <a:noFill/>
                    </a:lnR>
                    <a:lnT>
                      <a:noFill/>
                    </a:lnT>
                    <a:lnB>
                      <a:noFill/>
                    </a:lnB>
                  </a:tcPr>
                </a:tc>
              </a:tr>
            </a:tbl>
          </a:graphicData>
        </a:graphic>
      </p:graphicFrame>
      <p:sp>
        <p:nvSpPr>
          <p:cNvPr id="6" name="Title 5"/>
          <p:cNvSpPr>
            <a:spLocks noGrp="1"/>
          </p:cNvSpPr>
          <p:nvPr>
            <p:ph type="title"/>
          </p:nvPr>
        </p:nvSpPr>
        <p:spPr/>
        <p:txBody>
          <a:bodyPr/>
          <a:lstStyle/>
          <a:p>
            <a:r>
              <a:rPr lang="en-US" dirty="0" smtClean="0"/>
              <a:t>Drought Events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Procedure for Taking Drought Events and Creating a </a:t>
            </a:r>
            <a:r>
              <a:rPr lang="en-US" dirty="0" err="1" smtClean="0"/>
              <a:t>Bivariate</a:t>
            </a:r>
            <a:r>
              <a:rPr lang="en-US" dirty="0" smtClean="0"/>
              <a:t> Distribution</a:t>
            </a:r>
            <a:endParaRPr lang="en-US" dirty="0"/>
          </a:p>
        </p:txBody>
      </p:sp>
      <p:sp>
        <p:nvSpPr>
          <p:cNvPr id="4" name="Content Placeholder 3"/>
          <p:cNvSpPr>
            <a:spLocks noGrp="1"/>
          </p:cNvSpPr>
          <p:nvPr>
            <p:ph idx="1"/>
          </p:nvPr>
        </p:nvSpPr>
        <p:spPr/>
        <p:txBody>
          <a:bodyPr/>
          <a:lstStyle/>
          <a:p>
            <a:pPr marL="514350" indent="-514350">
              <a:buFont typeface="+mj-lt"/>
              <a:buAutoNum type="arabicPeriod"/>
            </a:pPr>
            <a:r>
              <a:rPr lang="en-US" dirty="0" smtClean="0"/>
              <a:t>Create probability distributions for Duration and Severity. These are called </a:t>
            </a:r>
            <a:r>
              <a:rPr lang="en-US" i="1" dirty="0" smtClean="0"/>
              <a:t>marginal</a:t>
            </a:r>
            <a:r>
              <a:rPr lang="en-US" dirty="0" smtClean="0"/>
              <a:t> distributions</a:t>
            </a:r>
          </a:p>
          <a:p>
            <a:pPr marL="514350" indent="-514350">
              <a:buFont typeface="+mj-lt"/>
              <a:buAutoNum type="arabicPeriod"/>
            </a:pPr>
            <a:r>
              <a:rPr lang="en-US" dirty="0" smtClean="0"/>
              <a:t>Use a specific </a:t>
            </a:r>
            <a:r>
              <a:rPr lang="en-US" dirty="0" err="1" smtClean="0"/>
              <a:t>bivariate</a:t>
            </a:r>
            <a:r>
              <a:rPr lang="en-US" dirty="0" smtClean="0"/>
              <a:t> distribution or copula which links the two marginal distributions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252619" y="1295400"/>
          <a:ext cx="8638761" cy="5272708"/>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p:txBody>
          <a:bodyPr>
            <a:normAutofit fontScale="90000"/>
          </a:bodyPr>
          <a:lstStyle/>
          <a:p>
            <a:r>
              <a:rPr lang="en-US" dirty="0" smtClean="0"/>
              <a:t>Marginal Distribution (Gamma) for Drought Severity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Grp="1"/>
          </p:cNvGraphicFramePr>
          <p:nvPr/>
        </p:nvGraphicFramePr>
        <p:xfrm>
          <a:off x="252619" y="1371600"/>
          <a:ext cx="8638761" cy="5196508"/>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normAutofit fontScale="90000"/>
          </a:bodyPr>
          <a:lstStyle/>
          <a:p>
            <a:r>
              <a:rPr lang="en-US" dirty="0" smtClean="0"/>
              <a:t>Marginal Distribution (Gamma) for Drought Duration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3008313" cy="1162050"/>
          </a:xfrm>
        </p:spPr>
        <p:txBody>
          <a:bodyPr/>
          <a:lstStyle/>
          <a:p>
            <a:r>
              <a:rPr lang="en-US" dirty="0" smtClean="0"/>
              <a:t>Multivariate Statistics</a:t>
            </a:r>
            <a:endParaRPr lang="en-US" dirty="0"/>
          </a:p>
        </p:txBody>
      </p:sp>
      <p:sp>
        <p:nvSpPr>
          <p:cNvPr id="4" name="Text Placeholder 3"/>
          <p:cNvSpPr>
            <a:spLocks noGrp="1"/>
          </p:cNvSpPr>
          <p:nvPr>
            <p:ph type="body" sz="half" idx="2"/>
          </p:nvPr>
        </p:nvSpPr>
        <p:spPr>
          <a:xfrm>
            <a:off x="457200" y="2362200"/>
            <a:ext cx="3008313" cy="3535363"/>
          </a:xfrm>
        </p:spPr>
        <p:txBody>
          <a:bodyPr/>
          <a:lstStyle/>
          <a:p>
            <a:r>
              <a:rPr lang="en-US" dirty="0" smtClean="0"/>
              <a:t>Since duration and severity are linked with  drought , a probability distribution that combines them is required</a:t>
            </a:r>
          </a:p>
          <a:p>
            <a:endParaRPr lang="en-US" dirty="0" smtClean="0"/>
          </a:p>
          <a:p>
            <a:r>
              <a:rPr lang="en-US" dirty="0" smtClean="0"/>
              <a:t>Copulas are used to combine variables that are described individually as separate distributions</a:t>
            </a:r>
            <a:endParaRPr lang="en-US" dirty="0"/>
          </a:p>
        </p:txBody>
      </p:sp>
      <p:sp>
        <p:nvSpPr>
          <p:cNvPr id="112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67" name="Rectangle 3"/>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270" name="Rectangle 6"/>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29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00"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02"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715000" y="2895600"/>
            <a:ext cx="619125" cy="304800"/>
          </a:xfrm>
          <a:prstGeom prst="rect">
            <a:avLst/>
          </a:prstGeom>
          <a:noFill/>
        </p:spPr>
      </p:pic>
      <p:sp>
        <p:nvSpPr>
          <p:cNvPr id="21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1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81600" y="3505200"/>
            <a:ext cx="1609725" cy="666750"/>
          </a:xfrm>
          <a:prstGeom prst="rect">
            <a:avLst/>
          </a:prstGeom>
          <a:noFill/>
        </p:spPr>
      </p:pic>
      <p:sp>
        <p:nvSpPr>
          <p:cNvPr id="21516"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15"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429000" y="1981200"/>
            <a:ext cx="5334000" cy="704850"/>
          </a:xfrm>
          <a:prstGeom prst="rect">
            <a:avLst/>
          </a:prstGeom>
          <a:noFill/>
        </p:spPr>
      </p:pic>
      <p:sp>
        <p:nvSpPr>
          <p:cNvPr id="21517" name="Rectangle 13"/>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drought.wmf"/>
          <p:cNvPicPr>
            <a:picLocks noChangeAspect="1"/>
          </p:cNvPicPr>
          <p:nvPr/>
        </p:nvPicPr>
        <p:blipFill>
          <a:blip r:embed="rId2" cstate="print"/>
          <a:stretch>
            <a:fillRect/>
          </a:stretch>
        </p:blipFill>
        <p:spPr>
          <a:xfrm>
            <a:off x="1600200" y="533400"/>
            <a:ext cx="6013094" cy="6012409"/>
          </a:xfrm>
          <a:prstGeom prst="rect">
            <a:avLst/>
          </a:prstGeom>
        </p:spPr>
      </p:pic>
      <p:sp>
        <p:nvSpPr>
          <p:cNvPr id="10" name="TextBox 9"/>
          <p:cNvSpPr txBox="1"/>
          <p:nvPr/>
        </p:nvSpPr>
        <p:spPr>
          <a:xfrm>
            <a:off x="4876800" y="838200"/>
            <a:ext cx="914400" cy="369332"/>
          </a:xfrm>
          <a:prstGeom prst="rect">
            <a:avLst/>
          </a:prstGeom>
          <a:noFill/>
        </p:spPr>
        <p:txBody>
          <a:bodyPr wrap="square" rtlCol="0">
            <a:spAutoFit/>
          </a:bodyPr>
          <a:lstStyle/>
          <a:p>
            <a:r>
              <a:rPr lang="en-US" dirty="0" smtClean="0">
                <a:solidFill>
                  <a:schemeClr val="accent5"/>
                </a:solidFill>
              </a:rPr>
              <a:t>500-yr</a:t>
            </a:r>
            <a:endParaRPr lang="en-US" dirty="0">
              <a:solidFill>
                <a:schemeClr val="accent5"/>
              </a:solidFill>
            </a:endParaRPr>
          </a:p>
        </p:txBody>
      </p:sp>
      <p:sp>
        <p:nvSpPr>
          <p:cNvPr id="11" name="TextBox 10"/>
          <p:cNvSpPr txBox="1"/>
          <p:nvPr/>
        </p:nvSpPr>
        <p:spPr>
          <a:xfrm>
            <a:off x="3810000" y="838200"/>
            <a:ext cx="990600" cy="369332"/>
          </a:xfrm>
          <a:prstGeom prst="rect">
            <a:avLst/>
          </a:prstGeom>
          <a:noFill/>
        </p:spPr>
        <p:txBody>
          <a:bodyPr wrap="square" rtlCol="0">
            <a:spAutoFit/>
          </a:bodyPr>
          <a:lstStyle/>
          <a:p>
            <a:r>
              <a:rPr lang="en-US" dirty="0" smtClean="0">
                <a:solidFill>
                  <a:schemeClr val="accent5"/>
                </a:solidFill>
              </a:rPr>
              <a:t>100-yr</a:t>
            </a:r>
            <a:endParaRPr lang="en-US" dirty="0">
              <a:solidFill>
                <a:schemeClr val="accent5"/>
              </a:solidFill>
            </a:endParaRPr>
          </a:p>
        </p:txBody>
      </p:sp>
      <p:sp>
        <p:nvSpPr>
          <p:cNvPr id="12" name="TextBox 11"/>
          <p:cNvSpPr txBox="1"/>
          <p:nvPr/>
        </p:nvSpPr>
        <p:spPr>
          <a:xfrm>
            <a:off x="3200400" y="838200"/>
            <a:ext cx="685800" cy="369332"/>
          </a:xfrm>
          <a:prstGeom prst="rect">
            <a:avLst/>
          </a:prstGeom>
          <a:noFill/>
        </p:spPr>
        <p:txBody>
          <a:bodyPr wrap="square" rtlCol="0">
            <a:spAutoFit/>
          </a:bodyPr>
          <a:lstStyle/>
          <a:p>
            <a:r>
              <a:rPr lang="en-US" dirty="0" smtClean="0">
                <a:solidFill>
                  <a:schemeClr val="accent5"/>
                </a:solidFill>
              </a:rPr>
              <a:t>50-yr</a:t>
            </a:r>
            <a:endParaRPr lang="en-US" dirty="0">
              <a:solidFill>
                <a:schemeClr val="accent5"/>
              </a:solidFill>
            </a:endParaRPr>
          </a:p>
        </p:txBody>
      </p:sp>
      <p:sp>
        <p:nvSpPr>
          <p:cNvPr id="13" name="TextBox 12"/>
          <p:cNvSpPr txBox="1"/>
          <p:nvPr/>
        </p:nvSpPr>
        <p:spPr>
          <a:xfrm>
            <a:off x="2667000" y="838200"/>
            <a:ext cx="685800" cy="369332"/>
          </a:xfrm>
          <a:prstGeom prst="rect">
            <a:avLst/>
          </a:prstGeom>
          <a:noFill/>
        </p:spPr>
        <p:txBody>
          <a:bodyPr wrap="square" rtlCol="0">
            <a:spAutoFit/>
          </a:bodyPr>
          <a:lstStyle/>
          <a:p>
            <a:r>
              <a:rPr lang="en-US" dirty="0" smtClean="0">
                <a:solidFill>
                  <a:schemeClr val="accent5"/>
                </a:solidFill>
              </a:rPr>
              <a:t>25-yr</a:t>
            </a:r>
            <a:endParaRPr lang="en-US" dirty="0">
              <a:solidFill>
                <a:schemeClr val="accent5"/>
              </a:solidFill>
            </a:endParaRPr>
          </a:p>
        </p:txBody>
      </p:sp>
      <p:sp>
        <p:nvSpPr>
          <p:cNvPr id="14" name="TextBox 13"/>
          <p:cNvSpPr txBox="1"/>
          <p:nvPr/>
        </p:nvSpPr>
        <p:spPr>
          <a:xfrm>
            <a:off x="2057400" y="838200"/>
            <a:ext cx="685800" cy="369332"/>
          </a:xfrm>
          <a:prstGeom prst="rect">
            <a:avLst/>
          </a:prstGeom>
          <a:noFill/>
        </p:spPr>
        <p:txBody>
          <a:bodyPr wrap="square" rtlCol="0">
            <a:spAutoFit/>
          </a:bodyPr>
          <a:lstStyle/>
          <a:p>
            <a:r>
              <a:rPr lang="en-US" dirty="0" smtClean="0">
                <a:solidFill>
                  <a:schemeClr val="accent5"/>
                </a:solidFill>
              </a:rPr>
              <a:t>10-yr</a:t>
            </a:r>
            <a:endParaRPr lang="en-US" dirty="0">
              <a:solidFill>
                <a:schemeClr val="accent5"/>
              </a:solidFill>
            </a:endParaRPr>
          </a:p>
        </p:txBody>
      </p:sp>
      <p:sp>
        <p:nvSpPr>
          <p:cNvPr id="15" name="TextBox 14"/>
          <p:cNvSpPr txBox="1"/>
          <p:nvPr/>
        </p:nvSpPr>
        <p:spPr>
          <a:xfrm>
            <a:off x="1981200" y="2743200"/>
            <a:ext cx="2057400" cy="369332"/>
          </a:xfrm>
          <a:prstGeom prst="rect">
            <a:avLst/>
          </a:prstGeom>
          <a:noFill/>
        </p:spPr>
        <p:txBody>
          <a:bodyPr wrap="square" rtlCol="0">
            <a:spAutoFit/>
          </a:bodyPr>
          <a:lstStyle/>
          <a:p>
            <a:r>
              <a:rPr lang="en-US" dirty="0" smtClean="0">
                <a:solidFill>
                  <a:schemeClr val="accent4"/>
                </a:solidFill>
              </a:rPr>
              <a:t>1950’s Drought</a:t>
            </a:r>
            <a:endParaRPr lang="en-US" dirty="0">
              <a:solidFill>
                <a:schemeClr val="accent4"/>
              </a:solidFill>
            </a:endParaRPr>
          </a:p>
        </p:txBody>
      </p:sp>
      <p:cxnSp>
        <p:nvCxnSpPr>
          <p:cNvPr id="17" name="Straight Arrow Connector 16"/>
          <p:cNvCxnSpPr/>
          <p:nvPr/>
        </p:nvCxnSpPr>
        <p:spPr>
          <a:xfrm>
            <a:off x="3124200" y="3124200"/>
            <a:ext cx="45720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graphicFrame>
        <p:nvGraphicFramePr>
          <p:cNvPr id="3" name="Chart 2"/>
          <p:cNvGraphicFramePr>
            <a:graphicFrameLocks noGrp="1"/>
          </p:cNvGraphicFramePr>
          <p:nvPr/>
        </p:nvGraphicFramePr>
        <p:xfrm>
          <a:off x="250472" y="284868"/>
          <a:ext cx="8643056" cy="628826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Drought and Water Supply</a:t>
            </a:r>
            <a:endParaRPr lang="en-US" dirty="0"/>
          </a:p>
        </p:txBody>
      </p:sp>
      <p:sp>
        <p:nvSpPr>
          <p:cNvPr id="3" name="Subtitle 2"/>
          <p:cNvSpPr>
            <a:spLocks noGrp="1"/>
          </p:cNvSpPr>
          <p:nvPr>
            <p:ph type="subTitle" idx="1"/>
          </p:nvPr>
        </p:nvSpPr>
        <p:spPr/>
        <p:txBody>
          <a:bodyPr/>
          <a:lstStyle/>
          <a:p>
            <a:r>
              <a:rPr lang="en-US" dirty="0" smtClean="0"/>
              <a:t>Part 2. Using </a:t>
            </a:r>
            <a:r>
              <a:rPr lang="en-US" dirty="0" smtClean="0"/>
              <a:t>the Drought Record to Anticipate Future Drought Events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251732" y="289638"/>
          <a:ext cx="8640536" cy="627872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33400" y="228600"/>
            <a:ext cx="8305800" cy="1143000"/>
          </a:xfrm>
          <a:prstGeom prst="rect">
            <a:avLst/>
          </a:prstGeom>
          <a:noFill/>
          <a:ln w="9525">
            <a:noFill/>
            <a:miter lim="800000"/>
            <a:headEnd/>
            <a:tailEnd/>
          </a:ln>
        </p:spPr>
        <p:txBody>
          <a:bodyPr anchor="ctr"/>
          <a:lstStyle/>
          <a:p>
            <a:pPr algn="l"/>
            <a:r>
              <a:rPr lang="en-US" sz="2800" dirty="0">
                <a:latin typeface="Arial" charset="0"/>
              </a:rPr>
              <a:t>Across much of the western US, annual tree growth is limited by moisture availability </a:t>
            </a:r>
          </a:p>
        </p:txBody>
      </p:sp>
      <p:sp>
        <p:nvSpPr>
          <p:cNvPr id="22531" name="Rectangle 3"/>
          <p:cNvSpPr>
            <a:spLocks noChangeArrowheads="1"/>
          </p:cNvSpPr>
          <p:nvPr/>
        </p:nvSpPr>
        <p:spPr bwMode="auto">
          <a:xfrm>
            <a:off x="1066800" y="1600200"/>
            <a:ext cx="6019800" cy="838200"/>
          </a:xfrm>
          <a:prstGeom prst="rect">
            <a:avLst/>
          </a:prstGeom>
          <a:noFill/>
          <a:ln w="9525">
            <a:noFill/>
            <a:miter lim="800000"/>
            <a:headEnd/>
            <a:tailEnd/>
          </a:ln>
        </p:spPr>
        <p:txBody>
          <a:bodyPr/>
          <a:lstStyle/>
          <a:p>
            <a:pPr marL="342900" indent="-342900" algn="l"/>
            <a:r>
              <a:rPr lang="en-US" sz="2200">
                <a:latin typeface="Arial" charset="0"/>
              </a:rPr>
              <a:t>So:</a:t>
            </a:r>
          </a:p>
          <a:p>
            <a:pPr marL="342900" indent="-342900" algn="l"/>
            <a:r>
              <a:rPr lang="en-US" sz="2200">
                <a:latin typeface="Arial" charset="0"/>
              </a:rPr>
              <a:t>– a </a:t>
            </a:r>
            <a:r>
              <a:rPr lang="en-US" sz="2200">
                <a:solidFill>
                  <a:srgbClr val="FF0000"/>
                </a:solidFill>
                <a:latin typeface="Arial" charset="0"/>
              </a:rPr>
              <a:t>dry</a:t>
            </a:r>
            <a:r>
              <a:rPr lang="en-US" sz="2200">
                <a:latin typeface="Arial" charset="0"/>
              </a:rPr>
              <a:t> year leads to a </a:t>
            </a:r>
            <a:r>
              <a:rPr lang="en-US" sz="2200" i="1">
                <a:latin typeface="Arial" charset="0"/>
              </a:rPr>
              <a:t>narrow</a:t>
            </a:r>
            <a:r>
              <a:rPr lang="en-US" sz="2200">
                <a:latin typeface="Arial" charset="0"/>
              </a:rPr>
              <a:t> growth ring</a:t>
            </a:r>
          </a:p>
          <a:p>
            <a:pPr marL="342900" indent="-342900" algn="l"/>
            <a:r>
              <a:rPr lang="en-US" sz="2200">
                <a:latin typeface="Arial" charset="0"/>
              </a:rPr>
              <a:t>– a </a:t>
            </a:r>
            <a:r>
              <a:rPr lang="en-US" sz="2200">
                <a:solidFill>
                  <a:schemeClr val="accent2"/>
                </a:solidFill>
                <a:latin typeface="Arial" charset="0"/>
              </a:rPr>
              <a:t>wet</a:t>
            </a:r>
            <a:r>
              <a:rPr lang="en-US" sz="2200">
                <a:latin typeface="Arial" charset="0"/>
              </a:rPr>
              <a:t> year leads to a </a:t>
            </a:r>
            <a:r>
              <a:rPr lang="en-US" sz="2200" i="1">
                <a:latin typeface="Arial" charset="0"/>
              </a:rPr>
              <a:t>wide</a:t>
            </a:r>
            <a:r>
              <a:rPr lang="en-US" sz="2200">
                <a:latin typeface="Arial" charset="0"/>
              </a:rPr>
              <a:t> growth ring</a:t>
            </a:r>
          </a:p>
        </p:txBody>
      </p:sp>
      <p:grpSp>
        <p:nvGrpSpPr>
          <p:cNvPr id="2" name="Group 11"/>
          <p:cNvGrpSpPr>
            <a:grpSpLocks/>
          </p:cNvGrpSpPr>
          <p:nvPr/>
        </p:nvGrpSpPr>
        <p:grpSpPr bwMode="auto">
          <a:xfrm>
            <a:off x="533400" y="3124200"/>
            <a:ext cx="8153400" cy="2130425"/>
            <a:chOff x="336" y="1968"/>
            <a:chExt cx="5136" cy="1342"/>
          </a:xfrm>
        </p:grpSpPr>
        <p:pic>
          <p:nvPicPr>
            <p:cNvPr id="22533" name="Picture 4" descr="VPB_1974-84"/>
            <p:cNvPicPr>
              <a:picLocks noChangeAspect="1" noChangeArrowheads="1"/>
            </p:cNvPicPr>
            <p:nvPr/>
          </p:nvPicPr>
          <p:blipFill>
            <a:blip r:embed="rId3" cstate="print"/>
            <a:srcRect/>
            <a:stretch>
              <a:fillRect/>
            </a:stretch>
          </p:blipFill>
          <p:spPr bwMode="auto">
            <a:xfrm>
              <a:off x="384" y="1968"/>
              <a:ext cx="5088" cy="1342"/>
            </a:xfrm>
            <a:prstGeom prst="rect">
              <a:avLst/>
            </a:prstGeom>
            <a:noFill/>
            <a:ln w="15875">
              <a:solidFill>
                <a:srgbClr val="993300"/>
              </a:solidFill>
              <a:miter lim="800000"/>
              <a:headEnd/>
              <a:tailEnd/>
            </a:ln>
          </p:spPr>
        </p:pic>
        <p:sp>
          <p:nvSpPr>
            <p:cNvPr id="22534" name="Text Box 5"/>
            <p:cNvSpPr txBox="1">
              <a:spLocks noChangeArrowheads="1"/>
            </p:cNvSpPr>
            <p:nvPr/>
          </p:nvSpPr>
          <p:spPr bwMode="auto">
            <a:xfrm>
              <a:off x="2112" y="2352"/>
              <a:ext cx="576" cy="288"/>
            </a:xfrm>
            <a:prstGeom prst="rect">
              <a:avLst/>
            </a:prstGeom>
            <a:noFill/>
            <a:ln w="9525">
              <a:noFill/>
              <a:miter lim="800000"/>
              <a:headEnd/>
              <a:tailEnd/>
            </a:ln>
          </p:spPr>
          <p:txBody>
            <a:bodyPr>
              <a:spAutoFit/>
            </a:bodyPr>
            <a:lstStyle/>
            <a:p>
              <a:pPr algn="l">
                <a:spcBef>
                  <a:spcPct val="50000"/>
                </a:spcBef>
              </a:pPr>
              <a:r>
                <a:rPr lang="en-US" b="1">
                  <a:solidFill>
                    <a:srgbClr val="FF0000"/>
                  </a:solidFill>
                  <a:latin typeface="Arial" charset="0"/>
                </a:rPr>
                <a:t>1977</a:t>
              </a:r>
            </a:p>
          </p:txBody>
        </p:sp>
        <p:sp>
          <p:nvSpPr>
            <p:cNvPr id="22535" name="Text Box 6"/>
            <p:cNvSpPr txBox="1">
              <a:spLocks noChangeArrowheads="1"/>
            </p:cNvSpPr>
            <p:nvPr/>
          </p:nvSpPr>
          <p:spPr bwMode="auto">
            <a:xfrm>
              <a:off x="4608" y="2352"/>
              <a:ext cx="576" cy="288"/>
            </a:xfrm>
            <a:prstGeom prst="rect">
              <a:avLst/>
            </a:prstGeom>
            <a:noFill/>
            <a:ln w="9525">
              <a:noFill/>
              <a:miter lim="800000"/>
              <a:headEnd/>
              <a:tailEnd/>
            </a:ln>
          </p:spPr>
          <p:txBody>
            <a:bodyPr>
              <a:spAutoFit/>
            </a:bodyPr>
            <a:lstStyle/>
            <a:p>
              <a:pPr algn="l">
                <a:spcBef>
                  <a:spcPct val="50000"/>
                </a:spcBef>
              </a:pPr>
              <a:r>
                <a:rPr lang="en-US" b="1">
                  <a:solidFill>
                    <a:schemeClr val="accent2"/>
                  </a:solidFill>
                  <a:latin typeface="Arial" charset="0"/>
                </a:rPr>
                <a:t>1983</a:t>
              </a:r>
              <a:endParaRPr lang="en-US">
                <a:solidFill>
                  <a:schemeClr val="accent2"/>
                </a:solidFill>
                <a:latin typeface="Arial" charset="0"/>
              </a:endParaRPr>
            </a:p>
          </p:txBody>
        </p:sp>
        <p:sp>
          <p:nvSpPr>
            <p:cNvPr id="22536" name="Text Box 8"/>
            <p:cNvSpPr txBox="1">
              <a:spLocks noChangeArrowheads="1"/>
            </p:cNvSpPr>
            <p:nvPr/>
          </p:nvSpPr>
          <p:spPr bwMode="auto">
            <a:xfrm>
              <a:off x="336" y="1968"/>
              <a:ext cx="2640" cy="231"/>
            </a:xfrm>
            <a:prstGeom prst="rect">
              <a:avLst/>
            </a:prstGeom>
            <a:noFill/>
            <a:ln w="9525">
              <a:noFill/>
              <a:miter lim="800000"/>
              <a:headEnd/>
              <a:tailEnd/>
            </a:ln>
          </p:spPr>
          <p:txBody>
            <a:bodyPr>
              <a:spAutoFit/>
            </a:bodyPr>
            <a:lstStyle/>
            <a:p>
              <a:pPr>
                <a:spcBef>
                  <a:spcPct val="50000"/>
                </a:spcBef>
              </a:pPr>
              <a:r>
                <a:rPr lang="en-US" sz="1800">
                  <a:latin typeface="Arial" charset="0"/>
                </a:rPr>
                <a:t>Douglas-fir, south-central CO</a:t>
              </a:r>
            </a:p>
          </p:txBody>
        </p:sp>
        <p:sp>
          <p:nvSpPr>
            <p:cNvPr id="22537" name="Line 9"/>
            <p:cNvSpPr>
              <a:spLocks noChangeShapeType="1"/>
            </p:cNvSpPr>
            <p:nvPr/>
          </p:nvSpPr>
          <p:spPr bwMode="auto">
            <a:xfrm>
              <a:off x="4512" y="2736"/>
              <a:ext cx="768" cy="0"/>
            </a:xfrm>
            <a:prstGeom prst="line">
              <a:avLst/>
            </a:prstGeom>
            <a:noFill/>
            <a:ln w="31750">
              <a:solidFill>
                <a:schemeClr val="tx1"/>
              </a:solidFill>
              <a:round/>
              <a:headEnd type="none" w="lg" len="lg"/>
              <a:tailEnd type="none" w="lg" len="lg"/>
            </a:ln>
          </p:spPr>
          <p:txBody>
            <a:bodyPr/>
            <a:lstStyle/>
            <a:p>
              <a:endParaRPr lang="en-US"/>
            </a:p>
          </p:txBody>
        </p:sp>
        <p:sp>
          <p:nvSpPr>
            <p:cNvPr id="22538" name="Line 10"/>
            <p:cNvSpPr>
              <a:spLocks noChangeShapeType="1"/>
            </p:cNvSpPr>
            <p:nvPr/>
          </p:nvSpPr>
          <p:spPr bwMode="auto">
            <a:xfrm>
              <a:off x="2352" y="2736"/>
              <a:ext cx="144" cy="0"/>
            </a:xfrm>
            <a:prstGeom prst="line">
              <a:avLst/>
            </a:prstGeom>
            <a:noFill/>
            <a:ln w="31750">
              <a:solidFill>
                <a:schemeClr val="tx1"/>
              </a:solidFill>
              <a:round/>
              <a:headEnd type="none" w="lg" len="lg"/>
              <a:tailEnd type="none" w="lg" len="lg"/>
            </a:ln>
          </p:spPr>
          <p:txBody>
            <a:bodyPr/>
            <a:lstStyle/>
            <a:p>
              <a:endParaRPr 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ionC.gif"/>
          <p:cNvPicPr>
            <a:picLocks noChangeAspect="1"/>
          </p:cNvPicPr>
          <p:nvPr/>
        </p:nvPicPr>
        <p:blipFill>
          <a:blip r:embed="rId2" cstate="print"/>
          <a:stretch>
            <a:fillRect/>
          </a:stretch>
        </p:blipFill>
        <p:spPr>
          <a:xfrm>
            <a:off x="152400" y="-228600"/>
            <a:ext cx="7772400" cy="7611908"/>
          </a:xfrm>
          <a:prstGeom prst="rect">
            <a:avLst/>
          </a:prstGeom>
        </p:spPr>
      </p:pic>
      <p:cxnSp>
        <p:nvCxnSpPr>
          <p:cNvPr id="4" name="Straight Arrow Connector 3"/>
          <p:cNvCxnSpPr>
            <a:stCxn id="10" idx="1"/>
          </p:cNvCxnSpPr>
          <p:nvPr/>
        </p:nvCxnSpPr>
        <p:spPr>
          <a:xfrm rot="10800000">
            <a:off x="4343400" y="1447800"/>
            <a:ext cx="1600200" cy="368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43600" y="1524000"/>
            <a:ext cx="3007170" cy="584775"/>
          </a:xfrm>
          <a:prstGeom prst="rect">
            <a:avLst/>
          </a:prstGeom>
          <a:noFill/>
        </p:spPr>
        <p:txBody>
          <a:bodyPr wrap="none" rtlCol="0">
            <a:spAutoFit/>
          </a:bodyPr>
          <a:lstStyle/>
          <a:p>
            <a:r>
              <a:rPr lang="en-US" sz="3200" dirty="0" smtClean="0"/>
              <a:t>Lake Ray Roberts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838200" y="0"/>
            <a:ext cx="11201400" cy="7679391"/>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chemeClr val="bg1"/>
                </a:solidFill>
              </a:rPr>
              <a:t>Lake Ray Roberts</a:t>
            </a:r>
            <a:endParaRPr lang="en-US" dirty="0">
              <a:solidFill>
                <a:schemeClr val="bg1"/>
              </a:solidFill>
            </a:endParaRPr>
          </a:p>
        </p:txBody>
      </p:sp>
      <p:sp>
        <p:nvSpPr>
          <p:cNvPr id="4" name="TextBox 3"/>
          <p:cNvSpPr txBox="1"/>
          <p:nvPr/>
        </p:nvSpPr>
        <p:spPr>
          <a:xfrm>
            <a:off x="5181600" y="4724400"/>
            <a:ext cx="3962400" cy="1754326"/>
          </a:xfrm>
          <a:prstGeom prst="rect">
            <a:avLst/>
          </a:prstGeom>
          <a:noFill/>
        </p:spPr>
        <p:txBody>
          <a:bodyPr wrap="square" rtlCol="0">
            <a:spAutoFit/>
          </a:bodyPr>
          <a:lstStyle/>
          <a:p>
            <a:r>
              <a:rPr lang="en-US" sz="3600" dirty="0" smtClean="0">
                <a:solidFill>
                  <a:schemeClr val="bg1"/>
                </a:solidFill>
              </a:rPr>
              <a:t>Area = 30,000 acres</a:t>
            </a:r>
          </a:p>
          <a:p>
            <a:r>
              <a:rPr lang="en-US" sz="3600" dirty="0" smtClean="0">
                <a:solidFill>
                  <a:schemeClr val="bg1"/>
                </a:solidFill>
              </a:rPr>
              <a:t>S</a:t>
            </a:r>
            <a:r>
              <a:rPr lang="en-US" sz="3600" dirty="0" smtClean="0">
                <a:solidFill>
                  <a:schemeClr val="bg1"/>
                </a:solidFill>
              </a:rPr>
              <a:t>torage Capacity = 800,000 acre-ft </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Availability Modeling</a:t>
            </a:r>
            <a:endParaRPr lang="en-US" dirty="0"/>
          </a:p>
        </p:txBody>
      </p:sp>
      <p:sp>
        <p:nvSpPr>
          <p:cNvPr id="3" name="Content Placeholder 2"/>
          <p:cNvSpPr>
            <a:spLocks noGrp="1"/>
          </p:cNvSpPr>
          <p:nvPr>
            <p:ph idx="1"/>
          </p:nvPr>
        </p:nvSpPr>
        <p:spPr/>
        <p:txBody>
          <a:bodyPr/>
          <a:lstStyle/>
          <a:p>
            <a:r>
              <a:rPr lang="en-US" dirty="0" smtClean="0"/>
              <a:t>TCEQ maintained models</a:t>
            </a:r>
          </a:p>
          <a:p>
            <a:r>
              <a:rPr lang="en-US" dirty="0" smtClean="0"/>
              <a:t>Used </a:t>
            </a:r>
            <a:r>
              <a:rPr lang="en-US" dirty="0" smtClean="0"/>
              <a:t>to allocate water rights, based on Firm </a:t>
            </a:r>
            <a:r>
              <a:rPr lang="en-US" dirty="0" smtClean="0"/>
              <a:t>Yields</a:t>
            </a:r>
          </a:p>
          <a:p>
            <a:r>
              <a:rPr lang="en-US" dirty="0" smtClean="0"/>
              <a:t>For .</a:t>
            </a:r>
            <a:r>
              <a:rPr lang="en-US" dirty="0" err="1" smtClean="0"/>
              <a:t>xls</a:t>
            </a:r>
            <a:r>
              <a:rPr lang="en-US" dirty="0" smtClean="0"/>
              <a:t> Model: </a:t>
            </a:r>
          </a:p>
          <a:p>
            <a:pPr lvl="1"/>
            <a:r>
              <a:rPr lang="en-US" dirty="0" smtClean="0"/>
              <a:t>Historical Precipitation &amp; Evaporation</a:t>
            </a:r>
          </a:p>
          <a:p>
            <a:pPr lvl="1"/>
            <a:r>
              <a:rPr lang="en-US" dirty="0" smtClean="0"/>
              <a:t>Inflows based on naturalized stream flows</a:t>
            </a:r>
          </a:p>
          <a:p>
            <a:pPr lvl="1"/>
            <a:r>
              <a:rPr lang="en-US" dirty="0" smtClean="0"/>
              <a:t>Elevation-Area-Capacity data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201659" y="1447801"/>
            <a:ext cx="8789941" cy="492566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Using a Spreadsheet to Replicate WAM Firm Yield Calculations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nvGraphicFramePr>
        <p:xfrm>
          <a:off x="256506" y="1295400"/>
          <a:ext cx="8630987" cy="527100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257800" y="4800600"/>
            <a:ext cx="3200400" cy="369332"/>
          </a:xfrm>
          <a:prstGeom prst="rect">
            <a:avLst/>
          </a:prstGeom>
          <a:noFill/>
        </p:spPr>
        <p:txBody>
          <a:bodyPr wrap="square" rtlCol="0">
            <a:spAutoFit/>
          </a:bodyPr>
          <a:lstStyle/>
          <a:p>
            <a:r>
              <a:rPr lang="en-US" dirty="0" smtClean="0"/>
              <a:t>Firm Yield ~ 90,000 acre-ft/yr</a:t>
            </a:r>
            <a:endParaRPr lang="en-US" dirty="0"/>
          </a:p>
        </p:txBody>
      </p:sp>
      <p:sp>
        <p:nvSpPr>
          <p:cNvPr id="7" name="Title 6"/>
          <p:cNvSpPr>
            <a:spLocks noGrp="1"/>
          </p:cNvSpPr>
          <p:nvPr>
            <p:ph type="title"/>
          </p:nvPr>
        </p:nvSpPr>
        <p:spPr/>
        <p:txBody>
          <a:bodyPr>
            <a:normAutofit fontScale="90000"/>
          </a:bodyPr>
          <a:lstStyle/>
          <a:p>
            <a:r>
              <a:rPr lang="en-US" dirty="0" smtClean="0"/>
              <a:t>Reservoir Performance During Period of Record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Extending the Inflow and Net </a:t>
            </a:r>
            <a:r>
              <a:rPr lang="en-US" dirty="0" err="1" smtClean="0"/>
              <a:t>Evap</a:t>
            </a:r>
            <a:r>
              <a:rPr lang="en-US" dirty="0" smtClean="0"/>
              <a:t> data based on the PDI Reconstruction</a:t>
            </a:r>
            <a:endParaRPr lang="en-US" dirty="0"/>
          </a:p>
        </p:txBody>
      </p:sp>
      <p:sp>
        <p:nvSpPr>
          <p:cNvPr id="4" name="Content Placeholder 3"/>
          <p:cNvSpPr>
            <a:spLocks noGrp="1"/>
          </p:cNvSpPr>
          <p:nvPr>
            <p:ph idx="1"/>
          </p:nvPr>
        </p:nvSpPr>
        <p:spPr>
          <a:xfrm>
            <a:off x="457200" y="2057400"/>
            <a:ext cx="8229600" cy="4068763"/>
          </a:xfrm>
        </p:spPr>
        <p:txBody>
          <a:bodyPr/>
          <a:lstStyle/>
          <a:p>
            <a:r>
              <a:rPr lang="en-US" dirty="0" smtClean="0"/>
              <a:t>Regressions were performed to generate both Inflow and Net Evaporation data for the years before Period of Record</a:t>
            </a:r>
          </a:p>
          <a:p>
            <a:r>
              <a:rPr lang="en-US" dirty="0" smtClean="0"/>
              <a:t>The amount of supply was increased until the reservoir’s storage went to zero in the 1000 year simulation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 of </a:t>
            </a:r>
            <a:r>
              <a:rPr lang="en-US" dirty="0" smtClean="0"/>
              <a:t>Inflows</a:t>
            </a:r>
            <a:endParaRPr lang="en-US" dirty="0"/>
          </a:p>
        </p:txBody>
      </p:sp>
      <p:graphicFrame>
        <p:nvGraphicFramePr>
          <p:cNvPr id="4" name="Chart 3"/>
          <p:cNvGraphicFramePr>
            <a:graphicFrameLocks noGrp="1"/>
          </p:cNvGraphicFramePr>
          <p:nvPr/>
        </p:nvGraphicFramePr>
        <p:xfrm>
          <a:off x="299757" y="990600"/>
          <a:ext cx="8544485" cy="534842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 of </a:t>
            </a:r>
            <a:r>
              <a:rPr lang="en-US" dirty="0" smtClean="0"/>
              <a:t>N</a:t>
            </a:r>
            <a:r>
              <a:rPr lang="en-US" dirty="0" smtClean="0"/>
              <a:t>et Evaporation</a:t>
            </a:r>
            <a:endParaRPr lang="en-US" dirty="0"/>
          </a:p>
        </p:txBody>
      </p:sp>
      <p:graphicFrame>
        <p:nvGraphicFramePr>
          <p:cNvPr id="3" name="Chart 2"/>
          <p:cNvGraphicFramePr>
            <a:graphicFrameLocks noGrp="1"/>
          </p:cNvGraphicFramePr>
          <p:nvPr/>
        </p:nvGraphicFramePr>
        <p:xfrm>
          <a:off x="299757" y="1143000"/>
          <a:ext cx="8544485" cy="519602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Grp="1"/>
          </p:cNvGraphicFramePr>
          <p:nvPr/>
        </p:nvGraphicFramePr>
        <p:xfrm>
          <a:off x="299757" y="762000"/>
          <a:ext cx="8544485" cy="5577027"/>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457200" y="0"/>
            <a:ext cx="8229600" cy="1143000"/>
          </a:xfrm>
        </p:spPr>
        <p:txBody>
          <a:bodyPr/>
          <a:lstStyle/>
          <a:p>
            <a:r>
              <a:rPr lang="en-US" dirty="0" smtClean="0"/>
              <a:t>1000 –yr Reservoir Performance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Firm Yield?</a:t>
            </a:r>
            <a:endParaRPr lang="en-US" dirty="0"/>
          </a:p>
        </p:txBody>
      </p:sp>
      <p:sp>
        <p:nvSpPr>
          <p:cNvPr id="3" name="Content Placeholder 2"/>
          <p:cNvSpPr>
            <a:spLocks noGrp="1"/>
          </p:cNvSpPr>
          <p:nvPr>
            <p:ph idx="1"/>
          </p:nvPr>
        </p:nvSpPr>
        <p:spPr/>
        <p:txBody>
          <a:bodyPr/>
          <a:lstStyle/>
          <a:p>
            <a:r>
              <a:rPr lang="en-US" dirty="0" smtClean="0"/>
              <a:t>Using Drought of Record – 90,000 acre-ft/yr</a:t>
            </a:r>
          </a:p>
          <a:p>
            <a:r>
              <a:rPr lang="en-US" dirty="0" smtClean="0"/>
              <a:t>Using </a:t>
            </a:r>
            <a:r>
              <a:rPr lang="en-US" dirty="0" smtClean="0"/>
              <a:t>reconstructed drought record– 78,500 </a:t>
            </a:r>
            <a:r>
              <a:rPr lang="en-US" dirty="0" smtClean="0"/>
              <a:t>acre-ft/yr</a:t>
            </a:r>
          </a:p>
          <a:p>
            <a:endParaRPr lang="en-US" dirty="0" smtClean="0"/>
          </a:p>
          <a:p>
            <a:r>
              <a:rPr lang="en-US" dirty="0" smtClean="0"/>
              <a:t>87% of what we are currently expecting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1000" y="304800"/>
            <a:ext cx="7848600" cy="762000"/>
          </a:xfrm>
          <a:prstGeom prst="rect">
            <a:avLst/>
          </a:prstGeom>
          <a:noFill/>
          <a:ln w="9525">
            <a:noFill/>
            <a:miter lim="800000"/>
            <a:headEnd/>
            <a:tailEnd/>
          </a:ln>
        </p:spPr>
        <p:txBody>
          <a:bodyPr anchor="ctr"/>
          <a:lstStyle/>
          <a:p>
            <a:pPr algn="l">
              <a:buFont typeface="CommonBullets" pitchFamily="34" charset="2"/>
              <a:buNone/>
            </a:pPr>
            <a:r>
              <a:rPr lang="en-US" sz="2800" b="1" dirty="0" smtClean="0">
                <a:solidFill>
                  <a:schemeClr val="accent2"/>
                </a:solidFill>
                <a:latin typeface="Arial" charset="0"/>
              </a:rPr>
              <a:t> </a:t>
            </a:r>
            <a:r>
              <a:rPr lang="en-US" sz="2800" dirty="0" err="1">
                <a:latin typeface="Arial" charset="0"/>
              </a:rPr>
              <a:t>Crossdating</a:t>
            </a:r>
            <a:r>
              <a:rPr lang="en-US" sz="2800" dirty="0">
                <a:latin typeface="Arial" charset="0"/>
              </a:rPr>
              <a:t> the samples</a:t>
            </a:r>
            <a:endParaRPr lang="en-US" sz="4400" dirty="0"/>
          </a:p>
        </p:txBody>
      </p:sp>
      <p:sp>
        <p:nvSpPr>
          <p:cNvPr id="31747" name="Rectangle 3"/>
          <p:cNvSpPr>
            <a:spLocks noChangeArrowheads="1"/>
          </p:cNvSpPr>
          <p:nvPr/>
        </p:nvSpPr>
        <p:spPr bwMode="auto">
          <a:xfrm>
            <a:off x="685800" y="1295400"/>
            <a:ext cx="8001000" cy="4724400"/>
          </a:xfrm>
          <a:prstGeom prst="rect">
            <a:avLst/>
          </a:prstGeom>
          <a:noFill/>
          <a:ln w="9525">
            <a:noFill/>
            <a:miter lim="800000"/>
            <a:headEnd/>
            <a:tailEnd/>
          </a:ln>
        </p:spPr>
        <p:txBody>
          <a:bodyPr/>
          <a:lstStyle/>
          <a:p>
            <a:pPr marL="342900" indent="-342900" algn="l">
              <a:buFontTx/>
              <a:buChar char="•"/>
            </a:pPr>
            <a:r>
              <a:rPr lang="en-US" sz="2000">
                <a:latin typeface="Arial" charset="0"/>
              </a:rPr>
              <a:t>Because of the common climate signal, the pattern of wide and narrow rings is highly replicated between trees at a site, and between nearby sites</a:t>
            </a:r>
          </a:p>
          <a:p>
            <a:pPr marL="342900" indent="-342900" algn="l">
              <a:buFontTx/>
              <a:buChar char="•"/>
            </a:pPr>
            <a:endParaRPr lang="en-US" sz="2000">
              <a:latin typeface="Arial" charset="0"/>
            </a:endParaRPr>
          </a:p>
          <a:p>
            <a:pPr marL="342900" indent="-342900" algn="l">
              <a:buFontTx/>
              <a:buChar char="•"/>
            </a:pPr>
            <a:r>
              <a:rPr lang="en-US" sz="2000">
                <a:latin typeface="Arial" charset="0"/>
              </a:rPr>
              <a:t>This allows </a:t>
            </a:r>
            <a:r>
              <a:rPr lang="en-US" sz="2000" i="1">
                <a:latin typeface="Arial" charset="0"/>
              </a:rPr>
              <a:t>crossdating: </a:t>
            </a:r>
            <a:r>
              <a:rPr lang="en-US" sz="2000">
                <a:latin typeface="Arial" charset="0"/>
              </a:rPr>
              <a:t>the assignment of absolute dates to annual rings (not just ring-counting)</a:t>
            </a:r>
          </a:p>
          <a:p>
            <a:pPr marL="342900" indent="-342900" algn="l">
              <a:buFontTx/>
              <a:buChar char="•"/>
            </a:pPr>
            <a:endParaRPr lang="en-US" sz="2000">
              <a:latin typeface="Arial" charset="0"/>
            </a:endParaRPr>
          </a:p>
          <a:p>
            <a:pPr marL="342900" indent="-342900" algn="l">
              <a:buFontTx/>
              <a:buChar char="•"/>
            </a:pPr>
            <a:endParaRPr lang="en-US" sz="2000">
              <a:latin typeface="Arial" charset="0"/>
            </a:endParaRPr>
          </a:p>
          <a:p>
            <a:pPr marL="342900" indent="-342900" algn="l">
              <a:buFontTx/>
              <a:buChar char="•"/>
            </a:pPr>
            <a:endParaRPr lang="en-US" sz="2000">
              <a:latin typeface="Arial" charset="0"/>
            </a:endParaRPr>
          </a:p>
          <a:p>
            <a:pPr marL="342900" indent="-342900" algn="l">
              <a:buFontTx/>
              <a:buChar char="•"/>
            </a:pPr>
            <a:endParaRPr lang="en-US" sz="2000">
              <a:latin typeface="Arial" charset="0"/>
            </a:endParaRPr>
          </a:p>
          <a:p>
            <a:pPr marL="342900" indent="-342900" algn="l">
              <a:buFontTx/>
              <a:buChar char="•"/>
            </a:pPr>
            <a:endParaRPr lang="en-US" sz="2000">
              <a:latin typeface="Arial" charset="0"/>
            </a:endParaRPr>
          </a:p>
          <a:p>
            <a:pPr marL="342900" indent="-342900" algn="l">
              <a:buFontTx/>
              <a:buChar char="•"/>
            </a:pPr>
            <a:endParaRPr lang="en-US" sz="2000">
              <a:latin typeface="Arial" charset="0"/>
            </a:endParaRPr>
          </a:p>
        </p:txBody>
      </p:sp>
      <p:grpSp>
        <p:nvGrpSpPr>
          <p:cNvPr id="2" name="Group 4"/>
          <p:cNvGrpSpPr>
            <a:grpSpLocks/>
          </p:cNvGrpSpPr>
          <p:nvPr/>
        </p:nvGrpSpPr>
        <p:grpSpPr bwMode="auto">
          <a:xfrm>
            <a:off x="914400" y="3429000"/>
            <a:ext cx="6172200" cy="2535238"/>
            <a:chOff x="1104" y="1741"/>
            <a:chExt cx="3552" cy="1454"/>
          </a:xfrm>
        </p:grpSpPr>
        <p:grpSp>
          <p:nvGrpSpPr>
            <p:cNvPr id="3" name="Group 5"/>
            <p:cNvGrpSpPr>
              <a:grpSpLocks/>
            </p:cNvGrpSpPr>
            <p:nvPr/>
          </p:nvGrpSpPr>
          <p:grpSpPr bwMode="auto">
            <a:xfrm>
              <a:off x="1104" y="1741"/>
              <a:ext cx="3552" cy="1454"/>
              <a:chOff x="1056" y="1645"/>
              <a:chExt cx="3552" cy="1454"/>
            </a:xfrm>
          </p:grpSpPr>
          <p:pic>
            <p:nvPicPr>
              <p:cNvPr id="31755" name="Picture 6" descr="ELU_cores_w_dots"/>
              <p:cNvPicPr>
                <a:picLocks noChangeAspect="1" noChangeArrowheads="1"/>
              </p:cNvPicPr>
              <p:nvPr/>
            </p:nvPicPr>
            <p:blipFill>
              <a:blip r:embed="rId3" cstate="print">
                <a:lum bright="12000" contrast="6000"/>
              </a:blip>
              <a:srcRect/>
              <a:stretch>
                <a:fillRect/>
              </a:stretch>
            </p:blipFill>
            <p:spPr bwMode="auto">
              <a:xfrm>
                <a:off x="1056" y="1776"/>
                <a:ext cx="3552" cy="1323"/>
              </a:xfrm>
              <a:prstGeom prst="rect">
                <a:avLst/>
              </a:prstGeom>
              <a:noFill/>
              <a:ln w="9525">
                <a:noFill/>
                <a:miter lim="800000"/>
                <a:headEnd/>
                <a:tailEnd/>
              </a:ln>
            </p:spPr>
          </p:pic>
          <p:sp>
            <p:nvSpPr>
              <p:cNvPr id="31756" name="Line 7"/>
              <p:cNvSpPr>
                <a:spLocks noChangeShapeType="1"/>
              </p:cNvSpPr>
              <p:nvPr/>
            </p:nvSpPr>
            <p:spPr bwMode="auto">
              <a:xfrm flipH="1">
                <a:off x="1440" y="2160"/>
                <a:ext cx="96" cy="480"/>
              </a:xfrm>
              <a:prstGeom prst="line">
                <a:avLst/>
              </a:prstGeom>
              <a:noFill/>
              <a:ln w="9525">
                <a:solidFill>
                  <a:schemeClr val="tx1"/>
                </a:solidFill>
                <a:round/>
                <a:headEnd/>
                <a:tailEnd/>
              </a:ln>
            </p:spPr>
            <p:txBody>
              <a:bodyPr wrap="none" anchor="ctr"/>
              <a:lstStyle/>
              <a:p>
                <a:endParaRPr lang="en-US"/>
              </a:p>
            </p:txBody>
          </p:sp>
          <p:sp>
            <p:nvSpPr>
              <p:cNvPr id="31757" name="Line 8"/>
              <p:cNvSpPr>
                <a:spLocks noChangeShapeType="1"/>
              </p:cNvSpPr>
              <p:nvPr/>
            </p:nvSpPr>
            <p:spPr bwMode="auto">
              <a:xfrm>
                <a:off x="2400" y="2160"/>
                <a:ext cx="0" cy="528"/>
              </a:xfrm>
              <a:prstGeom prst="line">
                <a:avLst/>
              </a:prstGeom>
              <a:noFill/>
              <a:ln w="9525">
                <a:solidFill>
                  <a:schemeClr val="tx1"/>
                </a:solidFill>
                <a:round/>
                <a:headEnd/>
                <a:tailEnd/>
              </a:ln>
            </p:spPr>
            <p:txBody>
              <a:bodyPr wrap="none" anchor="ctr"/>
              <a:lstStyle/>
              <a:p>
                <a:endParaRPr lang="en-US"/>
              </a:p>
            </p:txBody>
          </p:sp>
          <p:sp>
            <p:nvSpPr>
              <p:cNvPr id="31758" name="Line 9"/>
              <p:cNvSpPr>
                <a:spLocks noChangeShapeType="1"/>
              </p:cNvSpPr>
              <p:nvPr/>
            </p:nvSpPr>
            <p:spPr bwMode="auto">
              <a:xfrm flipH="1">
                <a:off x="3264" y="2160"/>
                <a:ext cx="144" cy="528"/>
              </a:xfrm>
              <a:prstGeom prst="line">
                <a:avLst/>
              </a:prstGeom>
              <a:noFill/>
              <a:ln w="9525">
                <a:solidFill>
                  <a:schemeClr val="tx1"/>
                </a:solidFill>
                <a:round/>
                <a:headEnd/>
                <a:tailEnd/>
              </a:ln>
            </p:spPr>
            <p:txBody>
              <a:bodyPr wrap="none" anchor="ctr"/>
              <a:lstStyle/>
              <a:p>
                <a:endParaRPr lang="en-US"/>
              </a:p>
            </p:txBody>
          </p:sp>
          <p:sp>
            <p:nvSpPr>
              <p:cNvPr id="31759" name="Line 10"/>
              <p:cNvSpPr>
                <a:spLocks noChangeShapeType="1"/>
              </p:cNvSpPr>
              <p:nvPr/>
            </p:nvSpPr>
            <p:spPr bwMode="auto">
              <a:xfrm flipH="1">
                <a:off x="4176" y="2160"/>
                <a:ext cx="144" cy="528"/>
              </a:xfrm>
              <a:prstGeom prst="line">
                <a:avLst/>
              </a:prstGeom>
              <a:noFill/>
              <a:ln w="9525">
                <a:solidFill>
                  <a:schemeClr val="tx1"/>
                </a:solidFill>
                <a:round/>
                <a:headEnd/>
                <a:tailEnd/>
              </a:ln>
            </p:spPr>
            <p:txBody>
              <a:bodyPr wrap="none" anchor="ctr"/>
              <a:lstStyle/>
              <a:p>
                <a:endParaRPr lang="en-US"/>
              </a:p>
            </p:txBody>
          </p:sp>
          <p:sp>
            <p:nvSpPr>
              <p:cNvPr id="31760" name="Text Box 11"/>
              <p:cNvSpPr txBox="1">
                <a:spLocks noChangeArrowheads="1"/>
              </p:cNvSpPr>
              <p:nvPr/>
            </p:nvSpPr>
            <p:spPr bwMode="auto">
              <a:xfrm>
                <a:off x="1317" y="1645"/>
                <a:ext cx="457" cy="262"/>
              </a:xfrm>
              <a:prstGeom prst="rect">
                <a:avLst/>
              </a:prstGeom>
              <a:noFill/>
              <a:ln w="9525">
                <a:noFill/>
                <a:miter lim="800000"/>
                <a:headEnd/>
                <a:tailEnd/>
              </a:ln>
            </p:spPr>
            <p:txBody>
              <a:bodyPr wrap="none" anchor="ctr">
                <a:spAutoFit/>
              </a:bodyPr>
              <a:lstStyle/>
              <a:p>
                <a:pPr>
                  <a:spcBef>
                    <a:spcPct val="50000"/>
                  </a:spcBef>
                </a:pPr>
                <a:r>
                  <a:rPr lang="en-US"/>
                  <a:t>1900</a:t>
                </a:r>
              </a:p>
            </p:txBody>
          </p:sp>
        </p:grpSp>
        <p:sp>
          <p:nvSpPr>
            <p:cNvPr id="31752" name="Text Box 12"/>
            <p:cNvSpPr txBox="1">
              <a:spLocks noChangeArrowheads="1"/>
            </p:cNvSpPr>
            <p:nvPr/>
          </p:nvSpPr>
          <p:spPr bwMode="auto">
            <a:xfrm>
              <a:off x="2219" y="1741"/>
              <a:ext cx="456" cy="262"/>
            </a:xfrm>
            <a:prstGeom prst="rect">
              <a:avLst/>
            </a:prstGeom>
            <a:noFill/>
            <a:ln w="9525">
              <a:noFill/>
              <a:miter lim="800000"/>
              <a:headEnd/>
              <a:tailEnd/>
            </a:ln>
          </p:spPr>
          <p:txBody>
            <a:bodyPr wrap="none" anchor="ctr">
              <a:spAutoFit/>
            </a:bodyPr>
            <a:lstStyle/>
            <a:p>
              <a:pPr>
                <a:spcBef>
                  <a:spcPct val="50000"/>
                </a:spcBef>
              </a:pPr>
              <a:r>
                <a:rPr lang="en-US"/>
                <a:t>1910</a:t>
              </a:r>
            </a:p>
          </p:txBody>
        </p:sp>
        <p:sp>
          <p:nvSpPr>
            <p:cNvPr id="31753" name="Text Box 13"/>
            <p:cNvSpPr txBox="1">
              <a:spLocks noChangeArrowheads="1"/>
            </p:cNvSpPr>
            <p:nvPr/>
          </p:nvSpPr>
          <p:spPr bwMode="auto">
            <a:xfrm>
              <a:off x="3237" y="1741"/>
              <a:ext cx="457" cy="262"/>
            </a:xfrm>
            <a:prstGeom prst="rect">
              <a:avLst/>
            </a:prstGeom>
            <a:noFill/>
            <a:ln w="9525">
              <a:noFill/>
              <a:miter lim="800000"/>
              <a:headEnd/>
              <a:tailEnd/>
            </a:ln>
          </p:spPr>
          <p:txBody>
            <a:bodyPr wrap="none" anchor="ctr">
              <a:spAutoFit/>
            </a:bodyPr>
            <a:lstStyle/>
            <a:p>
              <a:pPr>
                <a:spcBef>
                  <a:spcPct val="50000"/>
                </a:spcBef>
              </a:pPr>
              <a:r>
                <a:rPr lang="en-US"/>
                <a:t>1920</a:t>
              </a:r>
            </a:p>
          </p:txBody>
        </p:sp>
        <p:sp>
          <p:nvSpPr>
            <p:cNvPr id="31754" name="Text Box 14"/>
            <p:cNvSpPr txBox="1">
              <a:spLocks noChangeArrowheads="1"/>
            </p:cNvSpPr>
            <p:nvPr/>
          </p:nvSpPr>
          <p:spPr bwMode="auto">
            <a:xfrm>
              <a:off x="4139" y="1741"/>
              <a:ext cx="457" cy="262"/>
            </a:xfrm>
            <a:prstGeom prst="rect">
              <a:avLst/>
            </a:prstGeom>
            <a:noFill/>
            <a:ln w="9525">
              <a:noFill/>
              <a:miter lim="800000"/>
              <a:headEnd/>
              <a:tailEnd/>
            </a:ln>
          </p:spPr>
          <p:txBody>
            <a:bodyPr wrap="none" anchor="ctr">
              <a:spAutoFit/>
            </a:bodyPr>
            <a:lstStyle/>
            <a:p>
              <a:pPr>
                <a:spcBef>
                  <a:spcPct val="50000"/>
                </a:spcBef>
              </a:pPr>
              <a:r>
                <a:rPr lang="en-US"/>
                <a:t>1930</a:t>
              </a:r>
            </a:p>
          </p:txBody>
        </p:sp>
      </p:grpSp>
      <p:sp>
        <p:nvSpPr>
          <p:cNvPr id="31749" name="Text Box 15"/>
          <p:cNvSpPr txBox="1">
            <a:spLocks noChangeArrowheads="1"/>
          </p:cNvSpPr>
          <p:nvPr/>
        </p:nvSpPr>
        <p:spPr bwMode="auto">
          <a:xfrm>
            <a:off x="7467600" y="3886200"/>
            <a:ext cx="1371600" cy="1465263"/>
          </a:xfrm>
          <a:prstGeom prst="rect">
            <a:avLst/>
          </a:prstGeom>
          <a:noFill/>
          <a:ln w="9525">
            <a:noFill/>
            <a:miter lim="800000"/>
            <a:headEnd/>
            <a:tailEnd/>
          </a:ln>
        </p:spPr>
        <p:txBody>
          <a:bodyPr>
            <a:spAutoFit/>
          </a:bodyPr>
          <a:lstStyle/>
          <a:p>
            <a:pPr algn="l">
              <a:spcBef>
                <a:spcPct val="50000"/>
              </a:spcBef>
            </a:pPr>
            <a:r>
              <a:rPr lang="en-US" sz="1800">
                <a:latin typeface="Arial" charset="0"/>
              </a:rPr>
              <a:t>Two Douglas-fir trees south of Boulder, CO</a:t>
            </a:r>
          </a:p>
        </p:txBody>
      </p:sp>
      <p:sp>
        <p:nvSpPr>
          <p:cNvPr id="31750" name="Text Box 16"/>
          <p:cNvSpPr txBox="1">
            <a:spLocks noChangeArrowheads="1"/>
          </p:cNvSpPr>
          <p:nvPr/>
        </p:nvSpPr>
        <p:spPr bwMode="auto">
          <a:xfrm>
            <a:off x="533400" y="6324600"/>
            <a:ext cx="8382000" cy="396875"/>
          </a:xfrm>
          <a:prstGeom prst="rect">
            <a:avLst/>
          </a:prstGeom>
          <a:noFill/>
          <a:ln w="9525">
            <a:noFill/>
            <a:miter lim="800000"/>
            <a:headEnd/>
            <a:tailEnd/>
          </a:ln>
        </p:spPr>
        <p:txBody>
          <a:bodyPr>
            <a:spAutoFit/>
          </a:bodyPr>
          <a:lstStyle/>
          <a:p>
            <a:pPr algn="l">
              <a:spcBef>
                <a:spcPct val="50000"/>
              </a:spcBef>
              <a:buFontTx/>
              <a:buChar char="•"/>
            </a:pPr>
            <a:r>
              <a:rPr lang="en-US" sz="2000">
                <a:solidFill>
                  <a:schemeClr val="accent2"/>
                </a:solidFill>
                <a:latin typeface="Arial" charset="0"/>
              </a:rPr>
              <a:t> </a:t>
            </a:r>
            <a:r>
              <a:rPr lang="en-US" sz="2000" i="1">
                <a:solidFill>
                  <a:schemeClr val="accent2"/>
                </a:solidFill>
                <a:latin typeface="Arial" charset="0"/>
              </a:rPr>
              <a:t>When cored, the current year of growth is the first ring next to the bark</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a:t>
            </a:r>
            <a:endParaRPr lang="en-US" dirty="0"/>
          </a:p>
        </p:txBody>
      </p:sp>
      <p:sp>
        <p:nvSpPr>
          <p:cNvPr id="6" name="Content Placeholder 5"/>
          <p:cNvSpPr>
            <a:spLocks noGrp="1"/>
          </p:cNvSpPr>
          <p:nvPr>
            <p:ph idx="1"/>
          </p:nvPr>
        </p:nvSpPr>
        <p:spPr/>
        <p:txBody>
          <a:bodyPr>
            <a:normAutofit/>
          </a:bodyPr>
          <a:lstStyle/>
          <a:p>
            <a:r>
              <a:rPr lang="en-US" dirty="0" smtClean="0"/>
              <a:t>The regressions are pretty poor </a:t>
            </a:r>
          </a:p>
          <a:p>
            <a:r>
              <a:rPr lang="en-US" dirty="0" smtClean="0"/>
              <a:t>PDI may not be a good index</a:t>
            </a:r>
          </a:p>
          <a:p>
            <a:r>
              <a:rPr lang="en-US" dirty="0" smtClean="0"/>
              <a:t>Might be better to perform a tree ring –stream flow/inflow reconstruction, taking out the PDI altogether</a:t>
            </a:r>
          </a:p>
          <a:p>
            <a:r>
              <a:rPr lang="en-US" dirty="0" smtClean="0"/>
              <a:t>It would be fun to generate random droughts (re Monte Carlo) to test Reservoir Failure</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304800"/>
            <a:ext cx="7848600" cy="1143000"/>
          </a:xfrm>
          <a:prstGeom prst="rect">
            <a:avLst/>
          </a:prstGeom>
          <a:noFill/>
          <a:ln w="9525">
            <a:noFill/>
            <a:miter lim="800000"/>
            <a:headEnd/>
            <a:tailEnd/>
          </a:ln>
        </p:spPr>
        <p:txBody>
          <a:bodyPr anchor="ctr"/>
          <a:lstStyle/>
          <a:p>
            <a:pPr algn="l"/>
            <a:r>
              <a:rPr lang="en-US" sz="2800" dirty="0" err="1">
                <a:latin typeface="Arial" charset="0"/>
              </a:rPr>
              <a:t>Crossdating</a:t>
            </a:r>
            <a:r>
              <a:rPr lang="en-US" sz="2800" dirty="0">
                <a:latin typeface="Arial" charset="0"/>
              </a:rPr>
              <a:t> allows the extension of tree-ring records back in time using living and dead wood </a:t>
            </a:r>
            <a:endParaRPr lang="en-US" sz="2800" dirty="0"/>
          </a:p>
        </p:txBody>
      </p:sp>
      <p:sp>
        <p:nvSpPr>
          <p:cNvPr id="32771" name="Rectangle 3"/>
          <p:cNvSpPr>
            <a:spLocks noChangeArrowheads="1"/>
          </p:cNvSpPr>
          <p:nvPr/>
        </p:nvSpPr>
        <p:spPr bwMode="auto">
          <a:xfrm>
            <a:off x="533400" y="1295400"/>
            <a:ext cx="8001000" cy="4724400"/>
          </a:xfrm>
          <a:prstGeom prst="rect">
            <a:avLst/>
          </a:prstGeom>
          <a:noFill/>
          <a:ln w="9525">
            <a:noFill/>
            <a:miter lim="800000"/>
            <a:headEnd/>
            <a:tailEnd/>
          </a:ln>
        </p:spPr>
        <p:txBody>
          <a:bodyPr/>
          <a:lstStyle/>
          <a:p>
            <a:pPr marL="342900" indent="-342900" algn="l">
              <a:buFontTx/>
              <a:buChar char="•"/>
            </a:pPr>
            <a:endParaRPr lang="en-US">
              <a:latin typeface="Arial" charset="0"/>
            </a:endParaRPr>
          </a:p>
          <a:p>
            <a:pPr marL="342900" indent="-342900" algn="l">
              <a:buFontTx/>
              <a:buChar char="•"/>
            </a:pPr>
            <a:endParaRPr lang="en-US">
              <a:latin typeface="Arial" charset="0"/>
            </a:endParaRPr>
          </a:p>
          <a:p>
            <a:pPr marL="342900" indent="-342900" algn="l">
              <a:buFontTx/>
              <a:buChar char="•"/>
            </a:pPr>
            <a:endParaRPr lang="en-US">
              <a:latin typeface="Arial" charset="0"/>
            </a:endParaRPr>
          </a:p>
          <a:p>
            <a:pPr marL="342900" indent="-342900" algn="l">
              <a:buFontTx/>
              <a:buChar char="•"/>
            </a:pPr>
            <a:endParaRPr lang="en-US">
              <a:latin typeface="Arial" charset="0"/>
            </a:endParaRPr>
          </a:p>
          <a:p>
            <a:pPr marL="342900" indent="-342900" algn="l">
              <a:buFontTx/>
              <a:buChar char="•"/>
            </a:pPr>
            <a:endParaRPr lang="en-US">
              <a:latin typeface="Arial" charset="0"/>
            </a:endParaRPr>
          </a:p>
        </p:txBody>
      </p:sp>
      <p:pic>
        <p:nvPicPr>
          <p:cNvPr id="32772" name="Picture 4"/>
          <p:cNvPicPr>
            <a:picLocks noChangeAspect="1" noChangeArrowheads="1"/>
          </p:cNvPicPr>
          <p:nvPr/>
        </p:nvPicPr>
        <p:blipFill>
          <a:blip r:embed="rId3" cstate="print"/>
          <a:srcRect/>
          <a:stretch>
            <a:fillRect/>
          </a:stretch>
        </p:blipFill>
        <p:spPr bwMode="auto">
          <a:xfrm>
            <a:off x="990600" y="1600200"/>
            <a:ext cx="7315200" cy="4743450"/>
          </a:xfrm>
          <a:prstGeom prst="rect">
            <a:avLst/>
          </a:prstGeom>
          <a:noFill/>
          <a:ln w="9525">
            <a:noFill/>
            <a:miter lim="800000"/>
            <a:headEnd/>
            <a:tailEnd/>
          </a:ln>
        </p:spPr>
      </p:pic>
      <p:sp>
        <p:nvSpPr>
          <p:cNvPr id="32773" name="Text Box 5"/>
          <p:cNvSpPr txBox="1">
            <a:spLocks noChangeArrowheads="1"/>
          </p:cNvSpPr>
          <p:nvPr/>
        </p:nvSpPr>
        <p:spPr bwMode="auto">
          <a:xfrm>
            <a:off x="3333750" y="6551613"/>
            <a:ext cx="2368550" cy="274637"/>
          </a:xfrm>
          <a:prstGeom prst="rect">
            <a:avLst/>
          </a:prstGeom>
          <a:noFill/>
          <a:ln w="9525">
            <a:noFill/>
            <a:miter lim="800000"/>
            <a:headEnd/>
            <a:tailEnd/>
          </a:ln>
        </p:spPr>
        <p:txBody>
          <a:bodyPr wrap="none" anchor="ctr">
            <a:spAutoFit/>
          </a:bodyPr>
          <a:lstStyle/>
          <a:p>
            <a:pPr>
              <a:spcBef>
                <a:spcPct val="50000"/>
              </a:spcBef>
            </a:pPr>
            <a:r>
              <a:rPr lang="en-US" sz="1200">
                <a:latin typeface="Arial" charset="0"/>
              </a:rPr>
              <a:t>Image courtesy of LTRR (U. AZ)</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866" name="Picture 2" descr="VBU_series"/>
          <p:cNvPicPr>
            <a:picLocks noChangeAspect="1" noChangeArrowheads="1"/>
          </p:cNvPicPr>
          <p:nvPr/>
        </p:nvPicPr>
        <p:blipFill>
          <a:blip r:embed="rId3" cstate="print"/>
          <a:srcRect/>
          <a:stretch>
            <a:fillRect/>
          </a:stretch>
        </p:blipFill>
        <p:spPr bwMode="auto">
          <a:xfrm>
            <a:off x="304800" y="1295400"/>
            <a:ext cx="8382000" cy="2667000"/>
          </a:xfrm>
          <a:prstGeom prst="rect">
            <a:avLst/>
          </a:prstGeom>
          <a:noFill/>
          <a:ln w="9525">
            <a:noFill/>
            <a:miter lim="800000"/>
            <a:headEnd/>
            <a:tailEnd/>
          </a:ln>
        </p:spPr>
      </p:pic>
      <p:pic>
        <p:nvPicPr>
          <p:cNvPr id="36867" name="Picture 3" descr="VBU_res"/>
          <p:cNvPicPr>
            <a:picLocks noChangeAspect="1" noChangeArrowheads="1"/>
          </p:cNvPicPr>
          <p:nvPr/>
        </p:nvPicPr>
        <p:blipFill>
          <a:blip r:embed="rId4" cstate="print"/>
          <a:srcRect/>
          <a:stretch>
            <a:fillRect/>
          </a:stretch>
        </p:blipFill>
        <p:spPr bwMode="auto">
          <a:xfrm>
            <a:off x="152400" y="4419600"/>
            <a:ext cx="8686800" cy="2222500"/>
          </a:xfrm>
          <a:prstGeom prst="rect">
            <a:avLst/>
          </a:prstGeom>
          <a:noFill/>
          <a:ln w="9525">
            <a:noFill/>
            <a:miter lim="800000"/>
            <a:headEnd/>
            <a:tailEnd/>
          </a:ln>
        </p:spPr>
      </p:pic>
      <p:sp>
        <p:nvSpPr>
          <p:cNvPr id="36868" name="AutoShape 4"/>
          <p:cNvSpPr>
            <a:spLocks noChangeArrowheads="1"/>
          </p:cNvSpPr>
          <p:nvPr/>
        </p:nvSpPr>
        <p:spPr bwMode="auto">
          <a:xfrm rot="5399362">
            <a:off x="4275138" y="3878262"/>
            <a:ext cx="520700" cy="688975"/>
          </a:xfrm>
          <a:custGeom>
            <a:avLst/>
            <a:gdLst>
              <a:gd name="T0" fmla="*/ 390525 w 21600"/>
              <a:gd name="T1" fmla="*/ 0 h 21600"/>
              <a:gd name="T2" fmla="*/ 0 w 21600"/>
              <a:gd name="T3" fmla="*/ 344488 h 21600"/>
              <a:gd name="T4" fmla="*/ 390525 w 21600"/>
              <a:gd name="T5" fmla="*/ 688975 h 21600"/>
              <a:gd name="T6" fmla="*/ 520700 w 21600"/>
              <a:gd name="T7" fmla="*/ 3444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solidFill>
              <a:schemeClr val="tx1"/>
            </a:solidFill>
            <a:miter lim="800000"/>
            <a:headEnd/>
            <a:tailEnd/>
          </a:ln>
        </p:spPr>
        <p:txBody>
          <a:bodyPr wrap="none" anchor="ctr"/>
          <a:lstStyle/>
          <a:p>
            <a:endParaRPr lang="en-US"/>
          </a:p>
        </p:txBody>
      </p:sp>
      <p:sp>
        <p:nvSpPr>
          <p:cNvPr id="36869" name="Rectangle 5"/>
          <p:cNvSpPr>
            <a:spLocks noChangeArrowheads="1"/>
          </p:cNvSpPr>
          <p:nvPr/>
        </p:nvSpPr>
        <p:spPr bwMode="auto">
          <a:xfrm>
            <a:off x="381000" y="381000"/>
            <a:ext cx="8763000" cy="533400"/>
          </a:xfrm>
          <a:prstGeom prst="rect">
            <a:avLst/>
          </a:prstGeom>
          <a:noFill/>
          <a:ln w="9525">
            <a:noFill/>
            <a:miter lim="800000"/>
            <a:headEnd/>
            <a:tailEnd/>
          </a:ln>
        </p:spPr>
        <p:txBody>
          <a:bodyPr anchor="ctr"/>
          <a:lstStyle/>
          <a:p>
            <a:pPr algn="l"/>
            <a:r>
              <a:rPr lang="en-US" sz="2800" dirty="0" smtClean="0">
                <a:latin typeface="Arial" charset="0"/>
              </a:rPr>
              <a:t>Compiling </a:t>
            </a:r>
            <a:r>
              <a:rPr lang="en-US" sz="2800" dirty="0">
                <a:latin typeface="Arial" charset="0"/>
              </a:rPr>
              <a:t>the ring-width series into the </a:t>
            </a:r>
            <a:r>
              <a:rPr lang="en-US" sz="2800" i="1" dirty="0">
                <a:latin typeface="Arial" charset="0"/>
              </a:rPr>
              <a:t>chronology</a:t>
            </a:r>
            <a:endParaRPr lang="en-US" sz="2800" i="1" dirty="0"/>
          </a:p>
        </p:txBody>
      </p:sp>
      <p:sp>
        <p:nvSpPr>
          <p:cNvPr id="36870" name="Text Box 6"/>
          <p:cNvSpPr txBox="1">
            <a:spLocks noChangeArrowheads="1"/>
          </p:cNvSpPr>
          <p:nvPr/>
        </p:nvSpPr>
        <p:spPr bwMode="auto">
          <a:xfrm rot="-5400000">
            <a:off x="-954088" y="5368926"/>
            <a:ext cx="2212975" cy="304800"/>
          </a:xfrm>
          <a:prstGeom prst="rect">
            <a:avLst/>
          </a:prstGeom>
          <a:solidFill>
            <a:schemeClr val="bg1"/>
          </a:solidFill>
          <a:ln w="9525">
            <a:noFill/>
            <a:miter lim="800000"/>
            <a:headEnd/>
            <a:tailEnd/>
          </a:ln>
        </p:spPr>
        <p:txBody>
          <a:bodyPr>
            <a:spAutoFit/>
          </a:bodyPr>
          <a:lstStyle/>
          <a:p>
            <a:pPr>
              <a:spcBef>
                <a:spcPct val="50000"/>
              </a:spcBef>
            </a:pPr>
            <a:r>
              <a:rPr lang="en-US" sz="1400" b="1">
                <a:latin typeface="Arial" charset="0"/>
              </a:rPr>
              <a:t>Ring width index </a:t>
            </a:r>
          </a:p>
        </p:txBody>
      </p:sp>
      <p:sp>
        <p:nvSpPr>
          <p:cNvPr id="36871" name="Text Box 7"/>
          <p:cNvSpPr txBox="1">
            <a:spLocks noChangeArrowheads="1"/>
          </p:cNvSpPr>
          <p:nvPr/>
        </p:nvSpPr>
        <p:spPr bwMode="auto">
          <a:xfrm>
            <a:off x="1066800" y="1524000"/>
            <a:ext cx="2438400" cy="1328738"/>
          </a:xfrm>
          <a:prstGeom prst="rect">
            <a:avLst/>
          </a:prstGeom>
          <a:noFill/>
          <a:ln w="9525">
            <a:noFill/>
            <a:miter lim="800000"/>
            <a:headEnd/>
            <a:tailEnd/>
          </a:ln>
        </p:spPr>
        <p:txBody>
          <a:bodyPr>
            <a:spAutoFit/>
          </a:bodyPr>
          <a:lstStyle/>
          <a:p>
            <a:pPr algn="l">
              <a:spcBef>
                <a:spcPct val="50000"/>
              </a:spcBef>
            </a:pPr>
            <a:r>
              <a:rPr lang="en-US" sz="1800" b="1">
                <a:latin typeface="Arial" charset="0"/>
              </a:rPr>
              <a:t>Van Bibber, CO</a:t>
            </a:r>
            <a:r>
              <a:rPr lang="en-US" sz="1800">
                <a:latin typeface="Arial" charset="0"/>
              </a:rPr>
              <a:t> (ponderosa)</a:t>
            </a:r>
          </a:p>
          <a:p>
            <a:pPr algn="l">
              <a:spcBef>
                <a:spcPct val="50000"/>
              </a:spcBef>
            </a:pPr>
            <a:r>
              <a:rPr lang="en-US" sz="1800">
                <a:latin typeface="Arial" charset="0"/>
              </a:rPr>
              <a:t>30 series from 15 trees</a:t>
            </a:r>
          </a:p>
        </p:txBody>
      </p:sp>
      <p:sp>
        <p:nvSpPr>
          <p:cNvPr id="36872" name="Text Box 8"/>
          <p:cNvSpPr txBox="1">
            <a:spLocks noChangeArrowheads="1"/>
          </p:cNvSpPr>
          <p:nvPr/>
        </p:nvSpPr>
        <p:spPr bwMode="auto">
          <a:xfrm>
            <a:off x="4876800" y="3962400"/>
            <a:ext cx="2438400" cy="366713"/>
          </a:xfrm>
          <a:prstGeom prst="rect">
            <a:avLst/>
          </a:prstGeom>
          <a:noFill/>
          <a:ln w="9525">
            <a:noFill/>
            <a:miter lim="800000"/>
            <a:headEnd/>
            <a:tailEnd/>
          </a:ln>
        </p:spPr>
        <p:txBody>
          <a:bodyPr>
            <a:spAutoFit/>
          </a:bodyPr>
          <a:lstStyle/>
          <a:p>
            <a:pPr algn="l">
              <a:spcBef>
                <a:spcPct val="50000"/>
              </a:spcBef>
            </a:pPr>
            <a:r>
              <a:rPr lang="en-US" sz="1800" i="1">
                <a:latin typeface="Arial" charset="0"/>
              </a:rPr>
              <a:t>Robust averaging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Palmer Drought </a:t>
            </a:r>
            <a:r>
              <a:rPr lang="en-US" dirty="0" smtClean="0"/>
              <a:t>Index (PDI)</a:t>
            </a:r>
            <a:endParaRPr lang="en-US" dirty="0"/>
          </a:p>
        </p:txBody>
      </p:sp>
      <p:sp>
        <p:nvSpPr>
          <p:cNvPr id="3" name="Content Placeholder 2"/>
          <p:cNvSpPr>
            <a:spLocks noGrp="1"/>
          </p:cNvSpPr>
          <p:nvPr>
            <p:ph idx="1"/>
          </p:nvPr>
        </p:nvSpPr>
        <p:spPr/>
        <p:txBody>
          <a:bodyPr/>
          <a:lstStyle/>
          <a:p>
            <a:r>
              <a:rPr lang="en-US" dirty="0" smtClean="0"/>
              <a:t>Traditional Index of drought for past 60+ years</a:t>
            </a:r>
          </a:p>
          <a:p>
            <a:r>
              <a:rPr lang="en-US" dirty="0" smtClean="0"/>
              <a:t>Cook et al., generated reconstructions of PDI for areas across US</a:t>
            </a:r>
          </a:p>
          <a:p>
            <a:r>
              <a:rPr lang="en-US" dirty="0" smtClean="0"/>
              <a:t>Data used here is one of the longest records in the Dallas area, over 1000 years of reconstructed PDI </a:t>
            </a:r>
          </a:p>
          <a:p>
            <a:r>
              <a:rPr lang="en-US" dirty="0" smtClean="0"/>
              <a:t>Gives an idea of climate for the past 1000 years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251732" y="289638"/>
          <a:ext cx="8640536" cy="627872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251732" y="289638"/>
          <a:ext cx="8640536" cy="6278724"/>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p:txBody>
          <a:bodyPr/>
          <a:lstStyle/>
          <a:p>
            <a:r>
              <a:rPr lang="en-US" dirty="0" smtClean="0"/>
              <a:t>Period of Record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152400" y="304800"/>
            <a:ext cx="9377363" cy="6154738"/>
            <a:chOff x="-96" y="192"/>
            <a:chExt cx="5907" cy="3877"/>
          </a:xfrm>
        </p:grpSpPr>
        <p:grpSp>
          <p:nvGrpSpPr>
            <p:cNvPr id="3" name="Group 145"/>
            <p:cNvGrpSpPr>
              <a:grpSpLocks/>
            </p:cNvGrpSpPr>
            <p:nvPr/>
          </p:nvGrpSpPr>
          <p:grpSpPr bwMode="auto">
            <a:xfrm>
              <a:off x="-96" y="192"/>
              <a:ext cx="5907" cy="3877"/>
              <a:chOff x="24" y="192"/>
              <a:chExt cx="5787" cy="3877"/>
            </a:xfrm>
          </p:grpSpPr>
          <p:pic>
            <p:nvPicPr>
              <p:cNvPr id="12291" name="Picture 3"/>
              <p:cNvPicPr>
                <a:picLocks noChangeAspect="1" noChangeArrowheads="1"/>
              </p:cNvPicPr>
              <p:nvPr/>
            </p:nvPicPr>
            <p:blipFill>
              <a:blip r:embed="rId3" cstate="print"/>
              <a:srcRect/>
              <a:stretch>
                <a:fillRect/>
              </a:stretch>
            </p:blipFill>
            <p:spPr bwMode="auto">
              <a:xfrm>
                <a:off x="24" y="192"/>
                <a:ext cx="5787" cy="3877"/>
              </a:xfrm>
              <a:prstGeom prst="rect">
                <a:avLst/>
              </a:prstGeom>
              <a:noFill/>
              <a:ln w="9525">
                <a:noFill/>
                <a:miter lim="800000"/>
                <a:headEnd/>
                <a:tailEnd/>
              </a:ln>
              <a:effectLst/>
            </p:spPr>
          </p:pic>
          <p:grpSp>
            <p:nvGrpSpPr>
              <p:cNvPr id="4" name="Group 4"/>
              <p:cNvGrpSpPr>
                <a:grpSpLocks/>
              </p:cNvGrpSpPr>
              <p:nvPr/>
            </p:nvGrpSpPr>
            <p:grpSpPr bwMode="auto">
              <a:xfrm>
                <a:off x="1416" y="1008"/>
                <a:ext cx="4080" cy="2308"/>
                <a:chOff x="1296" y="1008"/>
                <a:chExt cx="4080" cy="2308"/>
              </a:xfrm>
            </p:grpSpPr>
            <p:sp>
              <p:nvSpPr>
                <p:cNvPr id="12293" name="Freeform 5"/>
                <p:cNvSpPr>
                  <a:spLocks/>
                </p:cNvSpPr>
                <p:nvPr/>
              </p:nvSpPr>
              <p:spPr bwMode="auto">
                <a:xfrm>
                  <a:off x="1342" y="2026"/>
                  <a:ext cx="500" cy="1290"/>
                </a:xfrm>
                <a:custGeom>
                  <a:avLst/>
                  <a:gdLst/>
                  <a:ahLst/>
                  <a:cxnLst>
                    <a:cxn ang="0">
                      <a:pos x="0" y="2"/>
                    </a:cxn>
                    <a:cxn ang="0">
                      <a:pos x="46" y="284"/>
                    </a:cxn>
                    <a:cxn ang="0">
                      <a:pos x="124" y="978"/>
                    </a:cxn>
                    <a:cxn ang="0">
                      <a:pos x="196" y="1146"/>
                    </a:cxn>
                    <a:cxn ang="0">
                      <a:pos x="276" y="768"/>
                    </a:cxn>
                    <a:cxn ang="0">
                      <a:pos x="354" y="608"/>
                    </a:cxn>
                    <a:cxn ang="0">
                      <a:pos x="428" y="1290"/>
                    </a:cxn>
                    <a:cxn ang="0">
                      <a:pos x="500" y="0"/>
                    </a:cxn>
                    <a:cxn ang="0">
                      <a:pos x="0" y="2"/>
                    </a:cxn>
                  </a:cxnLst>
                  <a:rect l="0" t="0" r="r" b="b"/>
                  <a:pathLst>
                    <a:path w="500" h="1290">
                      <a:moveTo>
                        <a:pt x="0" y="2"/>
                      </a:moveTo>
                      <a:lnTo>
                        <a:pt x="46" y="284"/>
                      </a:lnTo>
                      <a:lnTo>
                        <a:pt x="124" y="978"/>
                      </a:lnTo>
                      <a:lnTo>
                        <a:pt x="196" y="1146"/>
                      </a:lnTo>
                      <a:lnTo>
                        <a:pt x="276" y="768"/>
                      </a:lnTo>
                      <a:lnTo>
                        <a:pt x="354" y="608"/>
                      </a:lnTo>
                      <a:lnTo>
                        <a:pt x="428" y="1290"/>
                      </a:lnTo>
                      <a:lnTo>
                        <a:pt x="500" y="0"/>
                      </a:lnTo>
                      <a:lnTo>
                        <a:pt x="0" y="2"/>
                      </a:lnTo>
                      <a:close/>
                    </a:path>
                  </a:pathLst>
                </a:custGeom>
                <a:solidFill>
                  <a:schemeClr val="accent1"/>
                </a:solidFill>
                <a:ln w="9525">
                  <a:solidFill>
                    <a:schemeClr val="tx1"/>
                  </a:solidFill>
                  <a:round/>
                  <a:headEnd/>
                  <a:tailEnd/>
                </a:ln>
                <a:effectLst/>
              </p:spPr>
              <p:txBody>
                <a:bodyPr/>
                <a:lstStyle/>
                <a:p>
                  <a:endParaRPr lang="en-US"/>
                </a:p>
              </p:txBody>
            </p:sp>
            <p:sp>
              <p:nvSpPr>
                <p:cNvPr id="12294" name="Freeform 6"/>
                <p:cNvSpPr>
                  <a:spLocks/>
                </p:cNvSpPr>
                <p:nvPr/>
              </p:nvSpPr>
              <p:spPr bwMode="auto">
                <a:xfrm>
                  <a:off x="1978" y="2028"/>
                  <a:ext cx="72" cy="106"/>
                </a:xfrm>
                <a:custGeom>
                  <a:avLst/>
                  <a:gdLst/>
                  <a:ahLst/>
                  <a:cxnLst>
                    <a:cxn ang="0">
                      <a:pos x="0" y="0"/>
                    </a:cxn>
                    <a:cxn ang="0">
                      <a:pos x="28" y="106"/>
                    </a:cxn>
                    <a:cxn ang="0">
                      <a:pos x="72" y="0"/>
                    </a:cxn>
                    <a:cxn ang="0">
                      <a:pos x="0" y="0"/>
                    </a:cxn>
                  </a:cxnLst>
                  <a:rect l="0" t="0" r="r" b="b"/>
                  <a:pathLst>
                    <a:path w="72" h="106">
                      <a:moveTo>
                        <a:pt x="0" y="0"/>
                      </a:moveTo>
                      <a:lnTo>
                        <a:pt x="28" y="106"/>
                      </a:lnTo>
                      <a:lnTo>
                        <a:pt x="72" y="0"/>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2295" name="Freeform 7"/>
                <p:cNvSpPr>
                  <a:spLocks/>
                </p:cNvSpPr>
                <p:nvPr/>
              </p:nvSpPr>
              <p:spPr bwMode="auto">
                <a:xfrm>
                  <a:off x="2110" y="2028"/>
                  <a:ext cx="98" cy="92"/>
                </a:xfrm>
                <a:custGeom>
                  <a:avLst/>
                  <a:gdLst/>
                  <a:ahLst/>
                  <a:cxnLst>
                    <a:cxn ang="0">
                      <a:pos x="0" y="0"/>
                    </a:cxn>
                    <a:cxn ang="0">
                      <a:pos x="48" y="92"/>
                    </a:cxn>
                    <a:cxn ang="0">
                      <a:pos x="98" y="0"/>
                    </a:cxn>
                    <a:cxn ang="0">
                      <a:pos x="0" y="0"/>
                    </a:cxn>
                  </a:cxnLst>
                  <a:rect l="0" t="0" r="r" b="b"/>
                  <a:pathLst>
                    <a:path w="98" h="92">
                      <a:moveTo>
                        <a:pt x="0" y="0"/>
                      </a:moveTo>
                      <a:lnTo>
                        <a:pt x="48" y="92"/>
                      </a:lnTo>
                      <a:lnTo>
                        <a:pt x="98" y="0"/>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2296" name="Freeform 8"/>
                <p:cNvSpPr>
                  <a:spLocks/>
                </p:cNvSpPr>
                <p:nvPr/>
              </p:nvSpPr>
              <p:spPr bwMode="auto">
                <a:xfrm>
                  <a:off x="2240" y="2028"/>
                  <a:ext cx="186" cy="690"/>
                </a:xfrm>
                <a:custGeom>
                  <a:avLst/>
                  <a:gdLst/>
                  <a:ahLst/>
                  <a:cxnLst>
                    <a:cxn ang="0">
                      <a:pos x="0" y="0"/>
                    </a:cxn>
                    <a:cxn ang="0">
                      <a:pos x="68" y="690"/>
                    </a:cxn>
                    <a:cxn ang="0">
                      <a:pos x="148" y="528"/>
                    </a:cxn>
                    <a:cxn ang="0">
                      <a:pos x="186" y="0"/>
                    </a:cxn>
                    <a:cxn ang="0">
                      <a:pos x="0" y="0"/>
                    </a:cxn>
                  </a:cxnLst>
                  <a:rect l="0" t="0" r="r" b="b"/>
                  <a:pathLst>
                    <a:path w="186" h="690">
                      <a:moveTo>
                        <a:pt x="0" y="0"/>
                      </a:moveTo>
                      <a:lnTo>
                        <a:pt x="68" y="690"/>
                      </a:lnTo>
                      <a:lnTo>
                        <a:pt x="148" y="528"/>
                      </a:lnTo>
                      <a:lnTo>
                        <a:pt x="186" y="0"/>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2297" name="Freeform 9"/>
                <p:cNvSpPr>
                  <a:spLocks/>
                </p:cNvSpPr>
                <p:nvPr/>
              </p:nvSpPr>
              <p:spPr bwMode="auto">
                <a:xfrm>
                  <a:off x="2528" y="2026"/>
                  <a:ext cx="130" cy="720"/>
                </a:xfrm>
                <a:custGeom>
                  <a:avLst/>
                  <a:gdLst/>
                  <a:ahLst/>
                  <a:cxnLst>
                    <a:cxn ang="0">
                      <a:pos x="0" y="0"/>
                    </a:cxn>
                    <a:cxn ang="0">
                      <a:pos x="18" y="174"/>
                    </a:cxn>
                    <a:cxn ang="0">
                      <a:pos x="90" y="720"/>
                    </a:cxn>
                    <a:cxn ang="0">
                      <a:pos x="130" y="2"/>
                    </a:cxn>
                    <a:cxn ang="0">
                      <a:pos x="0" y="0"/>
                    </a:cxn>
                  </a:cxnLst>
                  <a:rect l="0" t="0" r="r" b="b"/>
                  <a:pathLst>
                    <a:path w="130" h="720">
                      <a:moveTo>
                        <a:pt x="0" y="0"/>
                      </a:moveTo>
                      <a:lnTo>
                        <a:pt x="18" y="174"/>
                      </a:lnTo>
                      <a:lnTo>
                        <a:pt x="90" y="720"/>
                      </a:lnTo>
                      <a:lnTo>
                        <a:pt x="130" y="2"/>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2298" name="Freeform 10"/>
                <p:cNvSpPr>
                  <a:spLocks/>
                </p:cNvSpPr>
                <p:nvPr/>
              </p:nvSpPr>
              <p:spPr bwMode="auto">
                <a:xfrm>
                  <a:off x="2864" y="2028"/>
                  <a:ext cx="164" cy="1122"/>
                </a:xfrm>
                <a:custGeom>
                  <a:avLst/>
                  <a:gdLst/>
                  <a:ahLst/>
                  <a:cxnLst>
                    <a:cxn ang="0">
                      <a:pos x="0" y="0"/>
                    </a:cxn>
                    <a:cxn ang="0">
                      <a:pos x="64" y="1122"/>
                    </a:cxn>
                    <a:cxn ang="0">
                      <a:pos x="144" y="314"/>
                    </a:cxn>
                    <a:cxn ang="0">
                      <a:pos x="164" y="0"/>
                    </a:cxn>
                    <a:cxn ang="0">
                      <a:pos x="0" y="0"/>
                    </a:cxn>
                  </a:cxnLst>
                  <a:rect l="0" t="0" r="r" b="b"/>
                  <a:pathLst>
                    <a:path w="164" h="1122">
                      <a:moveTo>
                        <a:pt x="0" y="0"/>
                      </a:moveTo>
                      <a:lnTo>
                        <a:pt x="64" y="1122"/>
                      </a:lnTo>
                      <a:lnTo>
                        <a:pt x="144" y="314"/>
                      </a:lnTo>
                      <a:lnTo>
                        <a:pt x="164" y="0"/>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2299" name="Freeform 11"/>
                <p:cNvSpPr>
                  <a:spLocks/>
                </p:cNvSpPr>
                <p:nvPr/>
              </p:nvSpPr>
              <p:spPr bwMode="auto">
                <a:xfrm>
                  <a:off x="3394" y="2026"/>
                  <a:ext cx="110" cy="648"/>
                </a:xfrm>
                <a:custGeom>
                  <a:avLst/>
                  <a:gdLst/>
                  <a:ahLst/>
                  <a:cxnLst>
                    <a:cxn ang="0">
                      <a:pos x="0" y="0"/>
                    </a:cxn>
                    <a:cxn ang="0">
                      <a:pos x="74" y="648"/>
                    </a:cxn>
                    <a:cxn ang="0">
                      <a:pos x="110" y="0"/>
                    </a:cxn>
                    <a:cxn ang="0">
                      <a:pos x="0" y="0"/>
                    </a:cxn>
                  </a:cxnLst>
                  <a:rect l="0" t="0" r="r" b="b"/>
                  <a:pathLst>
                    <a:path w="110" h="648">
                      <a:moveTo>
                        <a:pt x="0" y="0"/>
                      </a:moveTo>
                      <a:lnTo>
                        <a:pt x="74" y="648"/>
                      </a:lnTo>
                      <a:lnTo>
                        <a:pt x="110" y="0"/>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2300" name="Freeform 12"/>
                <p:cNvSpPr>
                  <a:spLocks/>
                </p:cNvSpPr>
                <p:nvPr/>
              </p:nvSpPr>
              <p:spPr bwMode="auto">
                <a:xfrm>
                  <a:off x="3600" y="2028"/>
                  <a:ext cx="64" cy="430"/>
                </a:xfrm>
                <a:custGeom>
                  <a:avLst/>
                  <a:gdLst/>
                  <a:ahLst/>
                  <a:cxnLst>
                    <a:cxn ang="0">
                      <a:pos x="0" y="0"/>
                    </a:cxn>
                    <a:cxn ang="0">
                      <a:pos x="26" y="430"/>
                    </a:cxn>
                    <a:cxn ang="0">
                      <a:pos x="64" y="0"/>
                    </a:cxn>
                    <a:cxn ang="0">
                      <a:pos x="0" y="0"/>
                    </a:cxn>
                  </a:cxnLst>
                  <a:rect l="0" t="0" r="r" b="b"/>
                  <a:pathLst>
                    <a:path w="64" h="430">
                      <a:moveTo>
                        <a:pt x="0" y="0"/>
                      </a:moveTo>
                      <a:lnTo>
                        <a:pt x="26" y="430"/>
                      </a:lnTo>
                      <a:lnTo>
                        <a:pt x="64" y="0"/>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2301" name="Freeform 13"/>
                <p:cNvSpPr>
                  <a:spLocks/>
                </p:cNvSpPr>
                <p:nvPr/>
              </p:nvSpPr>
              <p:spPr bwMode="auto">
                <a:xfrm>
                  <a:off x="3888" y="2028"/>
                  <a:ext cx="86" cy="544"/>
                </a:xfrm>
                <a:custGeom>
                  <a:avLst/>
                  <a:gdLst/>
                  <a:ahLst/>
                  <a:cxnLst>
                    <a:cxn ang="0">
                      <a:pos x="0" y="0"/>
                    </a:cxn>
                    <a:cxn ang="0">
                      <a:pos x="40" y="544"/>
                    </a:cxn>
                    <a:cxn ang="0">
                      <a:pos x="86" y="0"/>
                    </a:cxn>
                    <a:cxn ang="0">
                      <a:pos x="0" y="0"/>
                    </a:cxn>
                  </a:cxnLst>
                  <a:rect l="0" t="0" r="r" b="b"/>
                  <a:pathLst>
                    <a:path w="86" h="544">
                      <a:moveTo>
                        <a:pt x="0" y="0"/>
                      </a:moveTo>
                      <a:lnTo>
                        <a:pt x="40" y="544"/>
                      </a:lnTo>
                      <a:lnTo>
                        <a:pt x="86" y="0"/>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2302" name="Freeform 14"/>
                <p:cNvSpPr>
                  <a:spLocks/>
                </p:cNvSpPr>
                <p:nvPr/>
              </p:nvSpPr>
              <p:spPr bwMode="auto">
                <a:xfrm>
                  <a:off x="4218" y="2026"/>
                  <a:ext cx="54" cy="346"/>
                </a:xfrm>
                <a:custGeom>
                  <a:avLst/>
                  <a:gdLst/>
                  <a:ahLst/>
                  <a:cxnLst>
                    <a:cxn ang="0">
                      <a:pos x="0" y="2"/>
                    </a:cxn>
                    <a:cxn ang="0">
                      <a:pos x="20" y="346"/>
                    </a:cxn>
                    <a:cxn ang="0">
                      <a:pos x="54" y="0"/>
                    </a:cxn>
                    <a:cxn ang="0">
                      <a:pos x="0" y="2"/>
                    </a:cxn>
                  </a:cxnLst>
                  <a:rect l="0" t="0" r="r" b="b"/>
                  <a:pathLst>
                    <a:path w="54" h="346">
                      <a:moveTo>
                        <a:pt x="0" y="2"/>
                      </a:moveTo>
                      <a:lnTo>
                        <a:pt x="20" y="346"/>
                      </a:lnTo>
                      <a:lnTo>
                        <a:pt x="54" y="0"/>
                      </a:lnTo>
                      <a:lnTo>
                        <a:pt x="0" y="2"/>
                      </a:lnTo>
                      <a:close/>
                    </a:path>
                  </a:pathLst>
                </a:custGeom>
                <a:solidFill>
                  <a:schemeClr val="accent1"/>
                </a:solidFill>
                <a:ln w="9525">
                  <a:solidFill>
                    <a:schemeClr val="tx1"/>
                  </a:solidFill>
                  <a:round/>
                  <a:headEnd/>
                  <a:tailEnd/>
                </a:ln>
                <a:effectLst/>
              </p:spPr>
              <p:txBody>
                <a:bodyPr/>
                <a:lstStyle/>
                <a:p>
                  <a:endParaRPr lang="en-US"/>
                </a:p>
              </p:txBody>
            </p:sp>
            <p:sp>
              <p:nvSpPr>
                <p:cNvPr id="12303" name="Freeform 15"/>
                <p:cNvSpPr>
                  <a:spLocks/>
                </p:cNvSpPr>
                <p:nvPr/>
              </p:nvSpPr>
              <p:spPr bwMode="auto">
                <a:xfrm>
                  <a:off x="4830" y="2028"/>
                  <a:ext cx="54" cy="428"/>
                </a:xfrm>
                <a:custGeom>
                  <a:avLst/>
                  <a:gdLst/>
                  <a:ahLst/>
                  <a:cxnLst>
                    <a:cxn ang="0">
                      <a:pos x="0" y="0"/>
                    </a:cxn>
                    <a:cxn ang="0">
                      <a:pos x="54" y="0"/>
                    </a:cxn>
                    <a:cxn ang="0">
                      <a:pos x="28" y="428"/>
                    </a:cxn>
                    <a:cxn ang="0">
                      <a:pos x="0" y="0"/>
                    </a:cxn>
                  </a:cxnLst>
                  <a:rect l="0" t="0" r="r" b="b"/>
                  <a:pathLst>
                    <a:path w="54" h="428">
                      <a:moveTo>
                        <a:pt x="0" y="0"/>
                      </a:moveTo>
                      <a:lnTo>
                        <a:pt x="54" y="0"/>
                      </a:lnTo>
                      <a:lnTo>
                        <a:pt x="28" y="428"/>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2304" name="Freeform 16"/>
                <p:cNvSpPr>
                  <a:spLocks/>
                </p:cNvSpPr>
                <p:nvPr/>
              </p:nvSpPr>
              <p:spPr bwMode="auto">
                <a:xfrm>
                  <a:off x="4980" y="2028"/>
                  <a:ext cx="228" cy="632"/>
                </a:xfrm>
                <a:custGeom>
                  <a:avLst/>
                  <a:gdLst/>
                  <a:ahLst/>
                  <a:cxnLst>
                    <a:cxn ang="0">
                      <a:pos x="0" y="0"/>
                    </a:cxn>
                    <a:cxn ang="0">
                      <a:pos x="30" y="632"/>
                    </a:cxn>
                    <a:cxn ang="0">
                      <a:pos x="108" y="64"/>
                    </a:cxn>
                    <a:cxn ang="0">
                      <a:pos x="188" y="388"/>
                    </a:cxn>
                    <a:cxn ang="0">
                      <a:pos x="228" y="0"/>
                    </a:cxn>
                    <a:cxn ang="0">
                      <a:pos x="0" y="0"/>
                    </a:cxn>
                  </a:cxnLst>
                  <a:rect l="0" t="0" r="r" b="b"/>
                  <a:pathLst>
                    <a:path w="228" h="632">
                      <a:moveTo>
                        <a:pt x="0" y="0"/>
                      </a:moveTo>
                      <a:lnTo>
                        <a:pt x="30" y="632"/>
                      </a:lnTo>
                      <a:lnTo>
                        <a:pt x="108" y="64"/>
                      </a:lnTo>
                      <a:lnTo>
                        <a:pt x="188" y="388"/>
                      </a:lnTo>
                      <a:lnTo>
                        <a:pt x="228" y="0"/>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2305" name="Text Box 17"/>
                <p:cNvSpPr txBox="1">
                  <a:spLocks noChangeArrowheads="1"/>
                </p:cNvSpPr>
                <p:nvPr/>
              </p:nvSpPr>
              <p:spPr bwMode="auto">
                <a:xfrm>
                  <a:off x="1488" y="2208"/>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1</a:t>
                  </a:r>
                </a:p>
              </p:txBody>
            </p:sp>
            <p:sp>
              <p:nvSpPr>
                <p:cNvPr id="12306" name="Text Box 18"/>
                <p:cNvSpPr txBox="1">
                  <a:spLocks noChangeArrowheads="1"/>
                </p:cNvSpPr>
                <p:nvPr/>
              </p:nvSpPr>
              <p:spPr bwMode="auto">
                <a:xfrm>
                  <a:off x="1824" y="2112"/>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2</a:t>
                  </a:r>
                </a:p>
              </p:txBody>
            </p:sp>
            <p:sp>
              <p:nvSpPr>
                <p:cNvPr id="12307" name="Text Box 19"/>
                <p:cNvSpPr txBox="1">
                  <a:spLocks noChangeArrowheads="1"/>
                </p:cNvSpPr>
                <p:nvPr/>
              </p:nvSpPr>
              <p:spPr bwMode="auto">
                <a:xfrm>
                  <a:off x="2016" y="2112"/>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3</a:t>
                  </a:r>
                </a:p>
              </p:txBody>
            </p:sp>
            <p:sp>
              <p:nvSpPr>
                <p:cNvPr id="12308" name="Text Box 20"/>
                <p:cNvSpPr txBox="1">
                  <a:spLocks noChangeArrowheads="1"/>
                </p:cNvSpPr>
                <p:nvPr/>
              </p:nvSpPr>
              <p:spPr bwMode="auto">
                <a:xfrm>
                  <a:off x="2208" y="2112"/>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4</a:t>
                  </a:r>
                </a:p>
              </p:txBody>
            </p:sp>
            <p:sp>
              <p:nvSpPr>
                <p:cNvPr id="12309" name="Text Box 21"/>
                <p:cNvSpPr txBox="1">
                  <a:spLocks noChangeArrowheads="1"/>
                </p:cNvSpPr>
                <p:nvPr/>
              </p:nvSpPr>
              <p:spPr bwMode="auto">
                <a:xfrm>
                  <a:off x="2496" y="2112"/>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5</a:t>
                  </a:r>
                </a:p>
              </p:txBody>
            </p:sp>
            <p:sp>
              <p:nvSpPr>
                <p:cNvPr id="12310" name="Text Box 22"/>
                <p:cNvSpPr txBox="1">
                  <a:spLocks noChangeArrowheads="1"/>
                </p:cNvSpPr>
                <p:nvPr/>
              </p:nvSpPr>
              <p:spPr bwMode="auto">
                <a:xfrm>
                  <a:off x="2832" y="2112"/>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6</a:t>
                  </a:r>
                </a:p>
              </p:txBody>
            </p:sp>
            <p:sp>
              <p:nvSpPr>
                <p:cNvPr id="12311" name="Text Box 23"/>
                <p:cNvSpPr txBox="1">
                  <a:spLocks noChangeArrowheads="1"/>
                </p:cNvSpPr>
                <p:nvPr/>
              </p:nvSpPr>
              <p:spPr bwMode="auto">
                <a:xfrm>
                  <a:off x="3360" y="2112"/>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7</a:t>
                  </a:r>
                </a:p>
              </p:txBody>
            </p:sp>
            <p:sp>
              <p:nvSpPr>
                <p:cNvPr id="12312" name="Text Box 24"/>
                <p:cNvSpPr txBox="1">
                  <a:spLocks noChangeArrowheads="1"/>
                </p:cNvSpPr>
                <p:nvPr/>
              </p:nvSpPr>
              <p:spPr bwMode="auto">
                <a:xfrm>
                  <a:off x="3552" y="2112"/>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8</a:t>
                  </a:r>
                </a:p>
              </p:txBody>
            </p:sp>
            <p:sp>
              <p:nvSpPr>
                <p:cNvPr id="12313" name="Text Box 25"/>
                <p:cNvSpPr txBox="1">
                  <a:spLocks noChangeArrowheads="1"/>
                </p:cNvSpPr>
                <p:nvPr/>
              </p:nvSpPr>
              <p:spPr bwMode="auto">
                <a:xfrm>
                  <a:off x="3840" y="2112"/>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9</a:t>
                  </a:r>
                </a:p>
              </p:txBody>
            </p:sp>
            <p:sp>
              <p:nvSpPr>
                <p:cNvPr id="12314" name="Text Box 26"/>
                <p:cNvSpPr txBox="1">
                  <a:spLocks noChangeArrowheads="1"/>
                </p:cNvSpPr>
                <p:nvPr/>
              </p:nvSpPr>
              <p:spPr bwMode="auto">
                <a:xfrm>
                  <a:off x="4176" y="2112"/>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10</a:t>
                  </a:r>
                </a:p>
              </p:txBody>
            </p:sp>
            <p:sp>
              <p:nvSpPr>
                <p:cNvPr id="12315" name="Text Box 27"/>
                <p:cNvSpPr txBox="1">
                  <a:spLocks noChangeArrowheads="1"/>
                </p:cNvSpPr>
                <p:nvPr/>
              </p:nvSpPr>
              <p:spPr bwMode="auto">
                <a:xfrm>
                  <a:off x="1872" y="158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2</a:t>
                  </a:r>
                </a:p>
              </p:txBody>
            </p:sp>
            <p:sp>
              <p:nvSpPr>
                <p:cNvPr id="12316" name="Line 28"/>
                <p:cNvSpPr>
                  <a:spLocks noChangeShapeType="1"/>
                </p:cNvSpPr>
                <p:nvPr/>
              </p:nvSpPr>
              <p:spPr bwMode="auto">
                <a:xfrm>
                  <a:off x="1344" y="1776"/>
                  <a:ext cx="0" cy="96"/>
                </a:xfrm>
                <a:prstGeom prst="line">
                  <a:avLst/>
                </a:prstGeom>
                <a:noFill/>
                <a:ln w="9525">
                  <a:solidFill>
                    <a:schemeClr val="tx1"/>
                  </a:solidFill>
                  <a:round/>
                  <a:headEnd/>
                  <a:tailEnd/>
                </a:ln>
                <a:effectLst/>
              </p:spPr>
              <p:txBody>
                <a:bodyPr/>
                <a:lstStyle/>
                <a:p>
                  <a:endParaRPr lang="en-US"/>
                </a:p>
              </p:txBody>
            </p:sp>
            <p:sp>
              <p:nvSpPr>
                <p:cNvPr id="12317" name="Line 29"/>
                <p:cNvSpPr>
                  <a:spLocks noChangeShapeType="1"/>
                </p:cNvSpPr>
                <p:nvPr/>
              </p:nvSpPr>
              <p:spPr bwMode="auto">
                <a:xfrm>
                  <a:off x="1824" y="1776"/>
                  <a:ext cx="0" cy="96"/>
                </a:xfrm>
                <a:prstGeom prst="line">
                  <a:avLst/>
                </a:prstGeom>
                <a:noFill/>
                <a:ln w="9525">
                  <a:solidFill>
                    <a:schemeClr val="tx1"/>
                  </a:solidFill>
                  <a:round/>
                  <a:headEnd/>
                  <a:tailEnd/>
                </a:ln>
                <a:effectLst/>
              </p:spPr>
              <p:txBody>
                <a:bodyPr/>
                <a:lstStyle/>
                <a:p>
                  <a:endParaRPr lang="en-US"/>
                </a:p>
              </p:txBody>
            </p:sp>
            <p:sp>
              <p:nvSpPr>
                <p:cNvPr id="12318" name="Line 30"/>
                <p:cNvSpPr>
                  <a:spLocks noChangeShapeType="1"/>
                </p:cNvSpPr>
                <p:nvPr/>
              </p:nvSpPr>
              <p:spPr bwMode="auto">
                <a:xfrm flipV="1">
                  <a:off x="1344" y="1821"/>
                  <a:ext cx="168" cy="3"/>
                </a:xfrm>
                <a:prstGeom prst="line">
                  <a:avLst/>
                </a:prstGeom>
                <a:noFill/>
                <a:ln w="9525">
                  <a:solidFill>
                    <a:schemeClr val="tx1"/>
                  </a:solidFill>
                  <a:round/>
                  <a:headEnd/>
                  <a:tailEnd/>
                </a:ln>
                <a:effectLst/>
              </p:spPr>
              <p:txBody>
                <a:bodyPr/>
                <a:lstStyle/>
                <a:p>
                  <a:endParaRPr lang="en-US"/>
                </a:p>
              </p:txBody>
            </p:sp>
            <p:sp>
              <p:nvSpPr>
                <p:cNvPr id="12319" name="Line 31"/>
                <p:cNvSpPr>
                  <a:spLocks noChangeShapeType="1"/>
                </p:cNvSpPr>
                <p:nvPr/>
              </p:nvSpPr>
              <p:spPr bwMode="auto">
                <a:xfrm>
                  <a:off x="1680" y="1824"/>
                  <a:ext cx="144" cy="0"/>
                </a:xfrm>
                <a:prstGeom prst="line">
                  <a:avLst/>
                </a:prstGeom>
                <a:noFill/>
                <a:ln w="9525">
                  <a:solidFill>
                    <a:schemeClr val="tx1"/>
                  </a:solidFill>
                  <a:round/>
                  <a:headEnd/>
                  <a:tailEnd/>
                </a:ln>
                <a:effectLst/>
              </p:spPr>
              <p:txBody>
                <a:bodyPr/>
                <a:lstStyle/>
                <a:p>
                  <a:endParaRPr lang="en-US"/>
                </a:p>
              </p:txBody>
            </p:sp>
            <p:sp>
              <p:nvSpPr>
                <p:cNvPr id="12320" name="Text Box 32"/>
                <p:cNvSpPr txBox="1">
                  <a:spLocks noChangeArrowheads="1"/>
                </p:cNvSpPr>
                <p:nvPr/>
              </p:nvSpPr>
              <p:spPr bwMode="auto">
                <a:xfrm>
                  <a:off x="1488" y="169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1</a:t>
                  </a:r>
                </a:p>
              </p:txBody>
            </p:sp>
            <p:sp>
              <p:nvSpPr>
                <p:cNvPr id="12321" name="Text Box 33"/>
                <p:cNvSpPr txBox="1">
                  <a:spLocks noChangeArrowheads="1"/>
                </p:cNvSpPr>
                <p:nvPr/>
              </p:nvSpPr>
              <p:spPr bwMode="auto">
                <a:xfrm>
                  <a:off x="2052" y="158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3</a:t>
                  </a:r>
                </a:p>
              </p:txBody>
            </p:sp>
            <p:grpSp>
              <p:nvGrpSpPr>
                <p:cNvPr id="5" name="Group 34"/>
                <p:cNvGrpSpPr>
                  <a:grpSpLocks/>
                </p:cNvGrpSpPr>
                <p:nvPr/>
              </p:nvGrpSpPr>
              <p:grpSpPr bwMode="auto">
                <a:xfrm>
                  <a:off x="1968" y="1824"/>
                  <a:ext cx="96" cy="96"/>
                  <a:chOff x="1968" y="1824"/>
                  <a:chExt cx="96" cy="96"/>
                </a:xfrm>
              </p:grpSpPr>
              <p:sp>
                <p:nvSpPr>
                  <p:cNvPr id="12323" name="Line 35"/>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24" name="Line 36"/>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25" name="Line 37"/>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sp>
              <p:nvSpPr>
                <p:cNvPr id="12326" name="Text Box 38"/>
                <p:cNvSpPr txBox="1">
                  <a:spLocks noChangeArrowheads="1"/>
                </p:cNvSpPr>
                <p:nvPr/>
              </p:nvSpPr>
              <p:spPr bwMode="auto">
                <a:xfrm>
                  <a:off x="2226" y="158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4</a:t>
                  </a:r>
                </a:p>
              </p:txBody>
            </p:sp>
            <p:sp>
              <p:nvSpPr>
                <p:cNvPr id="12327" name="Line 39"/>
                <p:cNvSpPr>
                  <a:spLocks noChangeShapeType="1"/>
                </p:cNvSpPr>
                <p:nvPr/>
              </p:nvSpPr>
              <p:spPr bwMode="auto">
                <a:xfrm>
                  <a:off x="2423" y="1868"/>
                  <a:ext cx="0" cy="96"/>
                </a:xfrm>
                <a:prstGeom prst="line">
                  <a:avLst/>
                </a:prstGeom>
                <a:noFill/>
                <a:ln w="9525">
                  <a:solidFill>
                    <a:schemeClr val="tx1"/>
                  </a:solidFill>
                  <a:round/>
                  <a:headEnd/>
                  <a:tailEnd/>
                </a:ln>
                <a:effectLst/>
              </p:spPr>
              <p:txBody>
                <a:bodyPr/>
                <a:lstStyle/>
                <a:p>
                  <a:endParaRPr lang="en-US"/>
                </a:p>
              </p:txBody>
            </p:sp>
            <p:sp>
              <p:nvSpPr>
                <p:cNvPr id="12328" name="Line 40"/>
                <p:cNvSpPr>
                  <a:spLocks noChangeShapeType="1"/>
                </p:cNvSpPr>
                <p:nvPr/>
              </p:nvSpPr>
              <p:spPr bwMode="auto">
                <a:xfrm flipV="1">
                  <a:off x="2256" y="1920"/>
                  <a:ext cx="168" cy="3"/>
                </a:xfrm>
                <a:prstGeom prst="line">
                  <a:avLst/>
                </a:prstGeom>
                <a:noFill/>
                <a:ln w="9525">
                  <a:solidFill>
                    <a:schemeClr val="tx1"/>
                  </a:solidFill>
                  <a:round/>
                  <a:headEnd/>
                  <a:tailEnd/>
                </a:ln>
                <a:effectLst/>
              </p:spPr>
              <p:txBody>
                <a:bodyPr/>
                <a:lstStyle/>
                <a:p>
                  <a:endParaRPr lang="en-US"/>
                </a:p>
              </p:txBody>
            </p:sp>
            <p:grpSp>
              <p:nvGrpSpPr>
                <p:cNvPr id="6" name="Group 41"/>
                <p:cNvGrpSpPr>
                  <a:grpSpLocks/>
                </p:cNvGrpSpPr>
                <p:nvPr/>
              </p:nvGrpSpPr>
              <p:grpSpPr bwMode="auto">
                <a:xfrm>
                  <a:off x="2094" y="1824"/>
                  <a:ext cx="126" cy="96"/>
                  <a:chOff x="1968" y="1824"/>
                  <a:chExt cx="96" cy="96"/>
                </a:xfrm>
              </p:grpSpPr>
              <p:sp>
                <p:nvSpPr>
                  <p:cNvPr id="12330" name="Line 42"/>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31" name="Line 43"/>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32" name="Line 44"/>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sp>
              <p:nvSpPr>
                <p:cNvPr id="12333" name="Line 45"/>
                <p:cNvSpPr>
                  <a:spLocks noChangeShapeType="1"/>
                </p:cNvSpPr>
                <p:nvPr/>
              </p:nvSpPr>
              <p:spPr bwMode="auto">
                <a:xfrm>
                  <a:off x="2256" y="1872"/>
                  <a:ext cx="0" cy="96"/>
                </a:xfrm>
                <a:prstGeom prst="line">
                  <a:avLst/>
                </a:prstGeom>
                <a:noFill/>
                <a:ln w="9525">
                  <a:solidFill>
                    <a:schemeClr val="tx1"/>
                  </a:solidFill>
                  <a:round/>
                  <a:headEnd/>
                  <a:tailEnd/>
                </a:ln>
                <a:effectLst/>
              </p:spPr>
              <p:txBody>
                <a:bodyPr/>
                <a:lstStyle/>
                <a:p>
                  <a:endParaRPr lang="en-US"/>
                </a:p>
              </p:txBody>
            </p:sp>
            <p:sp>
              <p:nvSpPr>
                <p:cNvPr id="12334" name="Text Box 46"/>
                <p:cNvSpPr txBox="1">
                  <a:spLocks noChangeArrowheads="1"/>
                </p:cNvSpPr>
                <p:nvPr/>
              </p:nvSpPr>
              <p:spPr bwMode="auto">
                <a:xfrm>
                  <a:off x="2472" y="158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5</a:t>
                  </a:r>
                </a:p>
              </p:txBody>
            </p:sp>
            <p:sp>
              <p:nvSpPr>
                <p:cNvPr id="12335" name="Text Box 47"/>
                <p:cNvSpPr txBox="1">
                  <a:spLocks noChangeArrowheads="1"/>
                </p:cNvSpPr>
                <p:nvPr/>
              </p:nvSpPr>
              <p:spPr bwMode="auto">
                <a:xfrm>
                  <a:off x="2832" y="158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6</a:t>
                  </a:r>
                </a:p>
              </p:txBody>
            </p:sp>
            <p:sp>
              <p:nvSpPr>
                <p:cNvPr id="12336" name="Text Box 48"/>
                <p:cNvSpPr txBox="1">
                  <a:spLocks noChangeArrowheads="1"/>
                </p:cNvSpPr>
                <p:nvPr/>
              </p:nvSpPr>
              <p:spPr bwMode="auto">
                <a:xfrm>
                  <a:off x="3312" y="158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7</a:t>
                  </a:r>
                </a:p>
              </p:txBody>
            </p:sp>
            <p:sp>
              <p:nvSpPr>
                <p:cNvPr id="12337" name="Text Box 49"/>
                <p:cNvSpPr txBox="1">
                  <a:spLocks noChangeArrowheads="1"/>
                </p:cNvSpPr>
                <p:nvPr/>
              </p:nvSpPr>
              <p:spPr bwMode="auto">
                <a:xfrm>
                  <a:off x="3531" y="158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8</a:t>
                  </a:r>
                </a:p>
              </p:txBody>
            </p:sp>
            <p:sp>
              <p:nvSpPr>
                <p:cNvPr id="12338" name="Text Box 50"/>
                <p:cNvSpPr txBox="1">
                  <a:spLocks noChangeArrowheads="1"/>
                </p:cNvSpPr>
                <p:nvPr/>
              </p:nvSpPr>
              <p:spPr bwMode="auto">
                <a:xfrm>
                  <a:off x="3840" y="158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9</a:t>
                  </a:r>
                </a:p>
              </p:txBody>
            </p:sp>
            <p:sp>
              <p:nvSpPr>
                <p:cNvPr id="12339" name="Text Box 51"/>
                <p:cNvSpPr txBox="1">
                  <a:spLocks noChangeArrowheads="1"/>
                </p:cNvSpPr>
                <p:nvPr/>
              </p:nvSpPr>
              <p:spPr bwMode="auto">
                <a:xfrm>
                  <a:off x="4128" y="158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10</a:t>
                  </a:r>
                </a:p>
              </p:txBody>
            </p:sp>
            <p:sp>
              <p:nvSpPr>
                <p:cNvPr id="12340" name="Text Box 52"/>
                <p:cNvSpPr txBox="1">
                  <a:spLocks noChangeArrowheads="1"/>
                </p:cNvSpPr>
                <p:nvPr/>
              </p:nvSpPr>
              <p:spPr bwMode="auto">
                <a:xfrm>
                  <a:off x="4704" y="158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11</a:t>
                  </a:r>
                </a:p>
              </p:txBody>
            </p:sp>
            <p:sp>
              <p:nvSpPr>
                <p:cNvPr id="12341" name="Text Box 53"/>
                <p:cNvSpPr txBox="1">
                  <a:spLocks noChangeArrowheads="1"/>
                </p:cNvSpPr>
                <p:nvPr/>
              </p:nvSpPr>
              <p:spPr bwMode="auto">
                <a:xfrm>
                  <a:off x="4992" y="1584"/>
                  <a:ext cx="384" cy="231"/>
                </a:xfrm>
                <a:prstGeom prst="rect">
                  <a:avLst/>
                </a:prstGeom>
                <a:noFill/>
                <a:ln w="9525">
                  <a:noFill/>
                  <a:miter lim="800000"/>
                  <a:headEnd/>
                  <a:tailEnd/>
                </a:ln>
                <a:effectLst/>
              </p:spPr>
              <p:txBody>
                <a:bodyPr>
                  <a:spAutoFit/>
                </a:bodyPr>
                <a:lstStyle/>
                <a:p>
                  <a:pPr>
                    <a:spcBef>
                      <a:spcPct val="50000"/>
                    </a:spcBef>
                  </a:pPr>
                  <a:r>
                    <a:rPr lang="en-US"/>
                    <a:t>d</a:t>
                  </a:r>
                  <a:r>
                    <a:rPr lang="en-US" baseline="-25000"/>
                    <a:t>12</a:t>
                  </a:r>
                </a:p>
              </p:txBody>
            </p:sp>
            <p:sp>
              <p:nvSpPr>
                <p:cNvPr id="12342" name="Text Box 54"/>
                <p:cNvSpPr txBox="1">
                  <a:spLocks noChangeArrowheads="1"/>
                </p:cNvSpPr>
                <p:nvPr/>
              </p:nvSpPr>
              <p:spPr bwMode="auto">
                <a:xfrm>
                  <a:off x="4608" y="2112"/>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11</a:t>
                  </a:r>
                </a:p>
              </p:txBody>
            </p:sp>
            <p:sp>
              <p:nvSpPr>
                <p:cNvPr id="12343" name="Text Box 55"/>
                <p:cNvSpPr txBox="1">
                  <a:spLocks noChangeArrowheads="1"/>
                </p:cNvSpPr>
                <p:nvPr/>
              </p:nvSpPr>
              <p:spPr bwMode="auto">
                <a:xfrm>
                  <a:off x="4944" y="2112"/>
                  <a:ext cx="384" cy="231"/>
                </a:xfrm>
                <a:prstGeom prst="rect">
                  <a:avLst/>
                </a:prstGeom>
                <a:noFill/>
                <a:ln w="9525">
                  <a:noFill/>
                  <a:miter lim="800000"/>
                  <a:headEnd/>
                  <a:tailEnd/>
                </a:ln>
                <a:effectLst/>
              </p:spPr>
              <p:txBody>
                <a:bodyPr>
                  <a:spAutoFit/>
                </a:bodyPr>
                <a:lstStyle/>
                <a:p>
                  <a:pPr>
                    <a:spcBef>
                      <a:spcPct val="50000"/>
                    </a:spcBef>
                  </a:pPr>
                  <a:r>
                    <a:rPr lang="en-US"/>
                    <a:t>s</a:t>
                  </a:r>
                  <a:r>
                    <a:rPr lang="en-US" baseline="-25000"/>
                    <a:t>12</a:t>
                  </a:r>
                </a:p>
              </p:txBody>
            </p:sp>
            <p:grpSp>
              <p:nvGrpSpPr>
                <p:cNvPr id="7" name="Group 56"/>
                <p:cNvGrpSpPr>
                  <a:grpSpLocks/>
                </p:cNvGrpSpPr>
                <p:nvPr/>
              </p:nvGrpSpPr>
              <p:grpSpPr bwMode="auto">
                <a:xfrm>
                  <a:off x="2526" y="1854"/>
                  <a:ext cx="126" cy="96"/>
                  <a:chOff x="1968" y="1824"/>
                  <a:chExt cx="96" cy="96"/>
                </a:xfrm>
              </p:grpSpPr>
              <p:sp>
                <p:nvSpPr>
                  <p:cNvPr id="12345" name="Line 57"/>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46" name="Line 58"/>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47" name="Line 59"/>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8" name="Group 60"/>
                <p:cNvGrpSpPr>
                  <a:grpSpLocks/>
                </p:cNvGrpSpPr>
                <p:nvPr/>
              </p:nvGrpSpPr>
              <p:grpSpPr bwMode="auto">
                <a:xfrm>
                  <a:off x="2496" y="1200"/>
                  <a:ext cx="336" cy="96"/>
                  <a:chOff x="1968" y="1824"/>
                  <a:chExt cx="96" cy="96"/>
                </a:xfrm>
              </p:grpSpPr>
              <p:sp>
                <p:nvSpPr>
                  <p:cNvPr id="12349" name="Line 61"/>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50" name="Line 62"/>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51" name="Line 63"/>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9" name="Group 64"/>
                <p:cNvGrpSpPr>
                  <a:grpSpLocks/>
                </p:cNvGrpSpPr>
                <p:nvPr/>
              </p:nvGrpSpPr>
              <p:grpSpPr bwMode="auto">
                <a:xfrm>
                  <a:off x="3381" y="1863"/>
                  <a:ext cx="126" cy="96"/>
                  <a:chOff x="1968" y="1824"/>
                  <a:chExt cx="96" cy="96"/>
                </a:xfrm>
              </p:grpSpPr>
              <p:sp>
                <p:nvSpPr>
                  <p:cNvPr id="12353" name="Line 65"/>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54" name="Line 66"/>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55" name="Line 67"/>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10" name="Group 68"/>
                <p:cNvGrpSpPr>
                  <a:grpSpLocks/>
                </p:cNvGrpSpPr>
                <p:nvPr/>
              </p:nvGrpSpPr>
              <p:grpSpPr bwMode="auto">
                <a:xfrm>
                  <a:off x="3606" y="1866"/>
                  <a:ext cx="51" cy="96"/>
                  <a:chOff x="1968" y="1824"/>
                  <a:chExt cx="96" cy="96"/>
                </a:xfrm>
              </p:grpSpPr>
              <p:sp>
                <p:nvSpPr>
                  <p:cNvPr id="12357" name="Line 69"/>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58" name="Line 70"/>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59" name="Line 71"/>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11" name="Group 72"/>
                <p:cNvGrpSpPr>
                  <a:grpSpLocks/>
                </p:cNvGrpSpPr>
                <p:nvPr/>
              </p:nvGrpSpPr>
              <p:grpSpPr bwMode="auto">
                <a:xfrm>
                  <a:off x="3882" y="1857"/>
                  <a:ext cx="96" cy="96"/>
                  <a:chOff x="1968" y="1824"/>
                  <a:chExt cx="96" cy="96"/>
                </a:xfrm>
              </p:grpSpPr>
              <p:sp>
                <p:nvSpPr>
                  <p:cNvPr id="12361" name="Line 73"/>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62" name="Line 74"/>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63" name="Line 75"/>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12" name="Group 76"/>
                <p:cNvGrpSpPr>
                  <a:grpSpLocks/>
                </p:cNvGrpSpPr>
                <p:nvPr/>
              </p:nvGrpSpPr>
              <p:grpSpPr bwMode="auto">
                <a:xfrm>
                  <a:off x="4221" y="1863"/>
                  <a:ext cx="51" cy="96"/>
                  <a:chOff x="1968" y="1824"/>
                  <a:chExt cx="96" cy="96"/>
                </a:xfrm>
              </p:grpSpPr>
              <p:sp>
                <p:nvSpPr>
                  <p:cNvPr id="12365" name="Line 77"/>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66" name="Line 78"/>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67" name="Line 79"/>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13" name="Group 80"/>
                <p:cNvGrpSpPr>
                  <a:grpSpLocks/>
                </p:cNvGrpSpPr>
                <p:nvPr/>
              </p:nvGrpSpPr>
              <p:grpSpPr bwMode="auto">
                <a:xfrm>
                  <a:off x="4833" y="1860"/>
                  <a:ext cx="51" cy="96"/>
                  <a:chOff x="1968" y="1824"/>
                  <a:chExt cx="96" cy="96"/>
                </a:xfrm>
              </p:grpSpPr>
              <p:sp>
                <p:nvSpPr>
                  <p:cNvPr id="12369" name="Line 81"/>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70" name="Line 82"/>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71" name="Line 83"/>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14" name="Group 84"/>
                <p:cNvGrpSpPr>
                  <a:grpSpLocks/>
                </p:cNvGrpSpPr>
                <p:nvPr/>
              </p:nvGrpSpPr>
              <p:grpSpPr bwMode="auto">
                <a:xfrm>
                  <a:off x="4980" y="1848"/>
                  <a:ext cx="237" cy="96"/>
                  <a:chOff x="1968" y="1824"/>
                  <a:chExt cx="96" cy="96"/>
                </a:xfrm>
              </p:grpSpPr>
              <p:sp>
                <p:nvSpPr>
                  <p:cNvPr id="12373" name="Line 85"/>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74" name="Line 86"/>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75" name="Line 87"/>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15" name="Group 88"/>
                <p:cNvGrpSpPr>
                  <a:grpSpLocks/>
                </p:cNvGrpSpPr>
                <p:nvPr/>
              </p:nvGrpSpPr>
              <p:grpSpPr bwMode="auto">
                <a:xfrm>
                  <a:off x="1296" y="1200"/>
                  <a:ext cx="672" cy="96"/>
                  <a:chOff x="1968" y="1824"/>
                  <a:chExt cx="96" cy="96"/>
                </a:xfrm>
              </p:grpSpPr>
              <p:sp>
                <p:nvSpPr>
                  <p:cNvPr id="12377" name="Line 89"/>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78" name="Line 90"/>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79" name="Line 91"/>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sp>
              <p:nvSpPr>
                <p:cNvPr id="12380" name="Text Box 92"/>
                <p:cNvSpPr txBox="1">
                  <a:spLocks noChangeArrowheads="1"/>
                </p:cNvSpPr>
                <p:nvPr/>
              </p:nvSpPr>
              <p:spPr bwMode="auto">
                <a:xfrm>
                  <a:off x="1536" y="1008"/>
                  <a:ext cx="240" cy="231"/>
                </a:xfrm>
                <a:prstGeom prst="rect">
                  <a:avLst/>
                </a:prstGeom>
                <a:noFill/>
                <a:ln w="9525">
                  <a:noFill/>
                  <a:miter lim="800000"/>
                  <a:headEnd/>
                  <a:tailEnd/>
                </a:ln>
                <a:effectLst/>
              </p:spPr>
              <p:txBody>
                <a:bodyPr>
                  <a:spAutoFit/>
                </a:bodyPr>
                <a:lstStyle/>
                <a:p>
                  <a:pPr>
                    <a:spcBef>
                      <a:spcPct val="50000"/>
                    </a:spcBef>
                  </a:pPr>
                  <a:r>
                    <a:rPr lang="en-US"/>
                    <a:t>t</a:t>
                  </a:r>
                  <a:r>
                    <a:rPr lang="en-US" baseline="-25000"/>
                    <a:t>1</a:t>
                  </a:r>
                </a:p>
              </p:txBody>
            </p:sp>
            <p:sp>
              <p:nvSpPr>
                <p:cNvPr id="12381" name="Text Box 93"/>
                <p:cNvSpPr txBox="1">
                  <a:spLocks noChangeArrowheads="1"/>
                </p:cNvSpPr>
                <p:nvPr/>
              </p:nvSpPr>
              <p:spPr bwMode="auto">
                <a:xfrm>
                  <a:off x="1920" y="1008"/>
                  <a:ext cx="240" cy="231"/>
                </a:xfrm>
                <a:prstGeom prst="rect">
                  <a:avLst/>
                </a:prstGeom>
                <a:noFill/>
                <a:ln w="9525">
                  <a:noFill/>
                  <a:miter lim="800000"/>
                  <a:headEnd/>
                  <a:tailEnd/>
                </a:ln>
                <a:effectLst/>
              </p:spPr>
              <p:txBody>
                <a:bodyPr>
                  <a:spAutoFit/>
                </a:bodyPr>
                <a:lstStyle/>
                <a:p>
                  <a:pPr>
                    <a:spcBef>
                      <a:spcPct val="50000"/>
                    </a:spcBef>
                  </a:pPr>
                  <a:r>
                    <a:rPr lang="en-US"/>
                    <a:t>t</a:t>
                  </a:r>
                  <a:r>
                    <a:rPr lang="en-US" baseline="-25000"/>
                    <a:t>2</a:t>
                  </a:r>
                </a:p>
              </p:txBody>
            </p:sp>
            <p:sp>
              <p:nvSpPr>
                <p:cNvPr id="12382" name="Text Box 94"/>
                <p:cNvSpPr txBox="1">
                  <a:spLocks noChangeArrowheads="1"/>
                </p:cNvSpPr>
                <p:nvPr/>
              </p:nvSpPr>
              <p:spPr bwMode="auto">
                <a:xfrm>
                  <a:off x="2064" y="1008"/>
                  <a:ext cx="240" cy="231"/>
                </a:xfrm>
                <a:prstGeom prst="rect">
                  <a:avLst/>
                </a:prstGeom>
                <a:noFill/>
                <a:ln w="9525">
                  <a:noFill/>
                  <a:miter lim="800000"/>
                  <a:headEnd/>
                  <a:tailEnd/>
                </a:ln>
                <a:effectLst/>
              </p:spPr>
              <p:txBody>
                <a:bodyPr>
                  <a:spAutoFit/>
                </a:bodyPr>
                <a:lstStyle/>
                <a:p>
                  <a:pPr>
                    <a:spcBef>
                      <a:spcPct val="50000"/>
                    </a:spcBef>
                  </a:pPr>
                  <a:r>
                    <a:rPr lang="en-US"/>
                    <a:t>t</a:t>
                  </a:r>
                  <a:r>
                    <a:rPr lang="en-US" baseline="-25000"/>
                    <a:t>3</a:t>
                  </a:r>
                </a:p>
              </p:txBody>
            </p:sp>
            <p:sp>
              <p:nvSpPr>
                <p:cNvPr id="12383" name="Text Box 95"/>
                <p:cNvSpPr txBox="1">
                  <a:spLocks noChangeArrowheads="1"/>
                </p:cNvSpPr>
                <p:nvPr/>
              </p:nvSpPr>
              <p:spPr bwMode="auto">
                <a:xfrm>
                  <a:off x="2256" y="1008"/>
                  <a:ext cx="240" cy="231"/>
                </a:xfrm>
                <a:prstGeom prst="rect">
                  <a:avLst/>
                </a:prstGeom>
                <a:noFill/>
                <a:ln w="9525">
                  <a:noFill/>
                  <a:miter lim="800000"/>
                  <a:headEnd/>
                  <a:tailEnd/>
                </a:ln>
                <a:effectLst/>
              </p:spPr>
              <p:txBody>
                <a:bodyPr>
                  <a:spAutoFit/>
                </a:bodyPr>
                <a:lstStyle/>
                <a:p>
                  <a:pPr>
                    <a:spcBef>
                      <a:spcPct val="50000"/>
                    </a:spcBef>
                  </a:pPr>
                  <a:r>
                    <a:rPr lang="en-US"/>
                    <a:t>t</a:t>
                  </a:r>
                  <a:r>
                    <a:rPr lang="en-US" baseline="-25000"/>
                    <a:t>4</a:t>
                  </a:r>
                </a:p>
              </p:txBody>
            </p:sp>
            <p:sp>
              <p:nvSpPr>
                <p:cNvPr id="12384" name="Text Box 96"/>
                <p:cNvSpPr txBox="1">
                  <a:spLocks noChangeArrowheads="1"/>
                </p:cNvSpPr>
                <p:nvPr/>
              </p:nvSpPr>
              <p:spPr bwMode="auto">
                <a:xfrm>
                  <a:off x="2544" y="1008"/>
                  <a:ext cx="240" cy="231"/>
                </a:xfrm>
                <a:prstGeom prst="rect">
                  <a:avLst/>
                </a:prstGeom>
                <a:noFill/>
                <a:ln w="9525">
                  <a:noFill/>
                  <a:miter lim="800000"/>
                  <a:headEnd/>
                  <a:tailEnd/>
                </a:ln>
                <a:effectLst/>
              </p:spPr>
              <p:txBody>
                <a:bodyPr>
                  <a:spAutoFit/>
                </a:bodyPr>
                <a:lstStyle/>
                <a:p>
                  <a:pPr>
                    <a:spcBef>
                      <a:spcPct val="50000"/>
                    </a:spcBef>
                  </a:pPr>
                  <a:r>
                    <a:rPr lang="en-US"/>
                    <a:t>t</a:t>
                  </a:r>
                  <a:r>
                    <a:rPr lang="en-US" baseline="-25000"/>
                    <a:t>5</a:t>
                  </a:r>
                </a:p>
              </p:txBody>
            </p:sp>
            <p:sp>
              <p:nvSpPr>
                <p:cNvPr id="12385" name="Text Box 97"/>
                <p:cNvSpPr txBox="1">
                  <a:spLocks noChangeArrowheads="1"/>
                </p:cNvSpPr>
                <p:nvPr/>
              </p:nvSpPr>
              <p:spPr bwMode="auto">
                <a:xfrm>
                  <a:off x="3024" y="1008"/>
                  <a:ext cx="240" cy="231"/>
                </a:xfrm>
                <a:prstGeom prst="rect">
                  <a:avLst/>
                </a:prstGeom>
                <a:noFill/>
                <a:ln w="9525">
                  <a:noFill/>
                  <a:miter lim="800000"/>
                  <a:headEnd/>
                  <a:tailEnd/>
                </a:ln>
                <a:effectLst/>
              </p:spPr>
              <p:txBody>
                <a:bodyPr>
                  <a:spAutoFit/>
                </a:bodyPr>
                <a:lstStyle/>
                <a:p>
                  <a:pPr>
                    <a:spcBef>
                      <a:spcPct val="50000"/>
                    </a:spcBef>
                  </a:pPr>
                  <a:r>
                    <a:rPr lang="en-US" dirty="0"/>
                    <a:t>t</a:t>
                  </a:r>
                  <a:r>
                    <a:rPr lang="en-US" baseline="-25000" dirty="0"/>
                    <a:t>6</a:t>
                  </a:r>
                </a:p>
              </p:txBody>
            </p:sp>
            <p:sp>
              <p:nvSpPr>
                <p:cNvPr id="12386" name="Text Box 98"/>
                <p:cNvSpPr txBox="1">
                  <a:spLocks noChangeArrowheads="1"/>
                </p:cNvSpPr>
                <p:nvPr/>
              </p:nvSpPr>
              <p:spPr bwMode="auto">
                <a:xfrm>
                  <a:off x="3360" y="1008"/>
                  <a:ext cx="240" cy="231"/>
                </a:xfrm>
                <a:prstGeom prst="rect">
                  <a:avLst/>
                </a:prstGeom>
                <a:noFill/>
                <a:ln w="9525">
                  <a:noFill/>
                  <a:miter lim="800000"/>
                  <a:headEnd/>
                  <a:tailEnd/>
                </a:ln>
                <a:effectLst/>
              </p:spPr>
              <p:txBody>
                <a:bodyPr>
                  <a:spAutoFit/>
                </a:bodyPr>
                <a:lstStyle/>
                <a:p>
                  <a:pPr>
                    <a:spcBef>
                      <a:spcPct val="50000"/>
                    </a:spcBef>
                  </a:pPr>
                  <a:r>
                    <a:rPr lang="en-US"/>
                    <a:t>t</a:t>
                  </a:r>
                  <a:r>
                    <a:rPr lang="en-US" baseline="-25000"/>
                    <a:t>7</a:t>
                  </a:r>
                </a:p>
              </p:txBody>
            </p:sp>
            <p:sp>
              <p:nvSpPr>
                <p:cNvPr id="12387" name="Text Box 99"/>
                <p:cNvSpPr txBox="1">
                  <a:spLocks noChangeArrowheads="1"/>
                </p:cNvSpPr>
                <p:nvPr/>
              </p:nvSpPr>
              <p:spPr bwMode="auto">
                <a:xfrm>
                  <a:off x="3600" y="1008"/>
                  <a:ext cx="240" cy="231"/>
                </a:xfrm>
                <a:prstGeom prst="rect">
                  <a:avLst/>
                </a:prstGeom>
                <a:noFill/>
                <a:ln w="9525">
                  <a:noFill/>
                  <a:miter lim="800000"/>
                  <a:headEnd/>
                  <a:tailEnd/>
                </a:ln>
                <a:effectLst/>
              </p:spPr>
              <p:txBody>
                <a:bodyPr>
                  <a:spAutoFit/>
                </a:bodyPr>
                <a:lstStyle/>
                <a:p>
                  <a:pPr>
                    <a:spcBef>
                      <a:spcPct val="50000"/>
                    </a:spcBef>
                  </a:pPr>
                  <a:r>
                    <a:rPr lang="en-US"/>
                    <a:t>t</a:t>
                  </a:r>
                  <a:r>
                    <a:rPr lang="en-US" baseline="-25000"/>
                    <a:t>8</a:t>
                  </a:r>
                </a:p>
              </p:txBody>
            </p:sp>
            <p:sp>
              <p:nvSpPr>
                <p:cNvPr id="12388" name="Text Box 100"/>
                <p:cNvSpPr txBox="1">
                  <a:spLocks noChangeArrowheads="1"/>
                </p:cNvSpPr>
                <p:nvPr/>
              </p:nvSpPr>
              <p:spPr bwMode="auto">
                <a:xfrm>
                  <a:off x="3888" y="1008"/>
                  <a:ext cx="240" cy="231"/>
                </a:xfrm>
                <a:prstGeom prst="rect">
                  <a:avLst/>
                </a:prstGeom>
                <a:noFill/>
                <a:ln w="9525">
                  <a:noFill/>
                  <a:miter lim="800000"/>
                  <a:headEnd/>
                  <a:tailEnd/>
                </a:ln>
                <a:effectLst/>
              </p:spPr>
              <p:txBody>
                <a:bodyPr>
                  <a:spAutoFit/>
                </a:bodyPr>
                <a:lstStyle/>
                <a:p>
                  <a:pPr>
                    <a:spcBef>
                      <a:spcPct val="50000"/>
                    </a:spcBef>
                  </a:pPr>
                  <a:r>
                    <a:rPr lang="en-US"/>
                    <a:t>t</a:t>
                  </a:r>
                  <a:r>
                    <a:rPr lang="en-US" baseline="-25000"/>
                    <a:t>9</a:t>
                  </a:r>
                </a:p>
              </p:txBody>
            </p:sp>
            <p:sp>
              <p:nvSpPr>
                <p:cNvPr id="12389" name="Text Box 101"/>
                <p:cNvSpPr txBox="1">
                  <a:spLocks noChangeArrowheads="1"/>
                </p:cNvSpPr>
                <p:nvPr/>
              </p:nvSpPr>
              <p:spPr bwMode="auto">
                <a:xfrm>
                  <a:off x="4368" y="1008"/>
                  <a:ext cx="288" cy="231"/>
                </a:xfrm>
                <a:prstGeom prst="rect">
                  <a:avLst/>
                </a:prstGeom>
                <a:noFill/>
                <a:ln w="9525">
                  <a:noFill/>
                  <a:miter lim="800000"/>
                  <a:headEnd/>
                  <a:tailEnd/>
                </a:ln>
                <a:effectLst/>
              </p:spPr>
              <p:txBody>
                <a:bodyPr>
                  <a:spAutoFit/>
                </a:bodyPr>
                <a:lstStyle/>
                <a:p>
                  <a:pPr>
                    <a:spcBef>
                      <a:spcPct val="50000"/>
                    </a:spcBef>
                  </a:pPr>
                  <a:r>
                    <a:rPr lang="en-US" dirty="0"/>
                    <a:t>t</a:t>
                  </a:r>
                  <a:r>
                    <a:rPr lang="en-US" baseline="-25000" dirty="0"/>
                    <a:t>10</a:t>
                  </a:r>
                </a:p>
              </p:txBody>
            </p:sp>
            <p:sp>
              <p:nvSpPr>
                <p:cNvPr id="12390" name="Text Box 102"/>
                <p:cNvSpPr txBox="1">
                  <a:spLocks noChangeArrowheads="1"/>
                </p:cNvSpPr>
                <p:nvPr/>
              </p:nvSpPr>
              <p:spPr bwMode="auto">
                <a:xfrm>
                  <a:off x="4726" y="1008"/>
                  <a:ext cx="288" cy="231"/>
                </a:xfrm>
                <a:prstGeom prst="rect">
                  <a:avLst/>
                </a:prstGeom>
                <a:noFill/>
                <a:ln w="9525">
                  <a:noFill/>
                  <a:miter lim="800000"/>
                  <a:headEnd/>
                  <a:tailEnd/>
                </a:ln>
                <a:effectLst/>
              </p:spPr>
              <p:txBody>
                <a:bodyPr>
                  <a:spAutoFit/>
                </a:bodyPr>
                <a:lstStyle/>
                <a:p>
                  <a:pPr>
                    <a:spcBef>
                      <a:spcPct val="50000"/>
                    </a:spcBef>
                  </a:pPr>
                  <a:r>
                    <a:rPr lang="en-US"/>
                    <a:t>t</a:t>
                  </a:r>
                  <a:r>
                    <a:rPr lang="en-US" baseline="-25000"/>
                    <a:t>11</a:t>
                  </a:r>
                </a:p>
              </p:txBody>
            </p:sp>
            <p:sp>
              <p:nvSpPr>
                <p:cNvPr id="12391" name="Text Box 103"/>
                <p:cNvSpPr txBox="1">
                  <a:spLocks noChangeArrowheads="1"/>
                </p:cNvSpPr>
                <p:nvPr/>
              </p:nvSpPr>
              <p:spPr bwMode="auto">
                <a:xfrm>
                  <a:off x="5088" y="1008"/>
                  <a:ext cx="288" cy="231"/>
                </a:xfrm>
                <a:prstGeom prst="rect">
                  <a:avLst/>
                </a:prstGeom>
                <a:noFill/>
                <a:ln w="9525">
                  <a:noFill/>
                  <a:miter lim="800000"/>
                  <a:headEnd/>
                  <a:tailEnd/>
                </a:ln>
                <a:effectLst/>
              </p:spPr>
              <p:txBody>
                <a:bodyPr>
                  <a:spAutoFit/>
                </a:bodyPr>
                <a:lstStyle/>
                <a:p>
                  <a:pPr>
                    <a:spcBef>
                      <a:spcPct val="50000"/>
                    </a:spcBef>
                  </a:pPr>
                  <a:r>
                    <a:rPr lang="en-US"/>
                    <a:t>t</a:t>
                  </a:r>
                  <a:r>
                    <a:rPr lang="en-US" baseline="-25000"/>
                    <a:t>12</a:t>
                  </a:r>
                </a:p>
              </p:txBody>
            </p:sp>
            <p:grpSp>
              <p:nvGrpSpPr>
                <p:cNvPr id="16" name="Group 104"/>
                <p:cNvGrpSpPr>
                  <a:grpSpLocks/>
                </p:cNvGrpSpPr>
                <p:nvPr/>
              </p:nvGrpSpPr>
              <p:grpSpPr bwMode="auto">
                <a:xfrm>
                  <a:off x="1968" y="1200"/>
                  <a:ext cx="144" cy="96"/>
                  <a:chOff x="1968" y="1824"/>
                  <a:chExt cx="96" cy="96"/>
                </a:xfrm>
              </p:grpSpPr>
              <p:sp>
                <p:nvSpPr>
                  <p:cNvPr id="12393" name="Line 105"/>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94" name="Line 106"/>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95" name="Line 107"/>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17" name="Group 108"/>
                <p:cNvGrpSpPr>
                  <a:grpSpLocks/>
                </p:cNvGrpSpPr>
                <p:nvPr/>
              </p:nvGrpSpPr>
              <p:grpSpPr bwMode="auto">
                <a:xfrm>
                  <a:off x="2112" y="1200"/>
                  <a:ext cx="126" cy="96"/>
                  <a:chOff x="1968" y="1824"/>
                  <a:chExt cx="96" cy="96"/>
                </a:xfrm>
              </p:grpSpPr>
              <p:sp>
                <p:nvSpPr>
                  <p:cNvPr id="12397" name="Line 109"/>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398" name="Line 110"/>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399" name="Line 111"/>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18" name="Group 112"/>
                <p:cNvGrpSpPr>
                  <a:grpSpLocks/>
                </p:cNvGrpSpPr>
                <p:nvPr/>
              </p:nvGrpSpPr>
              <p:grpSpPr bwMode="auto">
                <a:xfrm>
                  <a:off x="2238" y="1200"/>
                  <a:ext cx="260" cy="96"/>
                  <a:chOff x="1968" y="1824"/>
                  <a:chExt cx="96" cy="96"/>
                </a:xfrm>
              </p:grpSpPr>
              <p:sp>
                <p:nvSpPr>
                  <p:cNvPr id="12401" name="Line 113"/>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402" name="Line 114"/>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403" name="Line 115"/>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19" name="Group 116"/>
                <p:cNvGrpSpPr>
                  <a:grpSpLocks/>
                </p:cNvGrpSpPr>
                <p:nvPr/>
              </p:nvGrpSpPr>
              <p:grpSpPr bwMode="auto">
                <a:xfrm>
                  <a:off x="2832" y="1200"/>
                  <a:ext cx="528" cy="96"/>
                  <a:chOff x="1968" y="1824"/>
                  <a:chExt cx="96" cy="96"/>
                </a:xfrm>
              </p:grpSpPr>
              <p:sp>
                <p:nvSpPr>
                  <p:cNvPr id="12405" name="Line 117"/>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406" name="Line 118"/>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407" name="Line 119"/>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20" name="Group 120"/>
                <p:cNvGrpSpPr>
                  <a:grpSpLocks/>
                </p:cNvGrpSpPr>
                <p:nvPr/>
              </p:nvGrpSpPr>
              <p:grpSpPr bwMode="auto">
                <a:xfrm>
                  <a:off x="3360" y="1200"/>
                  <a:ext cx="216" cy="96"/>
                  <a:chOff x="1968" y="1824"/>
                  <a:chExt cx="96" cy="96"/>
                </a:xfrm>
              </p:grpSpPr>
              <p:sp>
                <p:nvSpPr>
                  <p:cNvPr id="12409" name="Line 121"/>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410" name="Line 122"/>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411" name="Line 123"/>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21" name="Group 124"/>
                <p:cNvGrpSpPr>
                  <a:grpSpLocks/>
                </p:cNvGrpSpPr>
                <p:nvPr/>
              </p:nvGrpSpPr>
              <p:grpSpPr bwMode="auto">
                <a:xfrm>
                  <a:off x="3574" y="1210"/>
                  <a:ext cx="266" cy="96"/>
                  <a:chOff x="1968" y="1824"/>
                  <a:chExt cx="96" cy="96"/>
                </a:xfrm>
              </p:grpSpPr>
              <p:sp>
                <p:nvSpPr>
                  <p:cNvPr id="12413" name="Line 125"/>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414" name="Line 126"/>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415" name="Line 127"/>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22" name="Group 128"/>
                <p:cNvGrpSpPr>
                  <a:grpSpLocks/>
                </p:cNvGrpSpPr>
                <p:nvPr/>
              </p:nvGrpSpPr>
              <p:grpSpPr bwMode="auto">
                <a:xfrm>
                  <a:off x="3838" y="1215"/>
                  <a:ext cx="362" cy="96"/>
                  <a:chOff x="1968" y="1824"/>
                  <a:chExt cx="96" cy="96"/>
                </a:xfrm>
              </p:grpSpPr>
              <p:sp>
                <p:nvSpPr>
                  <p:cNvPr id="12417" name="Line 129"/>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418" name="Line 130"/>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419" name="Line 131"/>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23" name="Group 132"/>
                <p:cNvGrpSpPr>
                  <a:grpSpLocks/>
                </p:cNvGrpSpPr>
                <p:nvPr/>
              </p:nvGrpSpPr>
              <p:grpSpPr bwMode="auto">
                <a:xfrm>
                  <a:off x="4202" y="1218"/>
                  <a:ext cx="598" cy="96"/>
                  <a:chOff x="1968" y="1824"/>
                  <a:chExt cx="96" cy="96"/>
                </a:xfrm>
              </p:grpSpPr>
              <p:sp>
                <p:nvSpPr>
                  <p:cNvPr id="12421" name="Line 133"/>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422" name="Line 134"/>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423" name="Line 135"/>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24" name="Group 136"/>
                <p:cNvGrpSpPr>
                  <a:grpSpLocks/>
                </p:cNvGrpSpPr>
                <p:nvPr/>
              </p:nvGrpSpPr>
              <p:grpSpPr bwMode="auto">
                <a:xfrm>
                  <a:off x="4804" y="1217"/>
                  <a:ext cx="164" cy="96"/>
                  <a:chOff x="1968" y="1824"/>
                  <a:chExt cx="96" cy="96"/>
                </a:xfrm>
              </p:grpSpPr>
              <p:sp>
                <p:nvSpPr>
                  <p:cNvPr id="12425" name="Line 137"/>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426" name="Line 138"/>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427" name="Line 139"/>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nvGrpSpPr>
                <p:cNvPr id="25" name="Group 140"/>
                <p:cNvGrpSpPr>
                  <a:grpSpLocks/>
                </p:cNvGrpSpPr>
                <p:nvPr/>
              </p:nvGrpSpPr>
              <p:grpSpPr bwMode="auto">
                <a:xfrm>
                  <a:off x="4970" y="1218"/>
                  <a:ext cx="406" cy="96"/>
                  <a:chOff x="1968" y="1824"/>
                  <a:chExt cx="96" cy="96"/>
                </a:xfrm>
              </p:grpSpPr>
              <p:sp>
                <p:nvSpPr>
                  <p:cNvPr id="12429" name="Line 141"/>
                  <p:cNvSpPr>
                    <a:spLocks noChangeShapeType="1"/>
                  </p:cNvSpPr>
                  <p:nvPr/>
                </p:nvSpPr>
                <p:spPr bwMode="auto">
                  <a:xfrm>
                    <a:off x="1968" y="1824"/>
                    <a:ext cx="0" cy="96"/>
                  </a:xfrm>
                  <a:prstGeom prst="line">
                    <a:avLst/>
                  </a:prstGeom>
                  <a:noFill/>
                  <a:ln w="9525">
                    <a:solidFill>
                      <a:schemeClr val="tx1"/>
                    </a:solidFill>
                    <a:round/>
                    <a:headEnd/>
                    <a:tailEnd/>
                  </a:ln>
                  <a:effectLst/>
                </p:spPr>
                <p:txBody>
                  <a:bodyPr/>
                  <a:lstStyle/>
                  <a:p>
                    <a:endParaRPr lang="en-US"/>
                  </a:p>
                </p:txBody>
              </p:sp>
              <p:sp>
                <p:nvSpPr>
                  <p:cNvPr id="12430" name="Line 142"/>
                  <p:cNvSpPr>
                    <a:spLocks noChangeShapeType="1"/>
                  </p:cNvSpPr>
                  <p:nvPr/>
                </p:nvSpPr>
                <p:spPr bwMode="auto">
                  <a:xfrm>
                    <a:off x="2064" y="1824"/>
                    <a:ext cx="0" cy="96"/>
                  </a:xfrm>
                  <a:prstGeom prst="line">
                    <a:avLst/>
                  </a:prstGeom>
                  <a:noFill/>
                  <a:ln w="9525">
                    <a:solidFill>
                      <a:schemeClr val="tx1"/>
                    </a:solidFill>
                    <a:round/>
                    <a:headEnd/>
                    <a:tailEnd/>
                  </a:ln>
                  <a:effectLst/>
                </p:spPr>
                <p:txBody>
                  <a:bodyPr/>
                  <a:lstStyle/>
                  <a:p>
                    <a:endParaRPr lang="en-US"/>
                  </a:p>
                </p:txBody>
              </p:sp>
              <p:sp>
                <p:nvSpPr>
                  <p:cNvPr id="12431" name="Line 143"/>
                  <p:cNvSpPr>
                    <a:spLocks noChangeShapeType="1"/>
                  </p:cNvSpPr>
                  <p:nvPr/>
                </p:nvSpPr>
                <p:spPr bwMode="auto">
                  <a:xfrm flipV="1">
                    <a:off x="1968" y="1872"/>
                    <a:ext cx="96" cy="0"/>
                  </a:xfrm>
                  <a:prstGeom prst="line">
                    <a:avLst/>
                  </a:prstGeom>
                  <a:noFill/>
                  <a:ln w="9525">
                    <a:solidFill>
                      <a:schemeClr val="tx1"/>
                    </a:solidFill>
                    <a:round/>
                    <a:headEnd/>
                    <a:tailEnd/>
                  </a:ln>
                  <a:effectLst/>
                </p:spPr>
                <p:txBody>
                  <a:bodyPr/>
                  <a:lstStyle/>
                  <a:p>
                    <a:endParaRPr lang="en-US"/>
                  </a:p>
                </p:txBody>
              </p:sp>
            </p:grpSp>
          </p:grpSp>
        </p:grpSp>
        <p:sp>
          <p:nvSpPr>
            <p:cNvPr id="12432" name="Text Box 144"/>
            <p:cNvSpPr txBox="1">
              <a:spLocks noChangeArrowheads="1"/>
            </p:cNvSpPr>
            <p:nvPr/>
          </p:nvSpPr>
          <p:spPr bwMode="auto">
            <a:xfrm>
              <a:off x="4080" y="2880"/>
              <a:ext cx="1392" cy="519"/>
            </a:xfrm>
            <a:prstGeom prst="rect">
              <a:avLst/>
            </a:prstGeom>
            <a:noFill/>
            <a:ln w="9525">
              <a:noFill/>
              <a:miter lim="800000"/>
              <a:headEnd/>
              <a:tailEnd/>
            </a:ln>
            <a:effectLst/>
          </p:spPr>
          <p:txBody>
            <a:bodyPr>
              <a:spAutoFit/>
            </a:bodyPr>
            <a:lstStyle/>
            <a:p>
              <a:pPr>
                <a:spcBef>
                  <a:spcPct val="50000"/>
                </a:spcBef>
              </a:pPr>
              <a:r>
                <a:rPr lang="en-US" sz="1200" i="1"/>
                <a:t>d</a:t>
              </a:r>
              <a:r>
                <a:rPr lang="en-US" sz="1200" i="1" baseline="-25000"/>
                <a:t>i</a:t>
              </a:r>
              <a:r>
                <a:rPr lang="en-US" sz="1200"/>
                <a:t>: duration</a:t>
              </a:r>
            </a:p>
            <a:p>
              <a:pPr>
                <a:spcBef>
                  <a:spcPct val="50000"/>
                </a:spcBef>
              </a:pPr>
              <a:r>
                <a:rPr lang="en-US" sz="1200" i="1"/>
                <a:t>s</a:t>
              </a:r>
              <a:r>
                <a:rPr lang="en-US" sz="1200" i="1" baseline="-25000"/>
                <a:t>i</a:t>
              </a:r>
              <a:r>
                <a:rPr lang="en-US" sz="1200"/>
                <a:t>: severity</a:t>
              </a:r>
            </a:p>
            <a:p>
              <a:pPr>
                <a:spcBef>
                  <a:spcPct val="50000"/>
                </a:spcBef>
              </a:pPr>
              <a:r>
                <a:rPr lang="en-US" sz="1200" i="1"/>
                <a:t>t</a:t>
              </a:r>
              <a:r>
                <a:rPr lang="en-US" sz="1200" i="1" baseline="-25000"/>
                <a:t>i</a:t>
              </a:r>
              <a:r>
                <a:rPr lang="en-US" sz="1200"/>
                <a:t>: interarrival time</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1879</Words>
  <Application>Microsoft Office PowerPoint</Application>
  <PresentationFormat>On-screen Show (4:3)</PresentationFormat>
  <Paragraphs>342</Paragraphs>
  <Slides>31</Slides>
  <Notes>5</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Drought and Water Supply</vt:lpstr>
      <vt:lpstr>Slide 2</vt:lpstr>
      <vt:lpstr>Slide 3</vt:lpstr>
      <vt:lpstr>Slide 4</vt:lpstr>
      <vt:lpstr>Slide 5</vt:lpstr>
      <vt:lpstr>Palmer Drought Index (PDI)</vt:lpstr>
      <vt:lpstr>Slide 7</vt:lpstr>
      <vt:lpstr>Period of Record</vt:lpstr>
      <vt:lpstr>Slide 9</vt:lpstr>
      <vt:lpstr>Code for Extracting the Droughts from the Palmer Index Reconstruction</vt:lpstr>
      <vt:lpstr>Drought Events</vt:lpstr>
      <vt:lpstr>Procedure for Taking Drought Events and Creating a Bivariate Distribution</vt:lpstr>
      <vt:lpstr>Marginal Distribution (Gamma) for Drought Severity</vt:lpstr>
      <vt:lpstr>Marginal Distribution (Gamma) for Drought Duration</vt:lpstr>
      <vt:lpstr>Multivariate Statistics</vt:lpstr>
      <vt:lpstr>Slide 16</vt:lpstr>
      <vt:lpstr>Simulation</vt:lpstr>
      <vt:lpstr>Drought and Water Supply</vt:lpstr>
      <vt:lpstr>Slide 19</vt:lpstr>
      <vt:lpstr>Slide 20</vt:lpstr>
      <vt:lpstr>Lake Ray Roberts</vt:lpstr>
      <vt:lpstr>Water Availability Modeling</vt:lpstr>
      <vt:lpstr>Using a Spreadsheet to Replicate WAM Firm Yield Calculations</vt:lpstr>
      <vt:lpstr>Reservoir Performance During Period of Record</vt:lpstr>
      <vt:lpstr>Extending the Inflow and Net Evap data based on the PDI Reconstruction</vt:lpstr>
      <vt:lpstr>Regression of Inflows</vt:lpstr>
      <vt:lpstr>Regression of Net Evaporation</vt:lpstr>
      <vt:lpstr>1000 –yr Reservoir Performance</vt:lpstr>
      <vt:lpstr>Firm Yield?</vt:lpstr>
      <vt:lpstr>Notes</vt:lpstr>
      <vt:lpstr>Questions?</vt:lpstr>
    </vt:vector>
  </TitlesOfParts>
  <Company>cat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 Project</dc:title>
  <dc:creator>mda</dc:creator>
  <cp:lastModifiedBy>mda</cp:lastModifiedBy>
  <cp:revision>64</cp:revision>
  <dcterms:created xsi:type="dcterms:W3CDTF">2010-04-24T14:53:16Z</dcterms:created>
  <dcterms:modified xsi:type="dcterms:W3CDTF">2010-04-28T02:40:28Z</dcterms:modified>
</cp:coreProperties>
</file>