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  <p:sldId id="263" r:id="rId9"/>
    <p:sldId id="266" r:id="rId10"/>
    <p:sldId id="265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E528-E60D-4ECE-9DAD-C0BC2C592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272FB-14E1-4861-8830-CE4B83F3E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4506-57CE-4A03-8CB6-35B4E445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9501-DF51-4F3F-B4EA-E539F95F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7637-AAFA-4C56-A4EA-EBA31F49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8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81C8-E028-4F3D-8B54-2F254B07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79687-3C68-4C12-80C0-EF4A4F1B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F64D-D4C0-42E0-9FAF-731D7523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11BC-D11B-4697-9629-D2247C1C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D14C-B389-43D9-8777-E2C39106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3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D31B5-7974-45E1-A988-00549CA73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35729-FD07-4C14-A0B8-ED408A36B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396B-6DAE-47BF-969B-617EEA1B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F9E6-C0EB-4C88-9FFA-AE7B9312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F1803-2578-4459-A737-A3DFD1C4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4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73EB-DD9F-42F5-9BA3-9BC99D8B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D16B-ED05-43F6-8F20-FAA2C633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6B76-0C93-4841-9BE1-037C3D20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CC53-FED7-48D3-8CEE-81C36318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637A-5090-48A6-B24C-D6799388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6387-2050-4814-8A19-5F1C8E3E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7802-CF6F-45A7-8ABD-72E631C7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D586-3092-442A-AE52-C4CDF3AB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62A6-B479-43EC-B2B2-89040817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D158-A529-4D74-AFBD-58BFA920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C48C-21BC-413B-B4B4-8B87043F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7F74-4F6E-4B26-8BA0-D5D07F21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15037-A09A-44B2-ADF0-9B89D464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9644-72DE-4EC2-86FC-362264D3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14C2B-2B8C-4B3F-85AC-F66D2827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330F8-7645-40E1-91BA-E512D3DE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FC07-541E-4FE0-A29D-00B04A07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13E2-B9EA-43AA-90C6-590D4689A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519E0-C8F4-4947-BC23-3C4613F1B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4E9C2-6856-4318-B86F-E19F4028C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97163-33BC-4691-B896-8D4F4E657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4EA63-724E-4264-8D10-71483FA5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B4873-427F-43F1-A46B-8C489C0E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6EEA3-0F12-4A53-85B7-8F9F5E86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C0F7-7706-48B0-B55B-4470154E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B6A86-63D7-470A-B2BC-2A840279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1BD3C-005E-4A75-9834-2ECBDC7C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BA0C-766A-40A6-94D5-4580E75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97921-F3F5-4824-8930-775E5DFA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0B3E5-D16A-4B46-B0AB-03D8FDF8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B8D1A-160F-4A23-BFFE-7415858D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9B85-16C6-40DB-8F04-28F4A24C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A0B7-96F4-4F87-B819-889DAF24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9B73-C639-41D1-BA3B-73C47AEF9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CD89-F86E-49B1-9FC2-54534FD2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F48FC-4132-4B7C-9A02-6FEBA9C0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67224-0183-4B35-AE2E-C8BE2BD0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F5E6-29BA-4ABE-9239-464B1B98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CBC2B-A6D0-49FC-9FF3-0573EE7C7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6F31-35A8-482D-9A88-E93378D5F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ECB75-EDBC-4BB3-9077-D06CBBE3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39160-4D00-4D74-BD7A-8009F8E5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B55E0-F21E-4A8C-83D2-2812CD8C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4E3A7-2520-4656-9CD3-EA52D56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9E9B6-0C4A-44BC-A9FD-12A245AD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4946-EBA7-4BEE-B122-FBAA321A6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BC15-D620-4826-B2AA-C29EC2750D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77C8-43E7-49DC-9EC2-374CB8025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6D658-8711-4A2B-BFDB-A9D2F8FCD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228C-6DD4-45EB-B4B6-34E6518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.gov/sites/default/files/2019-09/2015-2020_Dietary_Guidelin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94D5-F423-4F52-96DC-D8C8CC7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POCKET NUTRITIONIST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6B7D1-E019-403F-8E12-E3A3F3C5F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BETTER FOOD, INSTANTLY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0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ED71-16FB-475C-9DF8-674711B0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RAW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D35C3-BD56-4D76-B011-014763C67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600200"/>
            <a:ext cx="8891588" cy="4748213"/>
          </a:xfrm>
        </p:spPr>
      </p:pic>
    </p:spTree>
    <p:extLst>
      <p:ext uri="{BB962C8B-B14F-4D97-AF65-F5344CB8AC3E}">
        <p14:creationId xmlns:p14="http://schemas.microsoft.com/office/powerpoint/2010/main" val="133480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ED71-16FB-475C-9DF8-674711B0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3B6-8CB8-495F-870E-B1484467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planner graph to be a pie graph, with calorie percentages inside rather than a calorie total </a:t>
            </a:r>
          </a:p>
          <a:p>
            <a:endParaRPr lang="en-US" dirty="0"/>
          </a:p>
          <a:p>
            <a:r>
              <a:rPr lang="en-US" dirty="0"/>
              <a:t>Diet planner to include data list of calorie totals for items input</a:t>
            </a:r>
          </a:p>
          <a:p>
            <a:endParaRPr lang="en-US" dirty="0"/>
          </a:p>
          <a:p>
            <a:r>
              <a:rPr lang="en-US" dirty="0"/>
              <a:t>Diet planner to compare calorie totals to calorie needs, determined by direct input of age, gender, and activity level</a:t>
            </a:r>
          </a:p>
        </p:txBody>
      </p:sp>
    </p:spTree>
    <p:extLst>
      <p:ext uri="{BB962C8B-B14F-4D97-AF65-F5344CB8AC3E}">
        <p14:creationId xmlns:p14="http://schemas.microsoft.com/office/powerpoint/2010/main" val="346355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8E23-0FE5-4703-A802-B3DA079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6568-04F6-4899-B01B-5951B354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Standalone app, partnership with grocery stores and US Government to encourage healthier eating, produce buying at grocery stores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Partnership with health or fitness app, addition to portfolio to increase customer retention or new customer acquisition</a:t>
            </a:r>
          </a:p>
        </p:txBody>
      </p:sp>
    </p:spTree>
    <p:extLst>
      <p:ext uri="{BB962C8B-B14F-4D97-AF65-F5344CB8AC3E}">
        <p14:creationId xmlns:p14="http://schemas.microsoft.com/office/powerpoint/2010/main" val="146102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ED71-16FB-475C-9DF8-674711B0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6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7903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C6E8-6D50-4360-8F08-048160C7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Inspiration and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041C-40F7-4EF4-AA08-28B897C3D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443"/>
            <a:ext cx="10515600" cy="4351338"/>
          </a:xfrm>
        </p:spPr>
        <p:txBody>
          <a:bodyPr/>
          <a:lstStyle/>
          <a:p>
            <a:r>
              <a:rPr lang="en-US" dirty="0"/>
              <a:t>For 25 years, more than half the adult population of the United States has been overweight or obese*</a:t>
            </a:r>
          </a:p>
          <a:p>
            <a:endParaRPr lang="en-US" dirty="0"/>
          </a:p>
          <a:p>
            <a:r>
              <a:rPr lang="en-US" dirty="0"/>
              <a:t>Healthy eating patterns are achievable by eating fresh, whole foods, but many of our healthiest options don’t have labels that give nutritional information </a:t>
            </a:r>
          </a:p>
          <a:p>
            <a:endParaRPr lang="en-US" dirty="0"/>
          </a:p>
          <a:p>
            <a:r>
              <a:rPr lang="en-US" dirty="0"/>
              <a:t>This app was created to provide that information, for myself and for the millions of Americans looking to live </a:t>
            </a:r>
            <a:r>
              <a:rPr lang="en-US" dirty="0" err="1"/>
              <a:t>healther</a:t>
            </a:r>
            <a:r>
              <a:rPr lang="en-US" dirty="0"/>
              <a:t> lives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702C9-3F1F-48C1-A697-C6DB33DB4A8F}"/>
              </a:ext>
            </a:extLst>
          </p:cNvPr>
          <p:cNvSpPr txBox="1"/>
          <p:nvPr/>
        </p:nvSpPr>
        <p:spPr>
          <a:xfrm>
            <a:off x="-1009055" y="6183094"/>
            <a:ext cx="1421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*Source: USDA 2015-2020 Guidelines for Americans: </a:t>
            </a:r>
          </a:p>
          <a:p>
            <a:pPr algn="ctr"/>
            <a:r>
              <a:rPr lang="en-US" dirty="0">
                <a:hlinkClick r:id="rId2"/>
              </a:rPr>
              <a:t>https://health.gov/sites/default/files/2019-09/2015-2020_Dietary_Guidelines.pdf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5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ED71-16FB-475C-9DF8-674711B0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3B6-8CB8-495F-870E-B1484467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2015, the USDA published the “USDA National Nutrient Database for Standard Reference, Release 28”</a:t>
            </a:r>
          </a:p>
          <a:p>
            <a:endParaRPr lang="en-US" dirty="0"/>
          </a:p>
          <a:p>
            <a:r>
              <a:rPr lang="en-US" dirty="0"/>
              <a:t>It contains over 9000 individual entries, and lists both macro and micronutrients </a:t>
            </a:r>
          </a:p>
          <a:p>
            <a:endParaRPr lang="en-US" dirty="0"/>
          </a:p>
          <a:p>
            <a:r>
              <a:rPr lang="en-US" dirty="0"/>
              <a:t>To present this data more clearly, I narrowed the number of categories down to 10, and only presented macronutrient information (Calories, Carbohydrates, Sugars, Proteins, Fats)</a:t>
            </a:r>
          </a:p>
        </p:txBody>
      </p:sp>
    </p:spTree>
    <p:extLst>
      <p:ext uri="{BB962C8B-B14F-4D97-AF65-F5344CB8AC3E}">
        <p14:creationId xmlns:p14="http://schemas.microsoft.com/office/powerpoint/2010/main" val="422874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ED71-16FB-475C-9DF8-674711B0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DATA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76F10-496A-4B81-8F88-6C7EDD807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884" y="1825625"/>
            <a:ext cx="10322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4669-50FA-4AA2-BF8D-46FCAE8F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LAYOUT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1F4395-9E1F-4909-B35F-FEE39B77E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81" y="1440409"/>
            <a:ext cx="8503238" cy="5155654"/>
          </a:xfrm>
        </p:spPr>
      </p:pic>
    </p:spTree>
    <p:extLst>
      <p:ext uri="{BB962C8B-B14F-4D97-AF65-F5344CB8AC3E}">
        <p14:creationId xmlns:p14="http://schemas.microsoft.com/office/powerpoint/2010/main" val="133741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A43-15F1-4704-B906-7A279157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COMPARE YOUR FOODS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4EEFA-ED22-4E54-BFFB-75499DBE5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03" y="1445309"/>
            <a:ext cx="9279594" cy="4769754"/>
          </a:xfrm>
        </p:spPr>
      </p:pic>
    </p:spTree>
    <p:extLst>
      <p:ext uri="{BB962C8B-B14F-4D97-AF65-F5344CB8AC3E}">
        <p14:creationId xmlns:p14="http://schemas.microsoft.com/office/powerpoint/2010/main" val="409667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2861-F72F-462B-8AF7-85790E52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COMPARE YOUR FOODS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8BAF5-9530-4C9E-8443-AB155D731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25" y="1493321"/>
            <a:ext cx="8278349" cy="4930001"/>
          </a:xfrm>
        </p:spPr>
      </p:pic>
    </p:spTree>
    <p:extLst>
      <p:ext uri="{BB962C8B-B14F-4D97-AF65-F5344CB8AC3E}">
        <p14:creationId xmlns:p14="http://schemas.microsoft.com/office/powerpoint/2010/main" val="279882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ED71-16FB-475C-9DF8-674711B0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DIET PLANNER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7DC55C3-1A1D-4EF7-B6E0-D5310DC1E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801812"/>
            <a:ext cx="7981950" cy="4889500"/>
          </a:xfrm>
        </p:spPr>
      </p:pic>
    </p:spTree>
    <p:extLst>
      <p:ext uri="{BB962C8B-B14F-4D97-AF65-F5344CB8AC3E}">
        <p14:creationId xmlns:p14="http://schemas.microsoft.com/office/powerpoint/2010/main" val="372086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ED71-16FB-475C-9DF8-674711B0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CALORIE NEEDS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33287-859D-464E-9ECE-3A371517E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65" y="1825625"/>
            <a:ext cx="6900869" cy="4351338"/>
          </a:xfrm>
        </p:spPr>
      </p:pic>
    </p:spTree>
    <p:extLst>
      <p:ext uri="{BB962C8B-B14F-4D97-AF65-F5344CB8AC3E}">
        <p14:creationId xmlns:p14="http://schemas.microsoft.com/office/powerpoint/2010/main" val="80820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POCKET NUTRITIONIST</vt:lpstr>
      <vt:lpstr>Inspiration and Intent</vt:lpstr>
      <vt:lpstr>DATA USED</vt:lpstr>
      <vt:lpstr>DATA USED</vt:lpstr>
      <vt:lpstr>LAYOUT</vt:lpstr>
      <vt:lpstr>COMPARE YOUR FOODS</vt:lpstr>
      <vt:lpstr>COMPARE YOUR FOODS</vt:lpstr>
      <vt:lpstr>DIET PLANNER</vt:lpstr>
      <vt:lpstr>CALORIE NEEDS</vt:lpstr>
      <vt:lpstr>RAW DATA</vt:lpstr>
      <vt:lpstr>FUTURE UPDATES</vt:lpstr>
      <vt:lpstr>APPLICATIONS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NUTRITIONIST</dc:title>
  <dc:creator>Matthew Boccio</dc:creator>
  <cp:lastModifiedBy>Matthew Boccio</cp:lastModifiedBy>
  <cp:revision>5</cp:revision>
  <dcterms:created xsi:type="dcterms:W3CDTF">2020-04-27T02:08:01Z</dcterms:created>
  <dcterms:modified xsi:type="dcterms:W3CDTF">2020-04-27T02:42:18Z</dcterms:modified>
</cp:coreProperties>
</file>