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c.com/2017/08/24/how-much-americans-earn-at-every-ag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The Work From Home Job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Matthew Boccio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Further My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20BA-2DA9-4541-9189-BA33A7A4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Average Experience Level Required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Average Education Level Required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Larger Data Set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Need to live local to work remote?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415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20BA-2DA9-4541-9189-BA33A7A4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Decent money to be made, compared to median US salary*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Not many options for blue chip companies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Extraordinary Flexibility on Time </a:t>
            </a:r>
            <a:r>
              <a:rPr lang="en-US" sz="3000" dirty="0" err="1"/>
              <a:t>Committment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CB217-0ECD-415D-ADAC-105217AE0854}"/>
              </a:ext>
            </a:extLst>
          </p:cNvPr>
          <p:cNvSpPr txBox="1"/>
          <p:nvPr/>
        </p:nvSpPr>
        <p:spPr>
          <a:xfrm>
            <a:off x="1400176" y="5934076"/>
            <a:ext cx="909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*Source: </a:t>
            </a:r>
            <a:r>
              <a:rPr lang="en-US" dirty="0">
                <a:hlinkClick r:id="rId2"/>
              </a:rPr>
              <a:t>https://www.cnbc.com/2017/08/24/how-much-americans-earn-at-every-age.html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2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A06E-7C1C-4C39-A483-055B14B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85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61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Inspiration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20BA-2DA9-4541-9189-BA33A7A4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Family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Covid-19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5070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20BA-2DA9-4541-9189-BA33A7A4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- What companies are posting these types of jobs?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- What kinds of jobs are they? Are they mostly full time, or part time? Salary, or commission?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- Are these kinds of jobs mostly entry level, or a mix of different seniority levels?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- What kind of education do you need for these jobs?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- Do these kinds of jobs pay well, when compared to nationwide and statewide median salary levels?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- Do you need to live close to the company, or is this a true remote opportunity where you can live anywhere in the US?</a:t>
            </a:r>
          </a:p>
        </p:txBody>
      </p:sp>
    </p:spTree>
    <p:extLst>
      <p:ext uri="{BB962C8B-B14F-4D97-AF65-F5344CB8AC3E}">
        <p14:creationId xmlns:p14="http://schemas.microsoft.com/office/powerpoint/2010/main" val="273210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20BA-2DA9-4541-9189-BA33A7A4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Scraped from Indeed.com, Filter = “Remote”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1000+ job postings from all across the United States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All posted between 5/7/2020 and 5/9/2020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33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US"/>
              <a:t>Findings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rgbClr val="3F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641D87-EA69-40B9-9173-A07A5314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2" y="961008"/>
            <a:ext cx="4156516" cy="20990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rgbClr val="3F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71CB1-72B0-4B7A-A216-ADEE346C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4625962"/>
            <a:ext cx="4169299" cy="187618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C61D7F-4796-41AC-9A8E-A1DFFD08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r>
              <a:rPr lang="en-US"/>
              <a:t>- No company had a monopoly on posts – over those two days, an enormous variety of businesses posted ads looking for remote workers</a:t>
            </a:r>
          </a:p>
        </p:txBody>
      </p:sp>
    </p:spTree>
    <p:extLst>
      <p:ext uri="{BB962C8B-B14F-4D97-AF65-F5344CB8AC3E}">
        <p14:creationId xmlns:p14="http://schemas.microsoft.com/office/powerpoint/2010/main" val="227254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Findings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C61D7F-4796-41AC-9A8E-A1DFFD08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- The percentage of Fortune 500 companies posting ads was noticeably low. Smaller companies were posting the majority. 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5A49A23-47DE-451B-A8C4-3D9CE761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22" y="2250944"/>
            <a:ext cx="3583439" cy="235611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5605AC-F75A-412D-89CA-BD310569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94" y="1484522"/>
            <a:ext cx="3583439" cy="3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US"/>
              <a:t>Findings</a:t>
            </a:r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85247-4EC5-4A91-BA2E-E2FBD26C2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" r="-3" b="-3"/>
          <a:stretch/>
        </p:blipFill>
        <p:spPr>
          <a:xfrm>
            <a:off x="1250088" y="401862"/>
            <a:ext cx="3812004" cy="3217333"/>
          </a:xfrm>
          <a:prstGeom prst="rect">
            <a:avLst/>
          </a:prstGeom>
        </p:spPr>
      </p:pic>
      <p:sp>
        <p:nvSpPr>
          <p:cNvPr id="50" name="Rectangle 45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C61D7F-4796-41AC-9A8E-A1DFFD08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r>
              <a:rPr lang="en-US" dirty="0"/>
              <a:t>Posts from major hiring cities took up about a quarter of total posts, but hiring is being done all over the country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84AF0-0FB4-4326-BC04-37CB2D48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8" y="4241248"/>
            <a:ext cx="4785871" cy="26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5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>
            <a:normAutofit/>
          </a:bodyPr>
          <a:lstStyle/>
          <a:p>
            <a:r>
              <a:rPr lang="en-US"/>
              <a:t>Findings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rgbClr val="63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4C940-6965-49F9-8F9E-93BE1670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7" y="0"/>
            <a:ext cx="4901183" cy="402105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rgbClr val="63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3DFAF-F869-4D4A-B49C-050E82E2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8" y="4241249"/>
            <a:ext cx="4901183" cy="261675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C61D7F-4796-41AC-9A8E-A1DFFD08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r>
              <a:rPr lang="en-US" dirty="0"/>
              <a:t>Most jobs either pay hourly, or are salaried positions. The skew towards hourly likely has to do with the types of jobs being posted</a:t>
            </a:r>
          </a:p>
        </p:txBody>
      </p:sp>
    </p:spTree>
    <p:extLst>
      <p:ext uri="{BB962C8B-B14F-4D97-AF65-F5344CB8AC3E}">
        <p14:creationId xmlns:p14="http://schemas.microsoft.com/office/powerpoint/2010/main" val="313902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9B2C8-776B-440E-B487-D96C28BD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Findings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C61D7F-4796-41AC-9A8E-A1DFFD08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range in hourly positions is massive – likely due to demand for specialized contract work.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Median maximum pay for remote jobs ranges between ~$40,000/</a:t>
            </a:r>
            <a:r>
              <a:rPr lang="en-US" sz="1800" dirty="0" err="1">
                <a:solidFill>
                  <a:srgbClr val="FFFFFF"/>
                </a:solidFill>
              </a:rPr>
              <a:t>yr</a:t>
            </a:r>
            <a:r>
              <a:rPr lang="en-US" sz="1800" dirty="0">
                <a:solidFill>
                  <a:srgbClr val="FFFFFF"/>
                </a:solidFill>
              </a:rPr>
              <a:t> for hourly work, up to ~$70,000/</a:t>
            </a:r>
            <a:r>
              <a:rPr lang="en-US" sz="1800" dirty="0" err="1">
                <a:solidFill>
                  <a:srgbClr val="FFFFFF"/>
                </a:solidFill>
              </a:rPr>
              <a:t>yr</a:t>
            </a:r>
            <a:r>
              <a:rPr lang="en-US" sz="1800" dirty="0">
                <a:solidFill>
                  <a:srgbClr val="FFFFFF"/>
                </a:solidFill>
              </a:rPr>
              <a:t> for salaried positions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4DA57-9177-40DF-BD8E-BDABE1D3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4" y="109330"/>
            <a:ext cx="7702826" cy="66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096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1_RetrospectVTI</vt:lpstr>
      <vt:lpstr>The Work From Home Job Market</vt:lpstr>
      <vt:lpstr>Inspiration for the Project</vt:lpstr>
      <vt:lpstr>Questions to Answer</vt:lpstr>
      <vt:lpstr>Methods</vt:lpstr>
      <vt:lpstr>Findings</vt:lpstr>
      <vt:lpstr>Findings</vt:lpstr>
      <vt:lpstr>Findings</vt:lpstr>
      <vt:lpstr>Findings</vt:lpstr>
      <vt:lpstr>Findings</vt:lpstr>
      <vt:lpstr>To Further My Research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2020-05-11T02:57:43Z</dcterms:created>
  <dcterms:modified xsi:type="dcterms:W3CDTF">2020-05-11T03:16:55Z</dcterms:modified>
</cp:coreProperties>
</file>