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9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4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1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0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8BB7-3B12-4015-A14C-F118A2CF77F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42B4-395F-4912-BA92-7D2BD6434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3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Toxikon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Condit</dc:creator>
  <cp:lastModifiedBy>Matthew Condit</cp:lastModifiedBy>
  <cp:revision>1</cp:revision>
  <dcterms:created xsi:type="dcterms:W3CDTF">2016-04-27T12:33:13Z</dcterms:created>
  <dcterms:modified xsi:type="dcterms:W3CDTF">2016-04-27T12:33:38Z</dcterms:modified>
</cp:coreProperties>
</file>