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093BAE-C54A-4687-9436-12FEEA1D690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-1743120" y="-792000"/>
            <a:ext cx="13479840" cy="84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#9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Ban the sale of fireworks to the public and have only licensed displays.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#10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Legalise cannabis for medical and recreational use.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#17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Make fair transitional state pension arrangements for 1950’s women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#19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Make parking of ICE vehicles at EV charging points a more serious offence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#218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Allow Martial Arts to be on the GCSE/A Level syllabus.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#266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Make homework voluntary for children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Petitions &gt;500 signatures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#18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68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Regulate the eyelash extension industry making training compulsory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72720" y="-909000"/>
            <a:ext cx="13609440" cy="85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44360" y="-3780000"/>
            <a:ext cx="19943640" cy="1246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 ~ Government</a:t>
            </a:r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5,509 Petitions so far...</a:t>
            </a:r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 ~ Government</a:t>
            </a:r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4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5,509 Petitions so far…</a:t>
            </a:r>
            <a:r>
              <a:rPr b="0" lang="en-GB" sz="48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268 Petitions</a:t>
            </a:r>
            <a:endParaRPr b="0" lang="en-GB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1040688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Allow Scotland to host a second referendum for Scottish Independence.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Total Signatures: 1072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Signatures in Dundee: 51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#2: Return Tax raising powers in Scotland to the UK Government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#3: Return Scottish devolved powers to UK Government and Parliament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#4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Universal Credit applicants to receive adequate payments throughout assessment.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Total Signatures: 1034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Signatures in Dundee: 13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2018-03-18T15:11:11Z</dcterms:created>
  <dc:creator/>
  <dc:description/>
  <dc:language>en-GB</dc:language>
  <cp:lastModifiedBy/>
  <dcterms:modified xsi:type="dcterms:W3CDTF">2018-03-18T15:51:45Z</dcterms:modified>
  <cp:revision>3</cp:revision>
  <dc:subject/>
  <dc:title/>
</cp:coreProperties>
</file>