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45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64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2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1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62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13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8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0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55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72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6C7D-CC92-4F44-9B70-3AC93F938B36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D0A8-08DB-4FF7-936C-B4C429CFB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48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887"/>
            <a:ext cx="12192000" cy="45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0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Deng</dc:creator>
  <cp:lastModifiedBy>Matthew Deng</cp:lastModifiedBy>
  <cp:revision>2</cp:revision>
  <dcterms:created xsi:type="dcterms:W3CDTF">2020-10-21T23:11:32Z</dcterms:created>
  <dcterms:modified xsi:type="dcterms:W3CDTF">2020-10-21T23:12:08Z</dcterms:modified>
</cp:coreProperties>
</file>