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d913683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d913683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d913683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d913683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Issue, Prioritize putting requirements from interview, Priorities in order of importance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d9136832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d9136832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descriptions to each bullet point, Change Hours for each assignment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d913683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d913683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summary of diagram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d9136832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d9136832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SDI Presentation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Collin R, </a:t>
            </a:r>
            <a:r>
              <a:rPr lang="en"/>
              <a:t>Logan M, </a:t>
            </a:r>
            <a:r>
              <a:rPr lang="en"/>
              <a:t>Matt G, and </a:t>
            </a:r>
            <a:r>
              <a:rPr lang="en"/>
              <a:t>Noah 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UW Platteville wants to start online education in USA to attract the larger student population.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 system should be secured, efficient and scalable enough so that all the education-activities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(such as, quizzes, lectures, online grading, etc.) can be done accurately without any delay.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Interview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Supported Users: 10,000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</a:t>
            </a:r>
            <a:r>
              <a:rPr lang="en" sz="1400">
                <a:solidFill>
                  <a:srgbClr val="000000"/>
                </a:solidFill>
              </a:rPr>
              <a:t>reate a subscription system with paid customers and free customers.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/>
              <a:t>Add admin functions for adding and removing courses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/>
              <a:t>Create Exams for receiving certificate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Mobile support is a plus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</a:t>
            </a:r>
            <a:r>
              <a:rPr lang="en"/>
              <a:t>Assignment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0" y="1229875"/>
            <a:ext cx="42603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Database Creation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Description, Setup, Hardware, Links, FAQ, Reviews, Debug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2 employees 5 hours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Business Logic Development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Retrive database, Store information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4 employees 2 hours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Website Development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Link to database, Make design, Basic Functions, Certificate functions, Final test and debug.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4 employees 5 hours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Unit and integration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4 employees, 5 hours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42603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Interviewing, Mission statement, Executive summary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employees 10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Project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Diagram creating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employees 7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Selecting Infrastructure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Hardware, cloud, and network selection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employees 3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Technology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Survey, Web Technology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employees 3 hours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250" y="162375"/>
            <a:ext cx="4187400" cy="47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311700" y="1155625"/>
            <a:ext cx="3343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Students can: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Take tests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Watch videos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Write comments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Instructors can: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Answer comments and questions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videos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Upload and Modify videos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System Administrators can: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Upload and Modify videos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Update the 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Monitor system performance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Maintain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40000" y="402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Reports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2-02-2021-  First meeting, Receiving the Project and Q/A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2-09-2021-  Second meeting, Setting up the project file and allocating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2-11-2021- Third meeting, Use case diagram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2-16-2021 Today’s meeting, Presentation on what the group has gathered so far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