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91368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91368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913683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91368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Issue, Prioritize putting requirements from interview, Priorities in order of importance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9136832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9136832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descriptions to each bullet point, Change Hours for each assignment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913683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d913683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summary of diagram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913683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d913683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SDI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Collin R, </a:t>
            </a:r>
            <a:r>
              <a:rPr lang="en"/>
              <a:t>Logan M, </a:t>
            </a:r>
            <a:r>
              <a:rPr lang="en"/>
              <a:t>Matt G, and </a:t>
            </a:r>
            <a:r>
              <a:rPr lang="en"/>
              <a:t>Noah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UW Platteville wants to start online education in USA to attract the larger student population.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system should be secured, efficient and scalable enough so that all the education-activities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(such as, quizzes, lectures, online grading, etc.) can be done accurately without any delay.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Interview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Supported Users: 10,000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</a:t>
            </a:r>
            <a:r>
              <a:rPr lang="en" sz="1400">
                <a:solidFill>
                  <a:srgbClr val="000000"/>
                </a:solidFill>
              </a:rPr>
              <a:t>reate a subscription system with paid customers and free customers.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Add admin functions for adding and removing courses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Create Exams for receiving certificate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support is a plus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Assignment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employees 5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</a:t>
            </a:r>
            <a:r>
              <a:rPr lang="en"/>
              <a:t>Project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4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Infrastructure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3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3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Creation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2 employees 10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Logic Development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employees 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Development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employees 15 hours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250" y="162375"/>
            <a:ext cx="4187400" cy="4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11700" y="1155625"/>
            <a:ext cx="334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tests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Watch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comments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Instructors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 comments and questions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and Modify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 Administrators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and Modify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system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Maintain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40000" y="40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2-02-2021-  First meeting, Receiving the Project and Q/A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2-09-2021-  Second meeting, Setting up the project file and allocating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2-11-2021- Third meeting, Use case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2-16-2021 Today’s meeting, Presentation on what the group has gathered so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