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introduces themselves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67c7a9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67c7a9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67c7a9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67c7a9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67c7a9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67c7a9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67c7a9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67c7a9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67c7a9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67c7a9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67c7a9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67c7a9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c187d17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c187d17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Page POC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Noah Beilke, Logan Morgan, Collin Renner, Matt Giannola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Leader - Matt Giannola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Web Developer - Noah Beilke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Database Developer - Collin Renner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Project Coordinator - Logan Morgan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3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Overview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5" y="1990725"/>
            <a:ext cx="4145794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63" y="1990713"/>
            <a:ext cx="34575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50" y="1561875"/>
            <a:ext cx="7407901" cy="33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63" y="1444262"/>
            <a:ext cx="7804176" cy="3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12" y="1491675"/>
            <a:ext cx="7112374" cy="34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courses Implementation: 1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information to display on course page: 1 Weeks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courses that a user is enrolled in: 1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database to help with previous steps: 1 Month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