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Nunito SemiBold"/>
      <p:regular r:id="rId22"/>
      <p:bold r:id="rId23"/>
      <p:italic r:id="rId24"/>
      <p:boldItalic r:id="rId25"/>
    </p:embeddedFont>
    <p:embeddedFont>
      <p:font typeface="Nunito"/>
      <p:regular r:id="rId26"/>
      <p:bold r:id="rId27"/>
      <p:italic r:id="rId28"/>
      <p:boldItalic r:id="rId29"/>
    </p:embeddedFont>
    <p:embeddedFont>
      <p:font typeface="Maven Pro"/>
      <p:regular r:id="rId30"/>
      <p:bold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NunitoSemiBold-regular.fntdata"/><Relationship Id="rId21" Type="http://schemas.openxmlformats.org/officeDocument/2006/relationships/slide" Target="slides/slide16.xml"/><Relationship Id="rId24" Type="http://schemas.openxmlformats.org/officeDocument/2006/relationships/font" Target="fonts/NunitoSemiBold-italic.fntdata"/><Relationship Id="rId23" Type="http://schemas.openxmlformats.org/officeDocument/2006/relationships/font" Target="fonts/NunitoSemiBold-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Nunito-regular.fntdata"/><Relationship Id="rId25" Type="http://schemas.openxmlformats.org/officeDocument/2006/relationships/font" Target="fonts/NunitoSemiBold-boldItalic.fntdata"/><Relationship Id="rId28" Type="http://schemas.openxmlformats.org/officeDocument/2006/relationships/font" Target="fonts/Nunito-italic.fntdata"/><Relationship Id="rId27" Type="http://schemas.openxmlformats.org/officeDocument/2006/relationships/font" Target="fonts/Nunito-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Nunito-bol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MavenPro-bold.fntdata"/><Relationship Id="rId30" Type="http://schemas.openxmlformats.org/officeDocument/2006/relationships/font" Target="fonts/MavenPro-regular.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24ea6ccf092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2" name="Google Shape;342;g24ea6ccf092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24ea6ccf092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9" name="Google Shape;349;g24ea6ccf092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g24ea6ccf092_0_2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6" name="Google Shape;356;g24ea6ccf092_0_2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g24ea6ccf092_0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3" name="Google Shape;363;g24ea6ccf092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g24ea6ccf092_0_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1" name="Google Shape;371;g24ea6ccf092_0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g24ea6ccf092_0_2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1" name="Google Shape;381;g24ea6ccf092_0_2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g24ea6ccf092_0_2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9" name="Google Shape;389;g24ea6ccf092_0_2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24ea6ccf092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24ea6ccf092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24ea6ccf092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24ea6ccf092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24ea6ccf092_0_2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24ea6ccf092_0_2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24ea6ccf092_0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24ea6ccf092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24ea6ccf092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24ea6ccf092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24ea6ccf092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24ea6ccf092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24f091a8c31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24f091a8c31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24f091a8c31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4" name="Google Shape;334;g24f091a8c3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Clr>
                <a:schemeClr val="lt1"/>
              </a:buClr>
              <a:buSzPts val="1600"/>
              <a:buNone/>
              <a:defRPr sz="1600">
                <a:solidFill>
                  <a:schemeClr val="lt1"/>
                </a:solidFill>
              </a:defRPr>
            </a:lvl1pPr>
            <a:lvl2pPr lvl="1" rtl="0">
              <a:lnSpc>
                <a:spcPct val="100000"/>
              </a:lnSpc>
              <a:spcBef>
                <a:spcPts val="0"/>
              </a:spcBef>
              <a:spcAft>
                <a:spcPts val="0"/>
              </a:spcAft>
              <a:buClr>
                <a:schemeClr val="lt1"/>
              </a:buClr>
              <a:buSzPts val="1600"/>
              <a:buNone/>
              <a:defRPr sz="1600">
                <a:solidFill>
                  <a:schemeClr val="lt1"/>
                </a:solidFill>
              </a:defRPr>
            </a:lvl2pPr>
            <a:lvl3pPr lvl="2" rtl="0">
              <a:lnSpc>
                <a:spcPct val="100000"/>
              </a:lnSpc>
              <a:spcBef>
                <a:spcPts val="0"/>
              </a:spcBef>
              <a:spcAft>
                <a:spcPts val="0"/>
              </a:spcAft>
              <a:buClr>
                <a:schemeClr val="lt1"/>
              </a:buClr>
              <a:buSzPts val="1600"/>
              <a:buNone/>
              <a:defRPr sz="1600">
                <a:solidFill>
                  <a:schemeClr val="lt1"/>
                </a:solidFill>
              </a:defRPr>
            </a:lvl3pPr>
            <a:lvl4pPr lvl="3" rtl="0">
              <a:lnSpc>
                <a:spcPct val="100000"/>
              </a:lnSpc>
              <a:spcBef>
                <a:spcPts val="0"/>
              </a:spcBef>
              <a:spcAft>
                <a:spcPts val="0"/>
              </a:spcAft>
              <a:buClr>
                <a:schemeClr val="lt1"/>
              </a:buClr>
              <a:buSzPts val="1600"/>
              <a:buNone/>
              <a:defRPr sz="1600">
                <a:solidFill>
                  <a:schemeClr val="lt1"/>
                </a:solidFill>
              </a:defRPr>
            </a:lvl4pPr>
            <a:lvl5pPr lvl="4" rtl="0">
              <a:lnSpc>
                <a:spcPct val="100000"/>
              </a:lnSpc>
              <a:spcBef>
                <a:spcPts val="0"/>
              </a:spcBef>
              <a:spcAft>
                <a:spcPts val="0"/>
              </a:spcAft>
              <a:buClr>
                <a:schemeClr val="lt1"/>
              </a:buClr>
              <a:buSzPts val="1600"/>
              <a:buNone/>
              <a:defRPr sz="1600">
                <a:solidFill>
                  <a:schemeClr val="lt1"/>
                </a:solidFill>
              </a:defRPr>
            </a:lvl5pPr>
            <a:lvl6pPr lvl="5" rtl="0">
              <a:lnSpc>
                <a:spcPct val="100000"/>
              </a:lnSpc>
              <a:spcBef>
                <a:spcPts val="0"/>
              </a:spcBef>
              <a:spcAft>
                <a:spcPts val="0"/>
              </a:spcAft>
              <a:buClr>
                <a:schemeClr val="lt1"/>
              </a:buClr>
              <a:buSzPts val="1600"/>
              <a:buNone/>
              <a:defRPr sz="1600">
                <a:solidFill>
                  <a:schemeClr val="lt1"/>
                </a:solidFill>
              </a:defRPr>
            </a:lvl6pPr>
            <a:lvl7pPr lvl="6" rtl="0">
              <a:lnSpc>
                <a:spcPct val="100000"/>
              </a:lnSpc>
              <a:spcBef>
                <a:spcPts val="0"/>
              </a:spcBef>
              <a:spcAft>
                <a:spcPts val="0"/>
              </a:spcAft>
              <a:buClr>
                <a:schemeClr val="lt1"/>
              </a:buClr>
              <a:buSzPts val="1600"/>
              <a:buNone/>
              <a:defRPr sz="1600">
                <a:solidFill>
                  <a:schemeClr val="lt1"/>
                </a:solidFill>
              </a:defRPr>
            </a:lvl7pPr>
            <a:lvl8pPr lvl="7" rtl="0">
              <a:lnSpc>
                <a:spcPct val="100000"/>
              </a:lnSpc>
              <a:spcBef>
                <a:spcPts val="0"/>
              </a:spcBef>
              <a:spcAft>
                <a:spcPts val="0"/>
              </a:spcAft>
              <a:buClr>
                <a:schemeClr val="lt1"/>
              </a:buClr>
              <a:buSzPts val="1600"/>
              <a:buNone/>
              <a:defRPr sz="1600">
                <a:solidFill>
                  <a:schemeClr val="lt1"/>
                </a:solidFill>
              </a:defRPr>
            </a:lvl8pPr>
            <a:lvl9pPr lvl="8" rtl="0">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rtl="0" algn="ctr">
              <a:spcBef>
                <a:spcPts val="0"/>
              </a:spcBef>
              <a:spcAft>
                <a:spcPts val="0"/>
              </a:spcAft>
              <a:buClr>
                <a:schemeClr val="lt1"/>
              </a:buClr>
              <a:buSzPts val="8000"/>
              <a:buNone/>
              <a:defRPr sz="8000">
                <a:solidFill>
                  <a:schemeClr val="lt1"/>
                </a:solidFill>
              </a:defRPr>
            </a:lvl1pPr>
            <a:lvl2pPr lvl="1" rtl="0" algn="ctr">
              <a:spcBef>
                <a:spcPts val="0"/>
              </a:spcBef>
              <a:spcAft>
                <a:spcPts val="0"/>
              </a:spcAft>
              <a:buClr>
                <a:schemeClr val="lt1"/>
              </a:buClr>
              <a:buSzPts val="8000"/>
              <a:buNone/>
              <a:defRPr sz="8000">
                <a:solidFill>
                  <a:schemeClr val="lt1"/>
                </a:solidFill>
              </a:defRPr>
            </a:lvl2pPr>
            <a:lvl3pPr lvl="2" rtl="0" algn="ctr">
              <a:spcBef>
                <a:spcPts val="0"/>
              </a:spcBef>
              <a:spcAft>
                <a:spcPts val="0"/>
              </a:spcAft>
              <a:buClr>
                <a:schemeClr val="lt1"/>
              </a:buClr>
              <a:buSzPts val="8000"/>
              <a:buNone/>
              <a:defRPr sz="8000">
                <a:solidFill>
                  <a:schemeClr val="lt1"/>
                </a:solidFill>
              </a:defRPr>
            </a:lvl3pPr>
            <a:lvl4pPr lvl="3" rtl="0" algn="ctr">
              <a:spcBef>
                <a:spcPts val="0"/>
              </a:spcBef>
              <a:spcAft>
                <a:spcPts val="0"/>
              </a:spcAft>
              <a:buClr>
                <a:schemeClr val="lt1"/>
              </a:buClr>
              <a:buSzPts val="8000"/>
              <a:buNone/>
              <a:defRPr sz="8000">
                <a:solidFill>
                  <a:schemeClr val="lt1"/>
                </a:solidFill>
              </a:defRPr>
            </a:lvl4pPr>
            <a:lvl5pPr lvl="4" rtl="0" algn="ctr">
              <a:spcBef>
                <a:spcPts val="0"/>
              </a:spcBef>
              <a:spcAft>
                <a:spcPts val="0"/>
              </a:spcAft>
              <a:buClr>
                <a:schemeClr val="lt1"/>
              </a:buClr>
              <a:buSzPts val="8000"/>
              <a:buNone/>
              <a:defRPr sz="8000">
                <a:solidFill>
                  <a:schemeClr val="lt1"/>
                </a:solidFill>
              </a:defRPr>
            </a:lvl5pPr>
            <a:lvl6pPr lvl="5" rtl="0" algn="ctr">
              <a:spcBef>
                <a:spcPts val="0"/>
              </a:spcBef>
              <a:spcAft>
                <a:spcPts val="0"/>
              </a:spcAft>
              <a:buClr>
                <a:schemeClr val="lt1"/>
              </a:buClr>
              <a:buSzPts val="8000"/>
              <a:buNone/>
              <a:defRPr sz="8000">
                <a:solidFill>
                  <a:schemeClr val="lt1"/>
                </a:solidFill>
              </a:defRPr>
            </a:lvl6pPr>
            <a:lvl7pPr lvl="6" rtl="0" algn="ctr">
              <a:spcBef>
                <a:spcPts val="0"/>
              </a:spcBef>
              <a:spcAft>
                <a:spcPts val="0"/>
              </a:spcAft>
              <a:buClr>
                <a:schemeClr val="lt1"/>
              </a:buClr>
              <a:buSzPts val="8000"/>
              <a:buNone/>
              <a:defRPr sz="8000">
                <a:solidFill>
                  <a:schemeClr val="lt1"/>
                </a:solidFill>
              </a:defRPr>
            </a:lvl7pPr>
            <a:lvl8pPr lvl="7" rtl="0" algn="ctr">
              <a:spcBef>
                <a:spcPts val="0"/>
              </a:spcBef>
              <a:spcAft>
                <a:spcPts val="0"/>
              </a:spcAft>
              <a:buClr>
                <a:schemeClr val="lt1"/>
              </a:buClr>
              <a:buSzPts val="8000"/>
              <a:buNone/>
              <a:defRPr sz="8000">
                <a:solidFill>
                  <a:schemeClr val="lt1"/>
                </a:solidFill>
              </a:defRPr>
            </a:lvl8pPr>
            <a:lvl9pPr lvl="8" rtl="0"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rtl="0" algn="ctr">
              <a:spcBef>
                <a:spcPts val="0"/>
              </a:spcBef>
              <a:spcAft>
                <a:spcPts val="0"/>
              </a:spcAft>
              <a:buClr>
                <a:schemeClr val="lt1"/>
              </a:buClr>
              <a:buSzPts val="1300"/>
              <a:buChar char="●"/>
              <a:defRPr>
                <a:solidFill>
                  <a:schemeClr val="lt1"/>
                </a:solidFill>
              </a:defRPr>
            </a:lvl1pPr>
            <a:lvl2pPr indent="-298450" lvl="1" marL="914400" rtl="0" algn="ctr">
              <a:spcBef>
                <a:spcPts val="0"/>
              </a:spcBef>
              <a:spcAft>
                <a:spcPts val="0"/>
              </a:spcAft>
              <a:buClr>
                <a:schemeClr val="lt1"/>
              </a:buClr>
              <a:buSzPts val="1100"/>
              <a:buChar char="○"/>
              <a:defRPr>
                <a:solidFill>
                  <a:schemeClr val="lt1"/>
                </a:solidFill>
              </a:defRPr>
            </a:lvl2pPr>
            <a:lvl3pPr indent="-298450" lvl="2" marL="1371600" rtl="0" algn="ctr">
              <a:spcBef>
                <a:spcPts val="0"/>
              </a:spcBef>
              <a:spcAft>
                <a:spcPts val="0"/>
              </a:spcAft>
              <a:buClr>
                <a:schemeClr val="lt1"/>
              </a:buClr>
              <a:buSzPts val="1100"/>
              <a:buChar char="■"/>
              <a:defRPr>
                <a:solidFill>
                  <a:schemeClr val="lt1"/>
                </a:solidFill>
              </a:defRPr>
            </a:lvl3pPr>
            <a:lvl4pPr indent="-298450" lvl="3" marL="1828800" rtl="0" algn="ctr">
              <a:spcBef>
                <a:spcPts val="0"/>
              </a:spcBef>
              <a:spcAft>
                <a:spcPts val="0"/>
              </a:spcAft>
              <a:buClr>
                <a:schemeClr val="lt1"/>
              </a:buClr>
              <a:buSzPts val="1100"/>
              <a:buChar char="●"/>
              <a:defRPr>
                <a:solidFill>
                  <a:schemeClr val="lt1"/>
                </a:solidFill>
              </a:defRPr>
            </a:lvl4pPr>
            <a:lvl5pPr indent="-298450" lvl="4" marL="2286000" rtl="0" algn="ctr">
              <a:spcBef>
                <a:spcPts val="0"/>
              </a:spcBef>
              <a:spcAft>
                <a:spcPts val="0"/>
              </a:spcAft>
              <a:buClr>
                <a:schemeClr val="lt1"/>
              </a:buClr>
              <a:buSzPts val="1100"/>
              <a:buChar char="○"/>
              <a:defRPr>
                <a:solidFill>
                  <a:schemeClr val="lt1"/>
                </a:solidFill>
              </a:defRPr>
            </a:lvl5pPr>
            <a:lvl6pPr indent="-298450" lvl="5" marL="2743200" rtl="0" algn="ctr">
              <a:spcBef>
                <a:spcPts val="0"/>
              </a:spcBef>
              <a:spcAft>
                <a:spcPts val="0"/>
              </a:spcAft>
              <a:buClr>
                <a:schemeClr val="lt1"/>
              </a:buClr>
              <a:buSzPts val="1100"/>
              <a:buChar char="■"/>
              <a:defRPr>
                <a:solidFill>
                  <a:schemeClr val="lt1"/>
                </a:solidFill>
              </a:defRPr>
            </a:lvl6pPr>
            <a:lvl7pPr indent="-298450" lvl="6" marL="3200400" rtl="0" algn="ctr">
              <a:spcBef>
                <a:spcPts val="0"/>
              </a:spcBef>
              <a:spcAft>
                <a:spcPts val="0"/>
              </a:spcAft>
              <a:buClr>
                <a:schemeClr val="lt1"/>
              </a:buClr>
              <a:buSzPts val="1100"/>
              <a:buChar char="●"/>
              <a:defRPr>
                <a:solidFill>
                  <a:schemeClr val="lt1"/>
                </a:solidFill>
              </a:defRPr>
            </a:lvl7pPr>
            <a:lvl8pPr indent="-298450" lvl="7" marL="3657600" rtl="0" algn="ctr">
              <a:spcBef>
                <a:spcPts val="0"/>
              </a:spcBef>
              <a:spcAft>
                <a:spcPts val="0"/>
              </a:spcAft>
              <a:buClr>
                <a:schemeClr val="lt1"/>
              </a:buClr>
              <a:buSzPts val="1100"/>
              <a:buChar char="○"/>
              <a:defRPr>
                <a:solidFill>
                  <a:schemeClr val="lt1"/>
                </a:solidFill>
              </a:defRPr>
            </a:lvl8pPr>
            <a:lvl9pPr indent="-298450" lvl="8" marL="4114800" rtl="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rtl="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rtl="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rtl="0" algn="r">
              <a:buNone/>
              <a:defRPr sz="900">
                <a:solidFill>
                  <a:schemeClr val="dk2"/>
                </a:solidFill>
                <a:latin typeface="Nunito"/>
                <a:ea typeface="Nunito"/>
                <a:cs typeface="Nunito"/>
                <a:sym typeface="Nunito"/>
              </a:defRPr>
            </a:lvl1pPr>
            <a:lvl2pPr lvl="1" rtl="0" algn="r">
              <a:buNone/>
              <a:defRPr sz="900">
                <a:solidFill>
                  <a:schemeClr val="dk2"/>
                </a:solidFill>
                <a:latin typeface="Nunito"/>
                <a:ea typeface="Nunito"/>
                <a:cs typeface="Nunito"/>
                <a:sym typeface="Nunito"/>
              </a:defRPr>
            </a:lvl2pPr>
            <a:lvl3pPr lvl="2" rtl="0" algn="r">
              <a:buNone/>
              <a:defRPr sz="900">
                <a:solidFill>
                  <a:schemeClr val="dk2"/>
                </a:solidFill>
                <a:latin typeface="Nunito"/>
                <a:ea typeface="Nunito"/>
                <a:cs typeface="Nunito"/>
                <a:sym typeface="Nunito"/>
              </a:defRPr>
            </a:lvl3pPr>
            <a:lvl4pPr lvl="3" rtl="0" algn="r">
              <a:buNone/>
              <a:defRPr sz="900">
                <a:solidFill>
                  <a:schemeClr val="dk2"/>
                </a:solidFill>
                <a:latin typeface="Nunito"/>
                <a:ea typeface="Nunito"/>
                <a:cs typeface="Nunito"/>
                <a:sym typeface="Nunito"/>
              </a:defRPr>
            </a:lvl4pPr>
            <a:lvl5pPr lvl="4" rtl="0" algn="r">
              <a:buNone/>
              <a:defRPr sz="900">
                <a:solidFill>
                  <a:schemeClr val="dk2"/>
                </a:solidFill>
                <a:latin typeface="Nunito"/>
                <a:ea typeface="Nunito"/>
                <a:cs typeface="Nunito"/>
                <a:sym typeface="Nunito"/>
              </a:defRPr>
            </a:lvl5pPr>
            <a:lvl6pPr lvl="5" rtl="0" algn="r">
              <a:buNone/>
              <a:defRPr sz="900">
                <a:solidFill>
                  <a:schemeClr val="dk2"/>
                </a:solidFill>
                <a:latin typeface="Nunito"/>
                <a:ea typeface="Nunito"/>
                <a:cs typeface="Nunito"/>
                <a:sym typeface="Nunito"/>
              </a:defRPr>
            </a:lvl6pPr>
            <a:lvl7pPr lvl="6" rtl="0" algn="r">
              <a:buNone/>
              <a:defRPr sz="900">
                <a:solidFill>
                  <a:schemeClr val="dk2"/>
                </a:solidFill>
                <a:latin typeface="Nunito"/>
                <a:ea typeface="Nunito"/>
                <a:cs typeface="Nunito"/>
                <a:sym typeface="Nunito"/>
              </a:defRPr>
            </a:lvl7pPr>
            <a:lvl8pPr lvl="7" rtl="0" algn="r">
              <a:buNone/>
              <a:defRPr sz="900">
                <a:solidFill>
                  <a:schemeClr val="dk2"/>
                </a:solidFill>
                <a:latin typeface="Nunito"/>
                <a:ea typeface="Nunito"/>
                <a:cs typeface="Nunito"/>
                <a:sym typeface="Nunito"/>
              </a:defRPr>
            </a:lvl8pPr>
            <a:lvl9pPr lvl="8" rtl="0"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1.xml"/><Relationship Id="rId3" Type="http://schemas.openxmlformats.org/officeDocument/2006/relationships/image" Target="../media/image4.pn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2.xml"/><Relationship Id="rId3" Type="http://schemas.openxmlformats.org/officeDocument/2006/relationships/image" Target="../media/image4.png"/><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3.xml"/><Relationship Id="rId3" Type="http://schemas.openxmlformats.org/officeDocument/2006/relationships/image" Target="../media/image4.pn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4.xml"/><Relationship Id="rId3" Type="http://schemas.openxmlformats.org/officeDocument/2006/relationships/image" Target="../media/image4.png"/><Relationship Id="rId4" Type="http://schemas.openxmlformats.org/officeDocument/2006/relationships/image" Target="../media/image12.png"/><Relationship Id="rId5" Type="http://schemas.openxmlformats.org/officeDocument/2006/relationships/image" Target="../media/image13.png"/><Relationship Id="rId6"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6.xml"/><Relationship Id="rId3" Type="http://schemas.openxmlformats.org/officeDocument/2006/relationships/image" Target="../media/image4.png"/><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 Id="rId3" Type="http://schemas.openxmlformats.org/officeDocument/2006/relationships/image" Target="../media/image4.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 Id="rId3" Type="http://schemas.openxmlformats.org/officeDocument/2006/relationships/image" Target="../media/image4.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 Id="rId3" Type="http://schemas.openxmlformats.org/officeDocument/2006/relationships/image" Target="../media/image4.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 Id="rId3" Type="http://schemas.openxmlformats.org/officeDocument/2006/relationships/image" Target="../media/image4.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E9B9A"/>
            </a:gs>
            <a:gs pos="100000">
              <a:srgbClr val="F6231F"/>
            </a:gs>
          </a:gsLst>
          <a:path path="circle">
            <a:fillToRect b="50%" l="50%" r="50%" t="50%"/>
          </a:path>
          <a:tileRect/>
        </a:gradFill>
      </p:bgPr>
    </p:bg>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Youtube Trending Videos</a:t>
            </a:r>
            <a:endParaRPr/>
          </a:p>
        </p:txBody>
      </p:sp>
      <p:sp>
        <p:nvSpPr>
          <p:cNvPr id="278" name="Google Shape;278;p13"/>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t>Matthew Hagarty,</a:t>
            </a:r>
            <a:endParaRPr/>
          </a:p>
          <a:p>
            <a:pPr indent="0" lvl="0" marL="0" rtl="0" algn="l">
              <a:spcBef>
                <a:spcPts val="0"/>
              </a:spcBef>
              <a:spcAft>
                <a:spcPts val="0"/>
              </a:spcAft>
              <a:buNone/>
            </a:pPr>
            <a:r>
              <a:rPr lang="en"/>
              <a:t>Cody Westbrook,</a:t>
            </a:r>
            <a:endParaRPr/>
          </a:p>
          <a:p>
            <a:pPr indent="0" lvl="0" marL="0" rtl="0" algn="l">
              <a:spcBef>
                <a:spcPts val="0"/>
              </a:spcBef>
              <a:spcAft>
                <a:spcPts val="0"/>
              </a:spcAft>
              <a:buNone/>
            </a:pPr>
            <a:r>
              <a:rPr lang="en"/>
              <a:t>Evan Zhou</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5D0D0"/>
            </a:gs>
            <a:gs pos="100000">
              <a:srgbClr val="D96868"/>
            </a:gs>
          </a:gsLst>
          <a:path path="circle">
            <a:fillToRect b="50%" l="50%" r="50%" t="50%"/>
          </a:path>
          <a:tileRect/>
        </a:gradFill>
      </p:bgPr>
    </p:bg>
    <p:spTree>
      <p:nvGrpSpPr>
        <p:cNvPr id="343" name="Shape 343"/>
        <p:cNvGrpSpPr/>
        <p:nvPr/>
      </p:nvGrpSpPr>
      <p:grpSpPr>
        <a:xfrm>
          <a:off x="0" y="0"/>
          <a:ext cx="0" cy="0"/>
          <a:chOff x="0" y="0"/>
          <a:chExt cx="0" cy="0"/>
        </a:xfrm>
      </p:grpSpPr>
      <p:sp>
        <p:nvSpPr>
          <p:cNvPr id="344" name="Google Shape;344;p22"/>
          <p:cNvSpPr txBox="1"/>
          <p:nvPr>
            <p:ph type="title"/>
          </p:nvPr>
        </p:nvSpPr>
        <p:spPr>
          <a:xfrm>
            <a:off x="544150" y="195025"/>
            <a:ext cx="3430500" cy="509100"/>
          </a:xfrm>
          <a:prstGeom prst="rect">
            <a:avLst/>
          </a:prstGeom>
          <a:ln>
            <a:noFill/>
          </a:ln>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1D1C1D"/>
                </a:solidFill>
              </a:rPr>
              <a:t>Question 2</a:t>
            </a:r>
            <a:endParaRPr>
              <a:solidFill>
                <a:srgbClr val="1D1C1D"/>
              </a:solidFill>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345" name="Google Shape;345;p22"/>
          <p:cNvSpPr txBox="1"/>
          <p:nvPr>
            <p:ph idx="2" type="body"/>
          </p:nvPr>
        </p:nvSpPr>
        <p:spPr>
          <a:xfrm>
            <a:off x="1115725" y="1489025"/>
            <a:ext cx="7296000" cy="2404200"/>
          </a:xfrm>
          <a:prstGeom prst="rect">
            <a:avLst/>
          </a:prstGeom>
          <a:ln>
            <a:noFill/>
          </a:ln>
        </p:spPr>
        <p:txBody>
          <a:bodyPr anchorCtr="0" anchor="t" bIns="91425" lIns="91425" spcFirstLastPara="1" rIns="91425" wrap="square" tIns="91425">
            <a:normAutofit fontScale="32500" lnSpcReduction="10000"/>
          </a:bodyPr>
          <a:lstStyle/>
          <a:p>
            <a:pPr indent="0" lvl="0" marL="0" rtl="0" algn="l">
              <a:lnSpc>
                <a:spcPct val="200000"/>
              </a:lnSpc>
              <a:spcBef>
                <a:spcPts val="0"/>
              </a:spcBef>
              <a:spcAft>
                <a:spcPts val="0"/>
              </a:spcAft>
              <a:buNone/>
            </a:pPr>
            <a:r>
              <a:t/>
            </a:r>
            <a:endParaRPr sz="1250">
              <a:solidFill>
                <a:srgbClr val="000000"/>
              </a:solidFill>
              <a:latin typeface="Arial"/>
              <a:ea typeface="Arial"/>
              <a:cs typeface="Arial"/>
              <a:sym typeface="Arial"/>
            </a:endParaRPr>
          </a:p>
          <a:p>
            <a:pPr indent="0" lvl="0" marL="0" rtl="0" algn="l">
              <a:lnSpc>
                <a:spcPct val="200000"/>
              </a:lnSpc>
              <a:spcBef>
                <a:spcPts val="0"/>
              </a:spcBef>
              <a:spcAft>
                <a:spcPts val="0"/>
              </a:spcAft>
              <a:buNone/>
            </a:pPr>
            <a:r>
              <a:t/>
            </a:r>
            <a:endParaRPr b="1" sz="6000">
              <a:solidFill>
                <a:srgbClr val="000000"/>
              </a:solidFill>
              <a:latin typeface="Arial"/>
              <a:ea typeface="Arial"/>
              <a:cs typeface="Arial"/>
              <a:sym typeface="Arial"/>
            </a:endParaRPr>
          </a:p>
          <a:p>
            <a:pPr indent="0" lvl="0" marL="0" rtl="0" algn="ctr">
              <a:lnSpc>
                <a:spcPct val="200000"/>
              </a:lnSpc>
              <a:spcBef>
                <a:spcPts val="0"/>
              </a:spcBef>
              <a:spcAft>
                <a:spcPts val="0"/>
              </a:spcAft>
              <a:buNone/>
            </a:pPr>
            <a:r>
              <a:rPr b="1" lang="en" sz="6000">
                <a:solidFill>
                  <a:srgbClr val="000000"/>
                </a:solidFill>
                <a:latin typeface="Arial"/>
                <a:ea typeface="Arial"/>
                <a:cs typeface="Arial"/>
                <a:sym typeface="Arial"/>
              </a:rPr>
              <a:t>What are the most popular genres per country </a:t>
            </a:r>
            <a:endParaRPr b="1" sz="6000">
              <a:solidFill>
                <a:srgbClr val="000000"/>
              </a:solidFill>
              <a:latin typeface="Arial"/>
              <a:ea typeface="Arial"/>
              <a:cs typeface="Arial"/>
              <a:sym typeface="Arial"/>
            </a:endParaRPr>
          </a:p>
          <a:p>
            <a:pPr indent="0" lvl="0" marL="0" rtl="0" algn="ctr">
              <a:lnSpc>
                <a:spcPct val="200000"/>
              </a:lnSpc>
              <a:spcBef>
                <a:spcPts val="0"/>
              </a:spcBef>
              <a:spcAft>
                <a:spcPts val="0"/>
              </a:spcAft>
              <a:buNone/>
            </a:pPr>
            <a:r>
              <a:rPr b="1" lang="en" sz="6000">
                <a:solidFill>
                  <a:srgbClr val="000000"/>
                </a:solidFill>
                <a:latin typeface="Arial"/>
                <a:ea typeface="Arial"/>
                <a:cs typeface="Arial"/>
                <a:sym typeface="Arial"/>
              </a:rPr>
              <a:t>(Throughout 2020 to 2022)?</a:t>
            </a:r>
            <a:endParaRPr b="1" sz="6000">
              <a:solidFill>
                <a:srgbClr val="000000"/>
              </a:solidFill>
              <a:latin typeface="Arial"/>
              <a:ea typeface="Arial"/>
              <a:cs typeface="Arial"/>
              <a:sym typeface="Arial"/>
            </a:endParaRPr>
          </a:p>
          <a:p>
            <a:pPr indent="0" lvl="0" marL="0" rtl="0" algn="l">
              <a:lnSpc>
                <a:spcPct val="200000"/>
              </a:lnSpc>
              <a:spcBef>
                <a:spcPts val="0"/>
              </a:spcBef>
              <a:spcAft>
                <a:spcPts val="0"/>
              </a:spcAft>
              <a:buNone/>
            </a:pPr>
            <a:r>
              <a:t/>
            </a:r>
            <a:endParaRPr sz="1250">
              <a:solidFill>
                <a:srgbClr val="000000"/>
              </a:solidFill>
              <a:latin typeface="Arial"/>
              <a:ea typeface="Arial"/>
              <a:cs typeface="Arial"/>
              <a:sym typeface="Arial"/>
            </a:endParaRPr>
          </a:p>
          <a:p>
            <a:pPr indent="0" lvl="0" marL="0" rtl="0" algn="l">
              <a:spcBef>
                <a:spcPts val="0"/>
              </a:spcBef>
              <a:spcAft>
                <a:spcPts val="0"/>
              </a:spcAft>
              <a:buNone/>
            </a:pPr>
            <a:r>
              <a:t/>
            </a:r>
            <a:endParaRPr sz="1250">
              <a:solidFill>
                <a:schemeClr val="lt1"/>
              </a:solidFill>
              <a:latin typeface="Arial"/>
              <a:ea typeface="Arial"/>
              <a:cs typeface="Arial"/>
              <a:sym typeface="Arial"/>
            </a:endParaRPr>
          </a:p>
          <a:p>
            <a:pPr indent="0" lvl="0" marL="0" rtl="0" algn="l">
              <a:spcBef>
                <a:spcPts val="1200"/>
              </a:spcBef>
              <a:spcAft>
                <a:spcPts val="1200"/>
              </a:spcAft>
              <a:buNone/>
            </a:pPr>
            <a:r>
              <a:t/>
            </a:r>
            <a:endParaRPr/>
          </a:p>
        </p:txBody>
      </p:sp>
      <p:pic>
        <p:nvPicPr>
          <p:cNvPr id="346" name="Google Shape;346;p22"/>
          <p:cNvPicPr preferRelativeResize="0"/>
          <p:nvPr/>
        </p:nvPicPr>
        <p:blipFill>
          <a:blip r:embed="rId3">
            <a:alphaModFix/>
          </a:blip>
          <a:stretch>
            <a:fillRect/>
          </a:stretch>
        </p:blipFill>
        <p:spPr>
          <a:xfrm>
            <a:off x="6661575" y="121775"/>
            <a:ext cx="2146602" cy="5823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5D0D0"/>
            </a:gs>
            <a:gs pos="100000">
              <a:srgbClr val="D96868"/>
            </a:gs>
          </a:gsLst>
          <a:path path="circle">
            <a:fillToRect b="50%" l="50%" r="50%" t="50%"/>
          </a:path>
          <a:tileRect/>
        </a:gradFill>
      </p:bgPr>
    </p:bg>
    <p:spTree>
      <p:nvGrpSpPr>
        <p:cNvPr id="350" name="Shape 350"/>
        <p:cNvGrpSpPr/>
        <p:nvPr/>
      </p:nvGrpSpPr>
      <p:grpSpPr>
        <a:xfrm>
          <a:off x="0" y="0"/>
          <a:ext cx="0" cy="0"/>
          <a:chOff x="0" y="0"/>
          <a:chExt cx="0" cy="0"/>
        </a:xfrm>
      </p:grpSpPr>
      <p:sp>
        <p:nvSpPr>
          <p:cNvPr id="351" name="Google Shape;351;p23"/>
          <p:cNvSpPr txBox="1"/>
          <p:nvPr>
            <p:ph type="title"/>
          </p:nvPr>
        </p:nvSpPr>
        <p:spPr>
          <a:xfrm>
            <a:off x="544150" y="195025"/>
            <a:ext cx="3430500" cy="509100"/>
          </a:xfrm>
          <a:prstGeom prst="rect">
            <a:avLst/>
          </a:prstGeom>
          <a:ln>
            <a:noFill/>
          </a:ln>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1D1C1D"/>
                </a:solidFill>
              </a:rPr>
              <a:t>Japan (Asia)</a:t>
            </a:r>
            <a:endParaRPr>
              <a:solidFill>
                <a:srgbClr val="1D1C1D"/>
              </a:solidFill>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id="352" name="Google Shape;352;p23"/>
          <p:cNvPicPr preferRelativeResize="0"/>
          <p:nvPr/>
        </p:nvPicPr>
        <p:blipFill>
          <a:blip r:embed="rId3">
            <a:alphaModFix/>
          </a:blip>
          <a:stretch>
            <a:fillRect/>
          </a:stretch>
        </p:blipFill>
        <p:spPr>
          <a:xfrm>
            <a:off x="6661575" y="121775"/>
            <a:ext cx="2146602" cy="582350"/>
          </a:xfrm>
          <a:prstGeom prst="rect">
            <a:avLst/>
          </a:prstGeom>
          <a:noFill/>
          <a:ln>
            <a:noFill/>
          </a:ln>
        </p:spPr>
      </p:pic>
      <p:pic>
        <p:nvPicPr>
          <p:cNvPr id="353" name="Google Shape;353;p23"/>
          <p:cNvPicPr preferRelativeResize="0"/>
          <p:nvPr/>
        </p:nvPicPr>
        <p:blipFill>
          <a:blip r:embed="rId4">
            <a:alphaModFix/>
          </a:blip>
          <a:stretch>
            <a:fillRect/>
          </a:stretch>
        </p:blipFill>
        <p:spPr>
          <a:xfrm>
            <a:off x="950350" y="960575"/>
            <a:ext cx="7617345" cy="413457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5D0D0"/>
            </a:gs>
            <a:gs pos="100000">
              <a:srgbClr val="D96868"/>
            </a:gs>
          </a:gsLst>
          <a:path path="circle">
            <a:fillToRect b="50%" l="50%" r="50%" t="50%"/>
          </a:path>
          <a:tileRect/>
        </a:gradFill>
      </p:bgPr>
    </p:bg>
    <p:spTree>
      <p:nvGrpSpPr>
        <p:cNvPr id="357" name="Shape 357"/>
        <p:cNvGrpSpPr/>
        <p:nvPr/>
      </p:nvGrpSpPr>
      <p:grpSpPr>
        <a:xfrm>
          <a:off x="0" y="0"/>
          <a:ext cx="0" cy="0"/>
          <a:chOff x="0" y="0"/>
          <a:chExt cx="0" cy="0"/>
        </a:xfrm>
      </p:grpSpPr>
      <p:sp>
        <p:nvSpPr>
          <p:cNvPr id="358" name="Google Shape;358;p24"/>
          <p:cNvSpPr txBox="1"/>
          <p:nvPr>
            <p:ph type="title"/>
          </p:nvPr>
        </p:nvSpPr>
        <p:spPr>
          <a:xfrm>
            <a:off x="544150" y="195025"/>
            <a:ext cx="3430500" cy="509100"/>
          </a:xfrm>
          <a:prstGeom prst="rect">
            <a:avLst/>
          </a:prstGeom>
          <a:ln>
            <a:noFill/>
          </a:ln>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1D1C1D"/>
                </a:solidFill>
              </a:rPr>
              <a:t>Japan (Asia)</a:t>
            </a:r>
            <a:endParaRPr>
              <a:solidFill>
                <a:srgbClr val="1D1C1D"/>
              </a:solidFill>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id="359" name="Google Shape;359;p24"/>
          <p:cNvPicPr preferRelativeResize="0"/>
          <p:nvPr/>
        </p:nvPicPr>
        <p:blipFill>
          <a:blip r:embed="rId3">
            <a:alphaModFix/>
          </a:blip>
          <a:stretch>
            <a:fillRect/>
          </a:stretch>
        </p:blipFill>
        <p:spPr>
          <a:xfrm>
            <a:off x="6661575" y="121775"/>
            <a:ext cx="2146602" cy="582350"/>
          </a:xfrm>
          <a:prstGeom prst="rect">
            <a:avLst/>
          </a:prstGeom>
          <a:noFill/>
          <a:ln>
            <a:noFill/>
          </a:ln>
        </p:spPr>
      </p:pic>
      <p:pic>
        <p:nvPicPr>
          <p:cNvPr id="360" name="Google Shape;360;p24"/>
          <p:cNvPicPr preferRelativeResize="0"/>
          <p:nvPr/>
        </p:nvPicPr>
        <p:blipFill>
          <a:blip r:embed="rId4">
            <a:alphaModFix/>
          </a:blip>
          <a:stretch>
            <a:fillRect/>
          </a:stretch>
        </p:blipFill>
        <p:spPr>
          <a:xfrm>
            <a:off x="152400" y="1231700"/>
            <a:ext cx="8839202" cy="33827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5D0D0"/>
            </a:gs>
            <a:gs pos="100000">
              <a:srgbClr val="D96868"/>
            </a:gs>
          </a:gsLst>
          <a:path path="circle">
            <a:fillToRect b="50%" l="50%" r="50%" t="50%"/>
          </a:path>
          <a:tileRect/>
        </a:gradFill>
      </p:bgPr>
    </p:bg>
    <p:spTree>
      <p:nvGrpSpPr>
        <p:cNvPr id="364" name="Shape 364"/>
        <p:cNvGrpSpPr/>
        <p:nvPr/>
      </p:nvGrpSpPr>
      <p:grpSpPr>
        <a:xfrm>
          <a:off x="0" y="0"/>
          <a:ext cx="0" cy="0"/>
          <a:chOff x="0" y="0"/>
          <a:chExt cx="0" cy="0"/>
        </a:xfrm>
      </p:grpSpPr>
      <p:sp>
        <p:nvSpPr>
          <p:cNvPr id="365" name="Google Shape;365;p25"/>
          <p:cNvSpPr txBox="1"/>
          <p:nvPr>
            <p:ph type="title"/>
          </p:nvPr>
        </p:nvSpPr>
        <p:spPr>
          <a:xfrm>
            <a:off x="544150" y="195025"/>
            <a:ext cx="3430500" cy="509100"/>
          </a:xfrm>
          <a:prstGeom prst="rect">
            <a:avLst/>
          </a:prstGeom>
          <a:ln>
            <a:noFill/>
          </a:ln>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1D1C1D"/>
                </a:solidFill>
              </a:rPr>
              <a:t>France (Eu)</a:t>
            </a:r>
            <a:endParaRPr>
              <a:solidFill>
                <a:srgbClr val="1D1C1D"/>
              </a:solidFill>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366" name="Google Shape;366;p25"/>
          <p:cNvSpPr txBox="1"/>
          <p:nvPr>
            <p:ph idx="2" type="body"/>
          </p:nvPr>
        </p:nvSpPr>
        <p:spPr>
          <a:xfrm>
            <a:off x="1218625" y="1028675"/>
            <a:ext cx="7240500" cy="3299700"/>
          </a:xfrm>
          <a:prstGeom prst="rect">
            <a:avLst/>
          </a:prstGeom>
          <a:ln>
            <a:noFill/>
          </a:ln>
        </p:spPr>
        <p:txBody>
          <a:bodyPr anchorCtr="0" anchor="t" bIns="91425" lIns="91425" spcFirstLastPara="1" rIns="91425" wrap="square" tIns="91425">
            <a:normAutofit/>
          </a:bodyPr>
          <a:lstStyle/>
          <a:p>
            <a:pPr indent="0" lvl="0" marL="0" rtl="0" algn="l">
              <a:lnSpc>
                <a:spcPct val="200000"/>
              </a:lnSpc>
              <a:spcBef>
                <a:spcPts val="0"/>
              </a:spcBef>
              <a:spcAft>
                <a:spcPts val="0"/>
              </a:spcAft>
              <a:buNone/>
            </a:pPr>
            <a:r>
              <a:t/>
            </a:r>
            <a:endParaRPr sz="1250">
              <a:solidFill>
                <a:srgbClr val="000000"/>
              </a:solidFill>
              <a:latin typeface="Arial"/>
              <a:ea typeface="Arial"/>
              <a:cs typeface="Arial"/>
              <a:sym typeface="Arial"/>
            </a:endParaRPr>
          </a:p>
          <a:p>
            <a:pPr indent="0" lvl="0" marL="0" rtl="0" algn="ctr">
              <a:lnSpc>
                <a:spcPct val="200000"/>
              </a:lnSpc>
              <a:spcBef>
                <a:spcPts val="0"/>
              </a:spcBef>
              <a:spcAft>
                <a:spcPts val="0"/>
              </a:spcAft>
              <a:buNone/>
            </a:pPr>
            <a:r>
              <a:t/>
            </a:r>
            <a:endParaRPr sz="1794">
              <a:solidFill>
                <a:srgbClr val="000000"/>
              </a:solidFill>
              <a:latin typeface="Arial"/>
              <a:ea typeface="Arial"/>
              <a:cs typeface="Arial"/>
              <a:sym typeface="Arial"/>
            </a:endParaRPr>
          </a:p>
          <a:p>
            <a:pPr indent="0" lvl="0" marL="0" rtl="0" algn="l">
              <a:lnSpc>
                <a:spcPct val="200000"/>
              </a:lnSpc>
              <a:spcBef>
                <a:spcPts val="0"/>
              </a:spcBef>
              <a:spcAft>
                <a:spcPts val="0"/>
              </a:spcAft>
              <a:buNone/>
            </a:pPr>
            <a:r>
              <a:t/>
            </a:r>
            <a:endParaRPr sz="1250">
              <a:solidFill>
                <a:srgbClr val="000000"/>
              </a:solidFill>
              <a:latin typeface="Arial"/>
              <a:ea typeface="Arial"/>
              <a:cs typeface="Arial"/>
              <a:sym typeface="Arial"/>
            </a:endParaRPr>
          </a:p>
          <a:p>
            <a:pPr indent="0" lvl="0" marL="0" rtl="0" algn="l">
              <a:spcBef>
                <a:spcPts val="0"/>
              </a:spcBef>
              <a:spcAft>
                <a:spcPts val="0"/>
              </a:spcAft>
              <a:buNone/>
            </a:pPr>
            <a:r>
              <a:t/>
            </a:r>
            <a:endParaRPr sz="1250">
              <a:solidFill>
                <a:schemeClr val="lt1"/>
              </a:solidFill>
              <a:latin typeface="Arial"/>
              <a:ea typeface="Arial"/>
              <a:cs typeface="Arial"/>
              <a:sym typeface="Arial"/>
            </a:endParaRPr>
          </a:p>
          <a:p>
            <a:pPr indent="0" lvl="0" marL="0" rtl="0" algn="l">
              <a:spcBef>
                <a:spcPts val="1200"/>
              </a:spcBef>
              <a:spcAft>
                <a:spcPts val="1200"/>
              </a:spcAft>
              <a:buNone/>
            </a:pPr>
            <a:r>
              <a:t/>
            </a:r>
            <a:endParaRPr/>
          </a:p>
        </p:txBody>
      </p:sp>
      <p:pic>
        <p:nvPicPr>
          <p:cNvPr id="367" name="Google Shape;367;p25"/>
          <p:cNvPicPr preferRelativeResize="0"/>
          <p:nvPr/>
        </p:nvPicPr>
        <p:blipFill>
          <a:blip r:embed="rId3">
            <a:alphaModFix/>
          </a:blip>
          <a:stretch>
            <a:fillRect/>
          </a:stretch>
        </p:blipFill>
        <p:spPr>
          <a:xfrm>
            <a:off x="6661575" y="121775"/>
            <a:ext cx="2146602" cy="582350"/>
          </a:xfrm>
          <a:prstGeom prst="rect">
            <a:avLst/>
          </a:prstGeom>
          <a:noFill/>
          <a:ln>
            <a:noFill/>
          </a:ln>
        </p:spPr>
      </p:pic>
      <p:pic>
        <p:nvPicPr>
          <p:cNvPr id="368" name="Google Shape;368;p25"/>
          <p:cNvPicPr preferRelativeResize="0"/>
          <p:nvPr/>
        </p:nvPicPr>
        <p:blipFill>
          <a:blip r:embed="rId4">
            <a:alphaModFix/>
          </a:blip>
          <a:stretch>
            <a:fillRect/>
          </a:stretch>
        </p:blipFill>
        <p:spPr>
          <a:xfrm>
            <a:off x="431750" y="1541124"/>
            <a:ext cx="8376424" cy="338417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5D0D0"/>
            </a:gs>
            <a:gs pos="100000">
              <a:srgbClr val="D96868"/>
            </a:gs>
          </a:gsLst>
          <a:path path="circle">
            <a:fillToRect b="50%" l="50%" r="50%" t="50%"/>
          </a:path>
          <a:tileRect/>
        </a:gradFill>
      </p:bgPr>
    </p:bg>
    <p:spTree>
      <p:nvGrpSpPr>
        <p:cNvPr id="372" name="Shape 372"/>
        <p:cNvGrpSpPr/>
        <p:nvPr/>
      </p:nvGrpSpPr>
      <p:grpSpPr>
        <a:xfrm>
          <a:off x="0" y="0"/>
          <a:ext cx="0" cy="0"/>
          <a:chOff x="0" y="0"/>
          <a:chExt cx="0" cy="0"/>
        </a:xfrm>
      </p:grpSpPr>
      <p:sp>
        <p:nvSpPr>
          <p:cNvPr id="373" name="Google Shape;373;p26"/>
          <p:cNvSpPr txBox="1"/>
          <p:nvPr>
            <p:ph type="title"/>
          </p:nvPr>
        </p:nvSpPr>
        <p:spPr>
          <a:xfrm>
            <a:off x="544150" y="195025"/>
            <a:ext cx="3430500" cy="509100"/>
          </a:xfrm>
          <a:prstGeom prst="rect">
            <a:avLst/>
          </a:prstGeom>
          <a:ln>
            <a:noFill/>
          </a:ln>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1D1C1D"/>
                </a:solidFill>
              </a:rPr>
              <a:t>US (NA)</a:t>
            </a:r>
            <a:endParaRPr>
              <a:solidFill>
                <a:srgbClr val="1D1C1D"/>
              </a:solidFill>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374" name="Google Shape;374;p26"/>
          <p:cNvSpPr txBox="1"/>
          <p:nvPr>
            <p:ph idx="2" type="body"/>
          </p:nvPr>
        </p:nvSpPr>
        <p:spPr>
          <a:xfrm>
            <a:off x="1218625" y="1028675"/>
            <a:ext cx="7240500" cy="3299700"/>
          </a:xfrm>
          <a:prstGeom prst="rect">
            <a:avLst/>
          </a:prstGeom>
          <a:ln>
            <a:noFill/>
          </a:ln>
        </p:spPr>
        <p:txBody>
          <a:bodyPr anchorCtr="0" anchor="t" bIns="91425" lIns="91425" spcFirstLastPara="1" rIns="91425" wrap="square" tIns="91425">
            <a:normAutofit/>
          </a:bodyPr>
          <a:lstStyle/>
          <a:p>
            <a:pPr indent="0" lvl="0" marL="0" rtl="0" algn="l">
              <a:lnSpc>
                <a:spcPct val="200000"/>
              </a:lnSpc>
              <a:spcBef>
                <a:spcPts val="0"/>
              </a:spcBef>
              <a:spcAft>
                <a:spcPts val="0"/>
              </a:spcAft>
              <a:buNone/>
            </a:pPr>
            <a:r>
              <a:t/>
            </a:r>
            <a:endParaRPr sz="1250">
              <a:solidFill>
                <a:srgbClr val="000000"/>
              </a:solidFill>
              <a:latin typeface="Arial"/>
              <a:ea typeface="Arial"/>
              <a:cs typeface="Arial"/>
              <a:sym typeface="Arial"/>
            </a:endParaRPr>
          </a:p>
          <a:p>
            <a:pPr indent="0" lvl="0" marL="0" rtl="0" algn="ctr">
              <a:lnSpc>
                <a:spcPct val="200000"/>
              </a:lnSpc>
              <a:spcBef>
                <a:spcPts val="0"/>
              </a:spcBef>
              <a:spcAft>
                <a:spcPts val="0"/>
              </a:spcAft>
              <a:buNone/>
            </a:pPr>
            <a:r>
              <a:t/>
            </a:r>
            <a:endParaRPr sz="1794">
              <a:solidFill>
                <a:srgbClr val="000000"/>
              </a:solidFill>
              <a:latin typeface="Arial"/>
              <a:ea typeface="Arial"/>
              <a:cs typeface="Arial"/>
              <a:sym typeface="Arial"/>
            </a:endParaRPr>
          </a:p>
          <a:p>
            <a:pPr indent="0" lvl="0" marL="0" rtl="0" algn="l">
              <a:lnSpc>
                <a:spcPct val="200000"/>
              </a:lnSpc>
              <a:spcBef>
                <a:spcPts val="0"/>
              </a:spcBef>
              <a:spcAft>
                <a:spcPts val="0"/>
              </a:spcAft>
              <a:buNone/>
            </a:pPr>
            <a:r>
              <a:t/>
            </a:r>
            <a:endParaRPr sz="1250">
              <a:solidFill>
                <a:srgbClr val="000000"/>
              </a:solidFill>
              <a:latin typeface="Arial"/>
              <a:ea typeface="Arial"/>
              <a:cs typeface="Arial"/>
              <a:sym typeface="Arial"/>
            </a:endParaRPr>
          </a:p>
          <a:p>
            <a:pPr indent="0" lvl="0" marL="0" rtl="0" algn="l">
              <a:spcBef>
                <a:spcPts val="0"/>
              </a:spcBef>
              <a:spcAft>
                <a:spcPts val="0"/>
              </a:spcAft>
              <a:buNone/>
            </a:pPr>
            <a:r>
              <a:t/>
            </a:r>
            <a:endParaRPr sz="1250">
              <a:solidFill>
                <a:schemeClr val="lt1"/>
              </a:solidFill>
              <a:latin typeface="Arial"/>
              <a:ea typeface="Arial"/>
              <a:cs typeface="Arial"/>
              <a:sym typeface="Arial"/>
            </a:endParaRPr>
          </a:p>
          <a:p>
            <a:pPr indent="0" lvl="0" marL="0" rtl="0" algn="l">
              <a:spcBef>
                <a:spcPts val="1200"/>
              </a:spcBef>
              <a:spcAft>
                <a:spcPts val="1200"/>
              </a:spcAft>
              <a:buNone/>
            </a:pPr>
            <a:r>
              <a:t/>
            </a:r>
            <a:endParaRPr/>
          </a:p>
        </p:txBody>
      </p:sp>
      <p:pic>
        <p:nvPicPr>
          <p:cNvPr id="375" name="Google Shape;375;p26"/>
          <p:cNvPicPr preferRelativeResize="0"/>
          <p:nvPr/>
        </p:nvPicPr>
        <p:blipFill>
          <a:blip r:embed="rId3">
            <a:alphaModFix/>
          </a:blip>
          <a:stretch>
            <a:fillRect/>
          </a:stretch>
        </p:blipFill>
        <p:spPr>
          <a:xfrm>
            <a:off x="6661575" y="121775"/>
            <a:ext cx="2146602" cy="582350"/>
          </a:xfrm>
          <a:prstGeom prst="rect">
            <a:avLst/>
          </a:prstGeom>
          <a:noFill/>
          <a:ln>
            <a:noFill/>
          </a:ln>
        </p:spPr>
      </p:pic>
      <p:pic>
        <p:nvPicPr>
          <p:cNvPr id="376" name="Google Shape;376;p26"/>
          <p:cNvPicPr preferRelativeResize="0"/>
          <p:nvPr/>
        </p:nvPicPr>
        <p:blipFill>
          <a:blip r:embed="rId4">
            <a:alphaModFix/>
          </a:blip>
          <a:stretch>
            <a:fillRect/>
          </a:stretch>
        </p:blipFill>
        <p:spPr>
          <a:xfrm>
            <a:off x="118700" y="1193350"/>
            <a:ext cx="2968875" cy="2226650"/>
          </a:xfrm>
          <a:prstGeom prst="rect">
            <a:avLst/>
          </a:prstGeom>
          <a:noFill/>
          <a:ln>
            <a:noFill/>
          </a:ln>
        </p:spPr>
      </p:pic>
      <p:pic>
        <p:nvPicPr>
          <p:cNvPr id="377" name="Google Shape;377;p26"/>
          <p:cNvPicPr preferRelativeResize="0"/>
          <p:nvPr/>
        </p:nvPicPr>
        <p:blipFill>
          <a:blip r:embed="rId5">
            <a:alphaModFix/>
          </a:blip>
          <a:stretch>
            <a:fillRect/>
          </a:stretch>
        </p:blipFill>
        <p:spPr>
          <a:xfrm>
            <a:off x="3087563" y="1193350"/>
            <a:ext cx="2968875" cy="2226644"/>
          </a:xfrm>
          <a:prstGeom prst="rect">
            <a:avLst/>
          </a:prstGeom>
          <a:noFill/>
          <a:ln>
            <a:noFill/>
          </a:ln>
        </p:spPr>
      </p:pic>
      <p:pic>
        <p:nvPicPr>
          <p:cNvPr id="378" name="Google Shape;378;p26"/>
          <p:cNvPicPr preferRelativeResize="0"/>
          <p:nvPr/>
        </p:nvPicPr>
        <p:blipFill>
          <a:blip r:embed="rId6">
            <a:alphaModFix/>
          </a:blip>
          <a:stretch>
            <a:fillRect/>
          </a:stretch>
        </p:blipFill>
        <p:spPr>
          <a:xfrm>
            <a:off x="6056450" y="1193350"/>
            <a:ext cx="2968850" cy="22266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5D0D0"/>
            </a:gs>
            <a:gs pos="100000">
              <a:srgbClr val="D96868"/>
            </a:gs>
          </a:gsLst>
          <a:path path="circle">
            <a:fillToRect b="50%" l="50%" r="50%" t="50%"/>
          </a:path>
          <a:tileRect/>
        </a:gradFill>
      </p:bgPr>
    </p:bg>
    <p:spTree>
      <p:nvGrpSpPr>
        <p:cNvPr id="382" name="Shape 382"/>
        <p:cNvGrpSpPr/>
        <p:nvPr/>
      </p:nvGrpSpPr>
      <p:grpSpPr>
        <a:xfrm>
          <a:off x="0" y="0"/>
          <a:ext cx="0" cy="0"/>
          <a:chOff x="0" y="0"/>
          <a:chExt cx="0" cy="0"/>
        </a:xfrm>
      </p:grpSpPr>
      <p:sp>
        <p:nvSpPr>
          <p:cNvPr id="383" name="Google Shape;383;p27"/>
          <p:cNvSpPr txBox="1"/>
          <p:nvPr>
            <p:ph type="title"/>
          </p:nvPr>
        </p:nvSpPr>
        <p:spPr>
          <a:xfrm>
            <a:off x="1303800" y="598575"/>
            <a:ext cx="7030500" cy="999300"/>
          </a:xfrm>
          <a:prstGeom prst="rect">
            <a:avLst/>
          </a:prstGeom>
          <a:ln>
            <a:noFill/>
          </a:ln>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1D1C1D"/>
                </a:solidFill>
              </a:rPr>
              <a:t>Analysis</a:t>
            </a:r>
            <a:endParaRPr>
              <a:solidFill>
                <a:srgbClr val="1D1C1D"/>
              </a:solidFill>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384" name="Google Shape;384;p27"/>
          <p:cNvSpPr txBox="1"/>
          <p:nvPr>
            <p:ph idx="1" type="body"/>
          </p:nvPr>
        </p:nvSpPr>
        <p:spPr>
          <a:xfrm>
            <a:off x="1303800" y="1990050"/>
            <a:ext cx="3430500" cy="2541600"/>
          </a:xfrm>
          <a:prstGeom prst="rect">
            <a:avLst/>
          </a:prstGeom>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SzPts val="275"/>
              <a:buNone/>
            </a:pPr>
            <a:r>
              <a:rPr b="1" lang="en" sz="1100">
                <a:solidFill>
                  <a:srgbClr val="000000"/>
                </a:solidFill>
              </a:rPr>
              <a:t>Similarities</a:t>
            </a:r>
            <a:endParaRPr b="1" sz="1100">
              <a:solidFill>
                <a:srgbClr val="000000"/>
              </a:solidFill>
            </a:endParaRPr>
          </a:p>
          <a:p>
            <a:pPr indent="-298450" lvl="0" marL="457200" rtl="0" algn="l">
              <a:lnSpc>
                <a:spcPct val="150000"/>
              </a:lnSpc>
              <a:spcBef>
                <a:spcPts val="0"/>
              </a:spcBef>
              <a:spcAft>
                <a:spcPts val="0"/>
              </a:spcAft>
              <a:buClr>
                <a:srgbClr val="000000"/>
              </a:buClr>
              <a:buSzPts val="1100"/>
              <a:buFont typeface="Nunito SemiBold"/>
              <a:buChar char="●"/>
            </a:pPr>
            <a:r>
              <a:rPr lang="en" sz="1100">
                <a:solidFill>
                  <a:srgbClr val="000000"/>
                </a:solidFill>
                <a:latin typeface="Nunito SemiBold"/>
                <a:ea typeface="Nunito SemiBold"/>
                <a:cs typeface="Nunito SemiBold"/>
                <a:sym typeface="Nunito SemiBold"/>
              </a:rPr>
              <a:t>The dominant category across for Japan, and France is Music.</a:t>
            </a:r>
            <a:endParaRPr sz="1100">
              <a:solidFill>
                <a:srgbClr val="000000"/>
              </a:solidFill>
              <a:latin typeface="Nunito SemiBold"/>
              <a:ea typeface="Nunito SemiBold"/>
              <a:cs typeface="Nunito SemiBold"/>
              <a:sym typeface="Nunito SemiBold"/>
            </a:endParaRPr>
          </a:p>
          <a:p>
            <a:pPr indent="-298450" lvl="0" marL="457200" rtl="0" algn="l">
              <a:lnSpc>
                <a:spcPct val="150000"/>
              </a:lnSpc>
              <a:spcBef>
                <a:spcPts val="0"/>
              </a:spcBef>
              <a:spcAft>
                <a:spcPts val="0"/>
              </a:spcAft>
              <a:buClr>
                <a:srgbClr val="000000"/>
              </a:buClr>
              <a:buSzPts val="1100"/>
              <a:buFont typeface="Nunito SemiBold"/>
              <a:buChar char="●"/>
            </a:pPr>
            <a:r>
              <a:rPr lang="en" sz="1100">
                <a:solidFill>
                  <a:srgbClr val="000000"/>
                </a:solidFill>
                <a:latin typeface="Nunito SemiBold"/>
                <a:ea typeface="Nunito SemiBold"/>
                <a:cs typeface="Nunito SemiBold"/>
                <a:sym typeface="Nunito SemiBold"/>
              </a:rPr>
              <a:t>The unique music scenes and rich cultural heritage of both countries contribute to the sustained popularity of music-related content.</a:t>
            </a:r>
            <a:endParaRPr sz="1100">
              <a:solidFill>
                <a:srgbClr val="000000"/>
              </a:solidFill>
              <a:latin typeface="Nunito SemiBold"/>
              <a:ea typeface="Nunito SemiBold"/>
              <a:cs typeface="Nunito SemiBold"/>
              <a:sym typeface="Nunito SemiBold"/>
            </a:endParaRPr>
          </a:p>
          <a:p>
            <a:pPr indent="0" lvl="0" marL="0" rtl="0" algn="l">
              <a:lnSpc>
                <a:spcPct val="190000"/>
              </a:lnSpc>
              <a:spcBef>
                <a:spcPts val="0"/>
              </a:spcBef>
              <a:spcAft>
                <a:spcPts val="0"/>
              </a:spcAft>
              <a:buSzPts val="275"/>
              <a:buNone/>
            </a:pPr>
            <a:r>
              <a:t/>
            </a:r>
            <a:endParaRPr sz="412">
              <a:solidFill>
                <a:srgbClr val="000000"/>
              </a:solidFill>
              <a:latin typeface="Nunito SemiBold"/>
              <a:ea typeface="Nunito SemiBold"/>
              <a:cs typeface="Nunito SemiBold"/>
              <a:sym typeface="Nunito SemiBold"/>
            </a:endParaRPr>
          </a:p>
          <a:p>
            <a:pPr indent="0" lvl="0" marL="0" rtl="0" algn="ctr">
              <a:lnSpc>
                <a:spcPct val="190000"/>
              </a:lnSpc>
              <a:spcBef>
                <a:spcPts val="0"/>
              </a:spcBef>
              <a:spcAft>
                <a:spcPts val="0"/>
              </a:spcAft>
              <a:buSzPts val="275"/>
              <a:buNone/>
            </a:pPr>
            <a:r>
              <a:t/>
            </a:r>
            <a:endParaRPr sz="548">
              <a:solidFill>
                <a:srgbClr val="000000"/>
              </a:solidFill>
              <a:latin typeface="Nunito SemiBold"/>
              <a:ea typeface="Nunito SemiBold"/>
              <a:cs typeface="Nunito SemiBold"/>
              <a:sym typeface="Nunito SemiBold"/>
            </a:endParaRPr>
          </a:p>
          <a:p>
            <a:pPr indent="0" lvl="0" marL="0" rtl="0" algn="l">
              <a:lnSpc>
                <a:spcPct val="190000"/>
              </a:lnSpc>
              <a:spcBef>
                <a:spcPts val="0"/>
              </a:spcBef>
              <a:spcAft>
                <a:spcPts val="0"/>
              </a:spcAft>
              <a:buSzPts val="275"/>
              <a:buNone/>
            </a:pPr>
            <a:r>
              <a:t/>
            </a:r>
            <a:endParaRPr sz="412">
              <a:solidFill>
                <a:srgbClr val="000000"/>
              </a:solidFill>
              <a:latin typeface="Nunito SemiBold"/>
              <a:ea typeface="Nunito SemiBold"/>
              <a:cs typeface="Nunito SemiBold"/>
              <a:sym typeface="Nunito SemiBold"/>
            </a:endParaRPr>
          </a:p>
          <a:p>
            <a:pPr indent="0" lvl="0" marL="0" rtl="0" algn="l">
              <a:lnSpc>
                <a:spcPct val="105000"/>
              </a:lnSpc>
              <a:spcBef>
                <a:spcPts val="0"/>
              </a:spcBef>
              <a:spcAft>
                <a:spcPts val="0"/>
              </a:spcAft>
              <a:buSzPts val="275"/>
              <a:buNone/>
            </a:pPr>
            <a:r>
              <a:t/>
            </a:r>
            <a:endParaRPr sz="412">
              <a:solidFill>
                <a:schemeClr val="lt1"/>
              </a:solidFill>
              <a:latin typeface="Nunito SemiBold"/>
              <a:ea typeface="Nunito SemiBold"/>
              <a:cs typeface="Nunito SemiBold"/>
              <a:sym typeface="Nunito SemiBold"/>
            </a:endParaRPr>
          </a:p>
          <a:p>
            <a:pPr indent="0" lvl="0" marL="0" rtl="0" algn="l">
              <a:lnSpc>
                <a:spcPct val="105000"/>
              </a:lnSpc>
              <a:spcBef>
                <a:spcPts val="1200"/>
              </a:spcBef>
              <a:spcAft>
                <a:spcPts val="1200"/>
              </a:spcAft>
              <a:buSzPts val="275"/>
              <a:buNone/>
            </a:pPr>
            <a:r>
              <a:t/>
            </a:r>
            <a:endParaRPr sz="425">
              <a:latin typeface="Nunito SemiBold"/>
              <a:ea typeface="Nunito SemiBold"/>
              <a:cs typeface="Nunito SemiBold"/>
              <a:sym typeface="Nunito SemiBold"/>
            </a:endParaRPr>
          </a:p>
        </p:txBody>
      </p:sp>
      <p:pic>
        <p:nvPicPr>
          <p:cNvPr id="385" name="Google Shape;385;p27"/>
          <p:cNvPicPr preferRelativeResize="0"/>
          <p:nvPr/>
        </p:nvPicPr>
        <p:blipFill>
          <a:blip r:embed="rId3">
            <a:alphaModFix/>
          </a:blip>
          <a:stretch>
            <a:fillRect/>
          </a:stretch>
        </p:blipFill>
        <p:spPr>
          <a:xfrm>
            <a:off x="6661575" y="121775"/>
            <a:ext cx="2146602" cy="582350"/>
          </a:xfrm>
          <a:prstGeom prst="rect">
            <a:avLst/>
          </a:prstGeom>
          <a:noFill/>
          <a:ln>
            <a:noFill/>
          </a:ln>
        </p:spPr>
      </p:pic>
      <p:sp>
        <p:nvSpPr>
          <p:cNvPr id="386" name="Google Shape;386;p27"/>
          <p:cNvSpPr txBox="1"/>
          <p:nvPr>
            <p:ph idx="1" type="body"/>
          </p:nvPr>
        </p:nvSpPr>
        <p:spPr>
          <a:xfrm>
            <a:off x="4903800" y="1990050"/>
            <a:ext cx="3430500" cy="2541600"/>
          </a:xfrm>
          <a:prstGeom prst="rect">
            <a:avLst/>
          </a:prstGeom>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SzPts val="275"/>
              <a:buNone/>
            </a:pPr>
            <a:r>
              <a:rPr lang="en" sz="1100">
                <a:solidFill>
                  <a:srgbClr val="000000"/>
                </a:solidFill>
                <a:latin typeface="Nunito SemiBold"/>
                <a:ea typeface="Nunito SemiBold"/>
                <a:cs typeface="Nunito SemiBold"/>
                <a:sym typeface="Nunito SemiBold"/>
              </a:rPr>
              <a:t>Differences</a:t>
            </a:r>
            <a:endParaRPr sz="1100">
              <a:solidFill>
                <a:srgbClr val="000000"/>
              </a:solidFill>
              <a:latin typeface="Nunito SemiBold"/>
              <a:ea typeface="Nunito SemiBold"/>
              <a:cs typeface="Nunito SemiBold"/>
              <a:sym typeface="Nunito SemiBold"/>
            </a:endParaRPr>
          </a:p>
          <a:p>
            <a:pPr indent="-298450" lvl="0" marL="457200" rtl="0" algn="l">
              <a:lnSpc>
                <a:spcPct val="150000"/>
              </a:lnSpc>
              <a:spcBef>
                <a:spcPts val="1200"/>
              </a:spcBef>
              <a:spcAft>
                <a:spcPts val="0"/>
              </a:spcAft>
              <a:buClr>
                <a:srgbClr val="000000"/>
              </a:buClr>
              <a:buSzPts val="1100"/>
              <a:buFont typeface="Nunito SemiBold"/>
              <a:buChar char="●"/>
            </a:pPr>
            <a:r>
              <a:rPr lang="en" sz="1100">
                <a:solidFill>
                  <a:srgbClr val="000000"/>
                </a:solidFill>
                <a:latin typeface="Nunito SemiBold"/>
                <a:ea typeface="Nunito SemiBold"/>
                <a:cs typeface="Nunito SemiBold"/>
                <a:sym typeface="Nunito SemiBold"/>
              </a:rPr>
              <a:t>In the US, the </a:t>
            </a:r>
            <a:r>
              <a:rPr lang="en" sz="1100">
                <a:solidFill>
                  <a:srgbClr val="000000"/>
                </a:solidFill>
                <a:latin typeface="Nunito SemiBold"/>
                <a:ea typeface="Nunito SemiBold"/>
                <a:cs typeface="Nunito SemiBold"/>
                <a:sym typeface="Nunito SemiBold"/>
              </a:rPr>
              <a:t>dominant</a:t>
            </a:r>
            <a:r>
              <a:rPr lang="en" sz="1100">
                <a:solidFill>
                  <a:srgbClr val="000000"/>
                </a:solidFill>
                <a:latin typeface="Nunito SemiBold"/>
                <a:ea typeface="Nunito SemiBold"/>
                <a:cs typeface="Nunito SemiBold"/>
                <a:sym typeface="Nunito SemiBold"/>
              </a:rPr>
              <a:t> category is Auto &amp; Vehicles. </a:t>
            </a:r>
            <a:endParaRPr sz="1100">
              <a:solidFill>
                <a:srgbClr val="000000"/>
              </a:solidFill>
              <a:latin typeface="Nunito SemiBold"/>
              <a:ea typeface="Nunito SemiBold"/>
              <a:cs typeface="Nunito SemiBold"/>
              <a:sym typeface="Nunito SemiBold"/>
            </a:endParaRPr>
          </a:p>
          <a:p>
            <a:pPr indent="-298450" lvl="0" marL="457200" rtl="0" algn="l">
              <a:lnSpc>
                <a:spcPct val="150000"/>
              </a:lnSpc>
              <a:spcBef>
                <a:spcPts val="0"/>
              </a:spcBef>
              <a:spcAft>
                <a:spcPts val="0"/>
              </a:spcAft>
              <a:buClr>
                <a:srgbClr val="000000"/>
              </a:buClr>
              <a:buSzPts val="1100"/>
              <a:buFont typeface="Nunito SemiBold"/>
              <a:buChar char="●"/>
            </a:pPr>
            <a:r>
              <a:rPr lang="en" sz="1100">
                <a:solidFill>
                  <a:srgbClr val="000000"/>
                </a:solidFill>
                <a:latin typeface="Nunito SemiBold"/>
                <a:ea typeface="Nunito SemiBold"/>
                <a:cs typeface="Nunito SemiBold"/>
                <a:sym typeface="Nunito SemiBold"/>
              </a:rPr>
              <a:t>This reflects a strong interest in automotive content, influenced by the country's car culture and fascination with vehicle technology.</a:t>
            </a:r>
            <a:endParaRPr sz="1100">
              <a:solidFill>
                <a:srgbClr val="000000"/>
              </a:solidFill>
              <a:latin typeface="Nunito SemiBold"/>
              <a:ea typeface="Nunito SemiBold"/>
              <a:cs typeface="Nunito SemiBold"/>
              <a:sym typeface="Nunito SemiBold"/>
            </a:endParaRPr>
          </a:p>
          <a:p>
            <a:pPr indent="0" lvl="0" marL="0" rtl="0" algn="l">
              <a:lnSpc>
                <a:spcPct val="105000"/>
              </a:lnSpc>
              <a:spcBef>
                <a:spcPts val="1200"/>
              </a:spcBef>
              <a:spcAft>
                <a:spcPts val="1200"/>
              </a:spcAft>
              <a:buSzPts val="275"/>
              <a:buNone/>
            </a:pPr>
            <a:r>
              <a:t/>
            </a:r>
            <a:endParaRPr sz="1100">
              <a:solidFill>
                <a:srgbClr val="000000"/>
              </a:solidFill>
              <a:latin typeface="Nunito SemiBold"/>
              <a:ea typeface="Nunito SemiBold"/>
              <a:cs typeface="Nunito SemiBold"/>
              <a:sym typeface="Nunito SemiBo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5D0D0"/>
            </a:gs>
            <a:gs pos="100000">
              <a:srgbClr val="D96868"/>
            </a:gs>
          </a:gsLst>
          <a:path path="circle">
            <a:fillToRect b="50%" l="50%" r="50%" t="50%"/>
          </a:path>
          <a:tileRect/>
        </a:gradFill>
      </p:bgPr>
    </p:bg>
    <p:spTree>
      <p:nvGrpSpPr>
        <p:cNvPr id="390" name="Shape 390"/>
        <p:cNvGrpSpPr/>
        <p:nvPr/>
      </p:nvGrpSpPr>
      <p:grpSpPr>
        <a:xfrm>
          <a:off x="0" y="0"/>
          <a:ext cx="0" cy="0"/>
          <a:chOff x="0" y="0"/>
          <a:chExt cx="0" cy="0"/>
        </a:xfrm>
      </p:grpSpPr>
      <p:sp>
        <p:nvSpPr>
          <p:cNvPr id="391" name="Google Shape;391;p28"/>
          <p:cNvSpPr txBox="1"/>
          <p:nvPr>
            <p:ph type="title"/>
          </p:nvPr>
        </p:nvSpPr>
        <p:spPr>
          <a:xfrm>
            <a:off x="1303800" y="598575"/>
            <a:ext cx="3430500" cy="1990200"/>
          </a:xfrm>
          <a:prstGeom prst="rect">
            <a:avLst/>
          </a:prstGeom>
          <a:ln>
            <a:noFill/>
          </a:ln>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id="392" name="Google Shape;392;p28"/>
          <p:cNvPicPr preferRelativeResize="0"/>
          <p:nvPr/>
        </p:nvPicPr>
        <p:blipFill>
          <a:blip r:embed="rId3">
            <a:alphaModFix/>
          </a:blip>
          <a:stretch>
            <a:fillRect/>
          </a:stretch>
        </p:blipFill>
        <p:spPr>
          <a:xfrm>
            <a:off x="6661575" y="121775"/>
            <a:ext cx="2146602" cy="582350"/>
          </a:xfrm>
          <a:prstGeom prst="rect">
            <a:avLst/>
          </a:prstGeom>
          <a:noFill/>
          <a:ln>
            <a:noFill/>
          </a:ln>
        </p:spPr>
      </p:pic>
      <p:pic>
        <p:nvPicPr>
          <p:cNvPr id="393" name="Google Shape;393;p28"/>
          <p:cNvPicPr preferRelativeResize="0"/>
          <p:nvPr/>
        </p:nvPicPr>
        <p:blipFill>
          <a:blip r:embed="rId4">
            <a:alphaModFix/>
          </a:blip>
          <a:stretch>
            <a:fillRect/>
          </a:stretch>
        </p:blipFill>
        <p:spPr>
          <a:xfrm>
            <a:off x="184700" y="626250"/>
            <a:ext cx="8774600" cy="38910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5D0D0"/>
            </a:gs>
            <a:gs pos="100000">
              <a:srgbClr val="D96868"/>
            </a:gs>
          </a:gsLst>
          <a:path path="circle">
            <a:fillToRect b="50%" l="50%" r="50%" t="50%"/>
          </a:path>
          <a:tileRect/>
        </a:gradFill>
      </p:bgPr>
    </p:bg>
    <p:spTree>
      <p:nvGrpSpPr>
        <p:cNvPr id="282" name="Shape 282"/>
        <p:cNvGrpSpPr/>
        <p:nvPr/>
      </p:nvGrpSpPr>
      <p:grpSpPr>
        <a:xfrm>
          <a:off x="0" y="0"/>
          <a:ext cx="0" cy="0"/>
          <a:chOff x="0" y="0"/>
          <a:chExt cx="0" cy="0"/>
        </a:xfrm>
      </p:grpSpPr>
      <p:sp>
        <p:nvSpPr>
          <p:cNvPr id="283" name="Google Shape;283;p14"/>
          <p:cNvSpPr txBox="1"/>
          <p:nvPr>
            <p:ph type="title"/>
          </p:nvPr>
        </p:nvSpPr>
        <p:spPr>
          <a:xfrm>
            <a:off x="544150" y="195025"/>
            <a:ext cx="3430500" cy="509100"/>
          </a:xfrm>
          <a:prstGeom prst="rect">
            <a:avLst/>
          </a:prstGeom>
          <a:ln>
            <a:noFill/>
          </a:ln>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1D1C1D"/>
                </a:solidFill>
              </a:rPr>
              <a:t>Proposal </a:t>
            </a:r>
            <a:endParaRPr>
              <a:solidFill>
                <a:srgbClr val="1D1C1D"/>
              </a:solidFill>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84" name="Google Shape;284;p14"/>
          <p:cNvSpPr txBox="1"/>
          <p:nvPr>
            <p:ph idx="2" type="body"/>
          </p:nvPr>
        </p:nvSpPr>
        <p:spPr>
          <a:xfrm>
            <a:off x="1131550" y="1378250"/>
            <a:ext cx="7224600" cy="2991300"/>
          </a:xfrm>
          <a:prstGeom prst="rect">
            <a:avLst/>
          </a:prstGeom>
          <a:ln>
            <a:noFill/>
          </a:ln>
        </p:spPr>
        <p:txBody>
          <a:bodyPr anchorCtr="0" anchor="t" bIns="91425" lIns="91425" spcFirstLastPara="1" rIns="91425" wrap="square" tIns="91425">
            <a:normAutofit fontScale="25000" lnSpcReduction="10000"/>
          </a:bodyPr>
          <a:lstStyle/>
          <a:p>
            <a:pPr indent="0" lvl="0" marL="0" rtl="0" algn="l">
              <a:lnSpc>
                <a:spcPct val="200000"/>
              </a:lnSpc>
              <a:spcBef>
                <a:spcPts val="0"/>
              </a:spcBef>
              <a:spcAft>
                <a:spcPts val="0"/>
              </a:spcAft>
              <a:buNone/>
            </a:pPr>
            <a:r>
              <a:t/>
            </a:r>
            <a:endParaRPr sz="1250">
              <a:solidFill>
                <a:srgbClr val="000000"/>
              </a:solidFill>
              <a:latin typeface="Arial"/>
              <a:ea typeface="Arial"/>
              <a:cs typeface="Arial"/>
              <a:sym typeface="Arial"/>
            </a:endParaRPr>
          </a:p>
          <a:p>
            <a:pPr indent="0" lvl="0" marL="0" rtl="0" algn="l">
              <a:lnSpc>
                <a:spcPct val="200000"/>
              </a:lnSpc>
              <a:spcBef>
                <a:spcPts val="0"/>
              </a:spcBef>
              <a:spcAft>
                <a:spcPts val="0"/>
              </a:spcAft>
              <a:buNone/>
            </a:pPr>
            <a:r>
              <a:t/>
            </a:r>
            <a:endParaRPr sz="1250">
              <a:solidFill>
                <a:srgbClr val="000000"/>
              </a:solidFill>
              <a:latin typeface="Arial"/>
              <a:ea typeface="Arial"/>
              <a:cs typeface="Arial"/>
              <a:sym typeface="Arial"/>
            </a:endParaRPr>
          </a:p>
          <a:p>
            <a:pPr indent="0" lvl="0" marL="0" rtl="0" algn="l">
              <a:lnSpc>
                <a:spcPct val="200000"/>
              </a:lnSpc>
              <a:spcBef>
                <a:spcPts val="0"/>
              </a:spcBef>
              <a:spcAft>
                <a:spcPts val="0"/>
              </a:spcAft>
              <a:buNone/>
            </a:pPr>
            <a:r>
              <a:t/>
            </a:r>
            <a:endParaRPr sz="1250">
              <a:solidFill>
                <a:srgbClr val="000000"/>
              </a:solidFill>
              <a:latin typeface="Arial"/>
              <a:ea typeface="Arial"/>
              <a:cs typeface="Arial"/>
              <a:sym typeface="Arial"/>
            </a:endParaRPr>
          </a:p>
          <a:p>
            <a:pPr indent="0" lvl="0" marL="0" rtl="0" algn="ctr">
              <a:lnSpc>
                <a:spcPct val="200000"/>
              </a:lnSpc>
              <a:spcBef>
                <a:spcPts val="0"/>
              </a:spcBef>
              <a:spcAft>
                <a:spcPts val="0"/>
              </a:spcAft>
              <a:buNone/>
            </a:pPr>
            <a:r>
              <a:rPr lang="en" sz="6000">
                <a:solidFill>
                  <a:srgbClr val="000000"/>
                </a:solidFill>
                <a:latin typeface="Arial"/>
                <a:ea typeface="Arial"/>
                <a:cs typeface="Arial"/>
                <a:sym typeface="Arial"/>
              </a:rPr>
              <a:t>YouTube is one of the largest platforms for sharing and discovering videos worldwide. The YouTube trending page displays the most popular and engaging videos at any given time. This proposal proposes to analyze trending YouTube videos to understand the key similarities and differences in trending video genres between France (EU), US (NA), and Japan (Asia)?</a:t>
            </a:r>
            <a:endParaRPr sz="6000">
              <a:solidFill>
                <a:srgbClr val="000000"/>
              </a:solidFill>
              <a:latin typeface="Arial"/>
              <a:ea typeface="Arial"/>
              <a:cs typeface="Arial"/>
              <a:sym typeface="Arial"/>
            </a:endParaRPr>
          </a:p>
          <a:p>
            <a:pPr indent="0" lvl="0" marL="0" rtl="0" algn="l">
              <a:lnSpc>
                <a:spcPct val="200000"/>
              </a:lnSpc>
              <a:spcBef>
                <a:spcPts val="0"/>
              </a:spcBef>
              <a:spcAft>
                <a:spcPts val="0"/>
              </a:spcAft>
              <a:buNone/>
            </a:pPr>
            <a:r>
              <a:t/>
            </a:r>
            <a:endParaRPr sz="1250">
              <a:solidFill>
                <a:srgbClr val="000000"/>
              </a:solidFill>
              <a:latin typeface="Arial"/>
              <a:ea typeface="Arial"/>
              <a:cs typeface="Arial"/>
              <a:sym typeface="Arial"/>
            </a:endParaRPr>
          </a:p>
          <a:p>
            <a:pPr indent="0" lvl="0" marL="0" rtl="0" algn="l">
              <a:spcBef>
                <a:spcPts val="0"/>
              </a:spcBef>
              <a:spcAft>
                <a:spcPts val="0"/>
              </a:spcAft>
              <a:buNone/>
            </a:pPr>
            <a:r>
              <a:t/>
            </a:r>
            <a:endParaRPr sz="1250">
              <a:solidFill>
                <a:schemeClr val="lt1"/>
              </a:solidFill>
              <a:latin typeface="Arial"/>
              <a:ea typeface="Arial"/>
              <a:cs typeface="Arial"/>
              <a:sym typeface="Arial"/>
            </a:endParaRPr>
          </a:p>
          <a:p>
            <a:pPr indent="0" lvl="0" marL="0" rtl="0" algn="l">
              <a:spcBef>
                <a:spcPts val="1200"/>
              </a:spcBef>
              <a:spcAft>
                <a:spcPts val="1200"/>
              </a:spcAft>
              <a:buNone/>
            </a:pPr>
            <a:r>
              <a:t/>
            </a:r>
            <a:endParaRPr/>
          </a:p>
        </p:txBody>
      </p:sp>
      <p:pic>
        <p:nvPicPr>
          <p:cNvPr id="285" name="Google Shape;285;p14"/>
          <p:cNvPicPr preferRelativeResize="0"/>
          <p:nvPr/>
        </p:nvPicPr>
        <p:blipFill>
          <a:blip r:embed="rId3">
            <a:alphaModFix/>
          </a:blip>
          <a:stretch>
            <a:fillRect/>
          </a:stretch>
        </p:blipFill>
        <p:spPr>
          <a:xfrm>
            <a:off x="6661575" y="121775"/>
            <a:ext cx="2146602" cy="5823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5D0D0"/>
            </a:gs>
            <a:gs pos="100000">
              <a:srgbClr val="D96868"/>
            </a:gs>
          </a:gsLst>
          <a:path path="circle">
            <a:fillToRect b="50%" l="50%" r="50%" t="50%"/>
          </a:path>
          <a:tileRect/>
        </a:gradFill>
      </p:bgPr>
    </p:bg>
    <p:spTree>
      <p:nvGrpSpPr>
        <p:cNvPr id="289" name="Shape 289"/>
        <p:cNvGrpSpPr/>
        <p:nvPr/>
      </p:nvGrpSpPr>
      <p:grpSpPr>
        <a:xfrm>
          <a:off x="0" y="0"/>
          <a:ext cx="0" cy="0"/>
          <a:chOff x="0" y="0"/>
          <a:chExt cx="0" cy="0"/>
        </a:xfrm>
      </p:grpSpPr>
      <p:sp>
        <p:nvSpPr>
          <p:cNvPr id="290" name="Google Shape;290;p15"/>
          <p:cNvSpPr txBox="1"/>
          <p:nvPr>
            <p:ph type="title"/>
          </p:nvPr>
        </p:nvSpPr>
        <p:spPr>
          <a:xfrm>
            <a:off x="544150" y="195025"/>
            <a:ext cx="3430500" cy="509100"/>
          </a:xfrm>
          <a:prstGeom prst="rect">
            <a:avLst/>
          </a:prstGeom>
          <a:ln>
            <a:noFill/>
          </a:ln>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1D1C1D"/>
                </a:solidFill>
              </a:rPr>
              <a:t>Question 1</a:t>
            </a:r>
            <a:endParaRPr>
              <a:solidFill>
                <a:srgbClr val="1D1C1D"/>
              </a:solidFill>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91" name="Google Shape;291;p15"/>
          <p:cNvSpPr txBox="1"/>
          <p:nvPr>
            <p:ph idx="2" type="body"/>
          </p:nvPr>
        </p:nvSpPr>
        <p:spPr>
          <a:xfrm>
            <a:off x="1115725" y="1489025"/>
            <a:ext cx="7296000" cy="2404200"/>
          </a:xfrm>
          <a:prstGeom prst="rect">
            <a:avLst/>
          </a:prstGeom>
          <a:ln>
            <a:noFill/>
          </a:ln>
        </p:spPr>
        <p:txBody>
          <a:bodyPr anchorCtr="0" anchor="t" bIns="91425" lIns="91425" spcFirstLastPara="1" rIns="91425" wrap="square" tIns="91425">
            <a:normAutofit fontScale="40000" lnSpcReduction="20000"/>
          </a:bodyPr>
          <a:lstStyle/>
          <a:p>
            <a:pPr indent="0" lvl="0" marL="0" rtl="0" algn="l">
              <a:lnSpc>
                <a:spcPct val="200000"/>
              </a:lnSpc>
              <a:spcBef>
                <a:spcPts val="0"/>
              </a:spcBef>
              <a:spcAft>
                <a:spcPts val="0"/>
              </a:spcAft>
              <a:buNone/>
            </a:pPr>
            <a:r>
              <a:t/>
            </a:r>
            <a:endParaRPr sz="1250">
              <a:solidFill>
                <a:srgbClr val="000000"/>
              </a:solidFill>
              <a:latin typeface="Arial"/>
              <a:ea typeface="Arial"/>
              <a:cs typeface="Arial"/>
              <a:sym typeface="Arial"/>
            </a:endParaRPr>
          </a:p>
          <a:p>
            <a:pPr indent="0" lvl="0" marL="0" rtl="0" algn="l">
              <a:lnSpc>
                <a:spcPct val="200000"/>
              </a:lnSpc>
              <a:spcBef>
                <a:spcPts val="0"/>
              </a:spcBef>
              <a:spcAft>
                <a:spcPts val="0"/>
              </a:spcAft>
              <a:buNone/>
            </a:pPr>
            <a:r>
              <a:t/>
            </a:r>
            <a:endParaRPr sz="1250">
              <a:solidFill>
                <a:srgbClr val="000000"/>
              </a:solidFill>
              <a:latin typeface="Arial"/>
              <a:ea typeface="Arial"/>
              <a:cs typeface="Arial"/>
              <a:sym typeface="Arial"/>
            </a:endParaRPr>
          </a:p>
          <a:p>
            <a:pPr indent="0" lvl="0" marL="0" rtl="0" algn="l">
              <a:lnSpc>
                <a:spcPct val="200000"/>
              </a:lnSpc>
              <a:spcBef>
                <a:spcPts val="0"/>
              </a:spcBef>
              <a:spcAft>
                <a:spcPts val="0"/>
              </a:spcAft>
              <a:buNone/>
            </a:pPr>
            <a:r>
              <a:t/>
            </a:r>
            <a:endParaRPr sz="1250">
              <a:solidFill>
                <a:srgbClr val="000000"/>
              </a:solidFill>
              <a:latin typeface="Arial"/>
              <a:ea typeface="Arial"/>
              <a:cs typeface="Arial"/>
              <a:sym typeface="Arial"/>
            </a:endParaRPr>
          </a:p>
          <a:p>
            <a:pPr indent="0" lvl="0" marL="0" rtl="0" algn="ctr">
              <a:lnSpc>
                <a:spcPct val="200000"/>
              </a:lnSpc>
              <a:spcBef>
                <a:spcPts val="0"/>
              </a:spcBef>
              <a:spcAft>
                <a:spcPts val="0"/>
              </a:spcAft>
              <a:buNone/>
            </a:pPr>
            <a:r>
              <a:rPr b="1" lang="en" sz="6000">
                <a:solidFill>
                  <a:srgbClr val="000000"/>
                </a:solidFill>
                <a:latin typeface="Arial"/>
                <a:ea typeface="Arial"/>
                <a:cs typeface="Arial"/>
                <a:sym typeface="Arial"/>
              </a:rPr>
              <a:t>What are the popularity rankings of video genres for 2020, 2021, and 2022? Have they changed?</a:t>
            </a:r>
            <a:endParaRPr b="1" sz="6000">
              <a:solidFill>
                <a:srgbClr val="000000"/>
              </a:solidFill>
              <a:latin typeface="Arial"/>
              <a:ea typeface="Arial"/>
              <a:cs typeface="Arial"/>
              <a:sym typeface="Arial"/>
            </a:endParaRPr>
          </a:p>
          <a:p>
            <a:pPr indent="0" lvl="0" marL="0" rtl="0" algn="l">
              <a:lnSpc>
                <a:spcPct val="200000"/>
              </a:lnSpc>
              <a:spcBef>
                <a:spcPts val="0"/>
              </a:spcBef>
              <a:spcAft>
                <a:spcPts val="0"/>
              </a:spcAft>
              <a:buNone/>
            </a:pPr>
            <a:r>
              <a:t/>
            </a:r>
            <a:endParaRPr sz="1250">
              <a:solidFill>
                <a:srgbClr val="000000"/>
              </a:solidFill>
              <a:latin typeface="Arial"/>
              <a:ea typeface="Arial"/>
              <a:cs typeface="Arial"/>
              <a:sym typeface="Arial"/>
            </a:endParaRPr>
          </a:p>
          <a:p>
            <a:pPr indent="0" lvl="0" marL="0" rtl="0" algn="l">
              <a:spcBef>
                <a:spcPts val="0"/>
              </a:spcBef>
              <a:spcAft>
                <a:spcPts val="0"/>
              </a:spcAft>
              <a:buNone/>
            </a:pPr>
            <a:r>
              <a:t/>
            </a:r>
            <a:endParaRPr sz="1250">
              <a:solidFill>
                <a:schemeClr val="lt1"/>
              </a:solidFill>
              <a:latin typeface="Arial"/>
              <a:ea typeface="Arial"/>
              <a:cs typeface="Arial"/>
              <a:sym typeface="Arial"/>
            </a:endParaRPr>
          </a:p>
          <a:p>
            <a:pPr indent="0" lvl="0" marL="0" rtl="0" algn="l">
              <a:spcBef>
                <a:spcPts val="1200"/>
              </a:spcBef>
              <a:spcAft>
                <a:spcPts val="1200"/>
              </a:spcAft>
              <a:buNone/>
            </a:pPr>
            <a:r>
              <a:t/>
            </a:r>
            <a:endParaRPr/>
          </a:p>
        </p:txBody>
      </p:sp>
      <p:pic>
        <p:nvPicPr>
          <p:cNvPr id="292" name="Google Shape;292;p15"/>
          <p:cNvPicPr preferRelativeResize="0"/>
          <p:nvPr/>
        </p:nvPicPr>
        <p:blipFill>
          <a:blip r:embed="rId3">
            <a:alphaModFix/>
          </a:blip>
          <a:stretch>
            <a:fillRect/>
          </a:stretch>
        </p:blipFill>
        <p:spPr>
          <a:xfrm>
            <a:off x="6661575" y="121775"/>
            <a:ext cx="2146602" cy="5823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5D0D0"/>
            </a:gs>
            <a:gs pos="100000">
              <a:srgbClr val="D96868"/>
            </a:gs>
          </a:gsLst>
          <a:path path="circle">
            <a:fillToRect b="50%" l="50%" r="50%" t="50%"/>
          </a:path>
          <a:tileRect/>
        </a:gradFill>
      </p:bgPr>
    </p:bg>
    <p:spTree>
      <p:nvGrpSpPr>
        <p:cNvPr id="296" name="Shape 296"/>
        <p:cNvGrpSpPr/>
        <p:nvPr/>
      </p:nvGrpSpPr>
      <p:grpSpPr>
        <a:xfrm>
          <a:off x="0" y="0"/>
          <a:ext cx="0" cy="0"/>
          <a:chOff x="0" y="0"/>
          <a:chExt cx="0" cy="0"/>
        </a:xfrm>
      </p:grpSpPr>
      <p:sp>
        <p:nvSpPr>
          <p:cNvPr id="297" name="Google Shape;297;p16"/>
          <p:cNvSpPr txBox="1"/>
          <p:nvPr>
            <p:ph type="title"/>
          </p:nvPr>
        </p:nvSpPr>
        <p:spPr>
          <a:xfrm>
            <a:off x="544150" y="195025"/>
            <a:ext cx="3430500" cy="509100"/>
          </a:xfrm>
          <a:prstGeom prst="rect">
            <a:avLst/>
          </a:prstGeom>
          <a:ln>
            <a:noFill/>
          </a:ln>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1D1C1D"/>
                </a:solidFill>
              </a:rPr>
              <a:t>Japan (Asia)</a:t>
            </a:r>
            <a:endParaRPr>
              <a:solidFill>
                <a:srgbClr val="1D1C1D"/>
              </a:solidFill>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id="298" name="Google Shape;298;p16"/>
          <p:cNvPicPr preferRelativeResize="0"/>
          <p:nvPr/>
        </p:nvPicPr>
        <p:blipFill>
          <a:blip r:embed="rId3">
            <a:alphaModFix/>
          </a:blip>
          <a:stretch>
            <a:fillRect/>
          </a:stretch>
        </p:blipFill>
        <p:spPr>
          <a:xfrm>
            <a:off x="6661575" y="121775"/>
            <a:ext cx="2146602" cy="582350"/>
          </a:xfrm>
          <a:prstGeom prst="rect">
            <a:avLst/>
          </a:prstGeom>
          <a:noFill/>
          <a:ln>
            <a:noFill/>
          </a:ln>
        </p:spPr>
      </p:pic>
      <p:pic>
        <p:nvPicPr>
          <p:cNvPr id="299" name="Google Shape;299;p16"/>
          <p:cNvPicPr preferRelativeResize="0"/>
          <p:nvPr/>
        </p:nvPicPr>
        <p:blipFill>
          <a:blip r:embed="rId4">
            <a:alphaModFix/>
          </a:blip>
          <a:stretch>
            <a:fillRect/>
          </a:stretch>
        </p:blipFill>
        <p:spPr>
          <a:xfrm>
            <a:off x="152400" y="1318400"/>
            <a:ext cx="8839202" cy="33075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5D0D0"/>
            </a:gs>
            <a:gs pos="100000">
              <a:srgbClr val="D96868"/>
            </a:gs>
          </a:gsLst>
          <a:path path="circle">
            <a:fillToRect b="50%" l="50%" r="50%" t="50%"/>
          </a:path>
          <a:tileRect/>
        </a:gradFill>
      </p:bgPr>
    </p:bg>
    <p:spTree>
      <p:nvGrpSpPr>
        <p:cNvPr id="303" name="Shape 303"/>
        <p:cNvGrpSpPr/>
        <p:nvPr/>
      </p:nvGrpSpPr>
      <p:grpSpPr>
        <a:xfrm>
          <a:off x="0" y="0"/>
          <a:ext cx="0" cy="0"/>
          <a:chOff x="0" y="0"/>
          <a:chExt cx="0" cy="0"/>
        </a:xfrm>
      </p:grpSpPr>
      <p:sp>
        <p:nvSpPr>
          <p:cNvPr id="304" name="Google Shape;304;p17"/>
          <p:cNvSpPr txBox="1"/>
          <p:nvPr>
            <p:ph type="title"/>
          </p:nvPr>
        </p:nvSpPr>
        <p:spPr>
          <a:xfrm>
            <a:off x="544150" y="195025"/>
            <a:ext cx="3430500" cy="509100"/>
          </a:xfrm>
          <a:prstGeom prst="rect">
            <a:avLst/>
          </a:prstGeom>
          <a:ln>
            <a:noFill/>
          </a:ln>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1D1C1D"/>
                </a:solidFill>
              </a:rPr>
              <a:t>Japan (Asia)</a:t>
            </a:r>
            <a:endParaRPr>
              <a:solidFill>
                <a:srgbClr val="1D1C1D"/>
              </a:solidFill>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305" name="Google Shape;305;p17"/>
          <p:cNvSpPr txBox="1"/>
          <p:nvPr>
            <p:ph idx="2" type="body"/>
          </p:nvPr>
        </p:nvSpPr>
        <p:spPr>
          <a:xfrm>
            <a:off x="1218625" y="1028675"/>
            <a:ext cx="7240500" cy="3299700"/>
          </a:xfrm>
          <a:prstGeom prst="rect">
            <a:avLst/>
          </a:prstGeom>
          <a:ln>
            <a:noFill/>
          </a:ln>
        </p:spPr>
        <p:txBody>
          <a:bodyPr anchorCtr="0" anchor="t" bIns="91425" lIns="91425" spcFirstLastPara="1" rIns="91425" wrap="square" tIns="91425">
            <a:normAutofit/>
          </a:bodyPr>
          <a:lstStyle/>
          <a:p>
            <a:pPr indent="0" lvl="0" marL="0" rtl="0" algn="l">
              <a:lnSpc>
                <a:spcPct val="200000"/>
              </a:lnSpc>
              <a:spcBef>
                <a:spcPts val="0"/>
              </a:spcBef>
              <a:spcAft>
                <a:spcPts val="0"/>
              </a:spcAft>
              <a:buNone/>
            </a:pPr>
            <a:r>
              <a:t/>
            </a:r>
            <a:endParaRPr sz="1250">
              <a:solidFill>
                <a:srgbClr val="000000"/>
              </a:solidFill>
              <a:latin typeface="Arial"/>
              <a:ea typeface="Arial"/>
              <a:cs typeface="Arial"/>
              <a:sym typeface="Arial"/>
            </a:endParaRPr>
          </a:p>
          <a:p>
            <a:pPr indent="0" lvl="0" marL="0" rtl="0" algn="ctr">
              <a:lnSpc>
                <a:spcPct val="200000"/>
              </a:lnSpc>
              <a:spcBef>
                <a:spcPts val="0"/>
              </a:spcBef>
              <a:spcAft>
                <a:spcPts val="0"/>
              </a:spcAft>
              <a:buNone/>
            </a:pPr>
            <a:r>
              <a:t/>
            </a:r>
            <a:endParaRPr sz="1794">
              <a:solidFill>
                <a:srgbClr val="000000"/>
              </a:solidFill>
              <a:latin typeface="Arial"/>
              <a:ea typeface="Arial"/>
              <a:cs typeface="Arial"/>
              <a:sym typeface="Arial"/>
            </a:endParaRPr>
          </a:p>
          <a:p>
            <a:pPr indent="0" lvl="0" marL="0" rtl="0" algn="l">
              <a:lnSpc>
                <a:spcPct val="200000"/>
              </a:lnSpc>
              <a:spcBef>
                <a:spcPts val="0"/>
              </a:spcBef>
              <a:spcAft>
                <a:spcPts val="0"/>
              </a:spcAft>
              <a:buNone/>
            </a:pPr>
            <a:r>
              <a:t/>
            </a:r>
            <a:endParaRPr sz="1250">
              <a:solidFill>
                <a:srgbClr val="000000"/>
              </a:solidFill>
              <a:latin typeface="Arial"/>
              <a:ea typeface="Arial"/>
              <a:cs typeface="Arial"/>
              <a:sym typeface="Arial"/>
            </a:endParaRPr>
          </a:p>
          <a:p>
            <a:pPr indent="0" lvl="0" marL="0" rtl="0" algn="l">
              <a:spcBef>
                <a:spcPts val="0"/>
              </a:spcBef>
              <a:spcAft>
                <a:spcPts val="0"/>
              </a:spcAft>
              <a:buNone/>
            </a:pPr>
            <a:r>
              <a:t/>
            </a:r>
            <a:endParaRPr sz="1250">
              <a:solidFill>
                <a:schemeClr val="lt1"/>
              </a:solidFill>
              <a:latin typeface="Arial"/>
              <a:ea typeface="Arial"/>
              <a:cs typeface="Arial"/>
              <a:sym typeface="Arial"/>
            </a:endParaRPr>
          </a:p>
          <a:p>
            <a:pPr indent="0" lvl="0" marL="0" rtl="0" algn="l">
              <a:spcBef>
                <a:spcPts val="1200"/>
              </a:spcBef>
              <a:spcAft>
                <a:spcPts val="1200"/>
              </a:spcAft>
              <a:buNone/>
            </a:pPr>
            <a:r>
              <a:t/>
            </a:r>
            <a:endParaRPr/>
          </a:p>
        </p:txBody>
      </p:sp>
      <p:pic>
        <p:nvPicPr>
          <p:cNvPr id="306" name="Google Shape;306;p17"/>
          <p:cNvPicPr preferRelativeResize="0"/>
          <p:nvPr/>
        </p:nvPicPr>
        <p:blipFill>
          <a:blip r:embed="rId3">
            <a:alphaModFix/>
          </a:blip>
          <a:stretch>
            <a:fillRect/>
          </a:stretch>
        </p:blipFill>
        <p:spPr>
          <a:xfrm>
            <a:off x="6661575" y="121775"/>
            <a:ext cx="2146602" cy="582350"/>
          </a:xfrm>
          <a:prstGeom prst="rect">
            <a:avLst/>
          </a:prstGeom>
          <a:noFill/>
          <a:ln>
            <a:noFill/>
          </a:ln>
        </p:spPr>
      </p:pic>
      <p:pic>
        <p:nvPicPr>
          <p:cNvPr id="307" name="Google Shape;307;p17"/>
          <p:cNvPicPr preferRelativeResize="0"/>
          <p:nvPr/>
        </p:nvPicPr>
        <p:blipFill>
          <a:blip r:embed="rId4">
            <a:alphaModFix/>
          </a:blip>
          <a:stretch>
            <a:fillRect/>
          </a:stretch>
        </p:blipFill>
        <p:spPr>
          <a:xfrm>
            <a:off x="1141375" y="582350"/>
            <a:ext cx="7395000" cy="46218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5D0D0"/>
            </a:gs>
            <a:gs pos="100000">
              <a:srgbClr val="D96868"/>
            </a:gs>
          </a:gsLst>
          <a:path path="circle">
            <a:fillToRect b="50%" l="50%" r="50%" t="50%"/>
          </a:path>
          <a:tileRect/>
        </a:gradFill>
      </p:bgPr>
    </p:bg>
    <p:spTree>
      <p:nvGrpSpPr>
        <p:cNvPr id="311" name="Shape 311"/>
        <p:cNvGrpSpPr/>
        <p:nvPr/>
      </p:nvGrpSpPr>
      <p:grpSpPr>
        <a:xfrm>
          <a:off x="0" y="0"/>
          <a:ext cx="0" cy="0"/>
          <a:chOff x="0" y="0"/>
          <a:chExt cx="0" cy="0"/>
        </a:xfrm>
      </p:grpSpPr>
      <p:sp>
        <p:nvSpPr>
          <p:cNvPr id="312" name="Google Shape;312;p18"/>
          <p:cNvSpPr txBox="1"/>
          <p:nvPr>
            <p:ph type="title"/>
          </p:nvPr>
        </p:nvSpPr>
        <p:spPr>
          <a:xfrm>
            <a:off x="544150" y="195025"/>
            <a:ext cx="3430500" cy="509100"/>
          </a:xfrm>
          <a:prstGeom prst="rect">
            <a:avLst/>
          </a:prstGeom>
          <a:ln>
            <a:noFill/>
          </a:ln>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1D1C1D"/>
                </a:solidFill>
              </a:rPr>
              <a:t>France (Eu)</a:t>
            </a:r>
            <a:endParaRPr>
              <a:solidFill>
                <a:srgbClr val="1D1C1D"/>
              </a:solidFill>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313" name="Google Shape;313;p18"/>
          <p:cNvSpPr txBox="1"/>
          <p:nvPr>
            <p:ph idx="2" type="body"/>
          </p:nvPr>
        </p:nvSpPr>
        <p:spPr>
          <a:xfrm>
            <a:off x="1218625" y="1028675"/>
            <a:ext cx="7240500" cy="3299700"/>
          </a:xfrm>
          <a:prstGeom prst="rect">
            <a:avLst/>
          </a:prstGeom>
          <a:ln>
            <a:noFill/>
          </a:ln>
        </p:spPr>
        <p:txBody>
          <a:bodyPr anchorCtr="0" anchor="t" bIns="91425" lIns="91425" spcFirstLastPara="1" rIns="91425" wrap="square" tIns="91425">
            <a:normAutofit/>
          </a:bodyPr>
          <a:lstStyle/>
          <a:p>
            <a:pPr indent="0" lvl="0" marL="0" rtl="0" algn="l">
              <a:lnSpc>
                <a:spcPct val="200000"/>
              </a:lnSpc>
              <a:spcBef>
                <a:spcPts val="0"/>
              </a:spcBef>
              <a:spcAft>
                <a:spcPts val="0"/>
              </a:spcAft>
              <a:buNone/>
            </a:pPr>
            <a:r>
              <a:t/>
            </a:r>
            <a:endParaRPr sz="1250">
              <a:solidFill>
                <a:srgbClr val="000000"/>
              </a:solidFill>
              <a:latin typeface="Arial"/>
              <a:ea typeface="Arial"/>
              <a:cs typeface="Arial"/>
              <a:sym typeface="Arial"/>
            </a:endParaRPr>
          </a:p>
          <a:p>
            <a:pPr indent="0" lvl="0" marL="0" rtl="0" algn="ctr">
              <a:lnSpc>
                <a:spcPct val="200000"/>
              </a:lnSpc>
              <a:spcBef>
                <a:spcPts val="0"/>
              </a:spcBef>
              <a:spcAft>
                <a:spcPts val="0"/>
              </a:spcAft>
              <a:buNone/>
            </a:pPr>
            <a:r>
              <a:t/>
            </a:r>
            <a:endParaRPr sz="1794">
              <a:solidFill>
                <a:srgbClr val="000000"/>
              </a:solidFill>
              <a:latin typeface="Arial"/>
              <a:ea typeface="Arial"/>
              <a:cs typeface="Arial"/>
              <a:sym typeface="Arial"/>
            </a:endParaRPr>
          </a:p>
          <a:p>
            <a:pPr indent="0" lvl="0" marL="0" rtl="0" algn="l">
              <a:lnSpc>
                <a:spcPct val="200000"/>
              </a:lnSpc>
              <a:spcBef>
                <a:spcPts val="0"/>
              </a:spcBef>
              <a:spcAft>
                <a:spcPts val="0"/>
              </a:spcAft>
              <a:buNone/>
            </a:pPr>
            <a:r>
              <a:t/>
            </a:r>
            <a:endParaRPr sz="1250">
              <a:solidFill>
                <a:srgbClr val="000000"/>
              </a:solidFill>
              <a:latin typeface="Arial"/>
              <a:ea typeface="Arial"/>
              <a:cs typeface="Arial"/>
              <a:sym typeface="Arial"/>
            </a:endParaRPr>
          </a:p>
          <a:p>
            <a:pPr indent="0" lvl="0" marL="0" rtl="0" algn="l">
              <a:spcBef>
                <a:spcPts val="0"/>
              </a:spcBef>
              <a:spcAft>
                <a:spcPts val="0"/>
              </a:spcAft>
              <a:buNone/>
            </a:pPr>
            <a:r>
              <a:t/>
            </a:r>
            <a:endParaRPr sz="1250">
              <a:solidFill>
                <a:schemeClr val="lt1"/>
              </a:solidFill>
              <a:latin typeface="Arial"/>
              <a:ea typeface="Arial"/>
              <a:cs typeface="Arial"/>
              <a:sym typeface="Arial"/>
            </a:endParaRPr>
          </a:p>
          <a:p>
            <a:pPr indent="0" lvl="0" marL="0" rtl="0" algn="l">
              <a:spcBef>
                <a:spcPts val="1200"/>
              </a:spcBef>
              <a:spcAft>
                <a:spcPts val="1200"/>
              </a:spcAft>
              <a:buNone/>
            </a:pPr>
            <a:r>
              <a:t/>
            </a:r>
            <a:endParaRPr/>
          </a:p>
        </p:txBody>
      </p:sp>
      <p:pic>
        <p:nvPicPr>
          <p:cNvPr id="314" name="Google Shape;314;p18"/>
          <p:cNvPicPr preferRelativeResize="0"/>
          <p:nvPr/>
        </p:nvPicPr>
        <p:blipFill>
          <a:blip r:embed="rId3">
            <a:alphaModFix/>
          </a:blip>
          <a:stretch>
            <a:fillRect/>
          </a:stretch>
        </p:blipFill>
        <p:spPr>
          <a:xfrm>
            <a:off x="6661575" y="121775"/>
            <a:ext cx="2146602" cy="582350"/>
          </a:xfrm>
          <a:prstGeom prst="rect">
            <a:avLst/>
          </a:prstGeom>
          <a:noFill/>
          <a:ln>
            <a:noFill/>
          </a:ln>
        </p:spPr>
      </p:pic>
      <p:pic>
        <p:nvPicPr>
          <p:cNvPr id="315" name="Google Shape;315;p18"/>
          <p:cNvPicPr preferRelativeResize="0"/>
          <p:nvPr/>
        </p:nvPicPr>
        <p:blipFill>
          <a:blip r:embed="rId4">
            <a:alphaModFix/>
          </a:blip>
          <a:stretch>
            <a:fillRect/>
          </a:stretch>
        </p:blipFill>
        <p:spPr>
          <a:xfrm>
            <a:off x="1488250" y="772725"/>
            <a:ext cx="6021301" cy="42097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5D0D0"/>
            </a:gs>
            <a:gs pos="100000">
              <a:srgbClr val="D96868"/>
            </a:gs>
          </a:gsLst>
          <a:path path="circle">
            <a:fillToRect b="50%" l="50%" r="50%" t="50%"/>
          </a:path>
          <a:tileRect/>
        </a:gradFill>
      </p:bgPr>
    </p:bg>
    <p:spTree>
      <p:nvGrpSpPr>
        <p:cNvPr id="319" name="Shape 319"/>
        <p:cNvGrpSpPr/>
        <p:nvPr/>
      </p:nvGrpSpPr>
      <p:grpSpPr>
        <a:xfrm>
          <a:off x="0" y="0"/>
          <a:ext cx="0" cy="0"/>
          <a:chOff x="0" y="0"/>
          <a:chExt cx="0" cy="0"/>
        </a:xfrm>
      </p:grpSpPr>
      <p:sp>
        <p:nvSpPr>
          <p:cNvPr id="320" name="Google Shape;320;p19"/>
          <p:cNvSpPr txBox="1"/>
          <p:nvPr>
            <p:ph type="title"/>
          </p:nvPr>
        </p:nvSpPr>
        <p:spPr>
          <a:xfrm>
            <a:off x="544150" y="195025"/>
            <a:ext cx="3430500" cy="509100"/>
          </a:xfrm>
          <a:prstGeom prst="rect">
            <a:avLst/>
          </a:prstGeom>
          <a:ln>
            <a:noFill/>
          </a:ln>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1D1C1D"/>
                </a:solidFill>
              </a:rPr>
              <a:t>US </a:t>
            </a:r>
            <a:r>
              <a:rPr lang="en">
                <a:solidFill>
                  <a:srgbClr val="1D1C1D"/>
                </a:solidFill>
              </a:rPr>
              <a:t>(NA)</a:t>
            </a:r>
            <a:endParaRPr>
              <a:solidFill>
                <a:srgbClr val="1D1C1D"/>
              </a:solidFill>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321" name="Google Shape;321;p19"/>
          <p:cNvSpPr txBox="1"/>
          <p:nvPr>
            <p:ph idx="2" type="body"/>
          </p:nvPr>
        </p:nvSpPr>
        <p:spPr>
          <a:xfrm>
            <a:off x="1218625" y="1028675"/>
            <a:ext cx="7240500" cy="3299700"/>
          </a:xfrm>
          <a:prstGeom prst="rect">
            <a:avLst/>
          </a:prstGeom>
          <a:ln>
            <a:noFill/>
          </a:ln>
        </p:spPr>
        <p:txBody>
          <a:bodyPr anchorCtr="0" anchor="t" bIns="91425" lIns="91425" spcFirstLastPara="1" rIns="91425" wrap="square" tIns="91425">
            <a:normAutofit/>
          </a:bodyPr>
          <a:lstStyle/>
          <a:p>
            <a:pPr indent="0" lvl="0" marL="0" rtl="0" algn="l">
              <a:lnSpc>
                <a:spcPct val="200000"/>
              </a:lnSpc>
              <a:spcBef>
                <a:spcPts val="0"/>
              </a:spcBef>
              <a:spcAft>
                <a:spcPts val="0"/>
              </a:spcAft>
              <a:buNone/>
            </a:pPr>
            <a:r>
              <a:t/>
            </a:r>
            <a:endParaRPr sz="1250">
              <a:solidFill>
                <a:srgbClr val="000000"/>
              </a:solidFill>
              <a:latin typeface="Arial"/>
              <a:ea typeface="Arial"/>
              <a:cs typeface="Arial"/>
              <a:sym typeface="Arial"/>
            </a:endParaRPr>
          </a:p>
          <a:p>
            <a:pPr indent="0" lvl="0" marL="0" rtl="0" algn="ctr">
              <a:lnSpc>
                <a:spcPct val="200000"/>
              </a:lnSpc>
              <a:spcBef>
                <a:spcPts val="0"/>
              </a:spcBef>
              <a:spcAft>
                <a:spcPts val="0"/>
              </a:spcAft>
              <a:buNone/>
            </a:pPr>
            <a:r>
              <a:t/>
            </a:r>
            <a:endParaRPr sz="1794">
              <a:solidFill>
                <a:srgbClr val="000000"/>
              </a:solidFill>
              <a:latin typeface="Arial"/>
              <a:ea typeface="Arial"/>
              <a:cs typeface="Arial"/>
              <a:sym typeface="Arial"/>
            </a:endParaRPr>
          </a:p>
          <a:p>
            <a:pPr indent="0" lvl="0" marL="0" rtl="0" algn="l">
              <a:lnSpc>
                <a:spcPct val="200000"/>
              </a:lnSpc>
              <a:spcBef>
                <a:spcPts val="0"/>
              </a:spcBef>
              <a:spcAft>
                <a:spcPts val="0"/>
              </a:spcAft>
              <a:buNone/>
            </a:pPr>
            <a:r>
              <a:t/>
            </a:r>
            <a:endParaRPr sz="1250">
              <a:solidFill>
                <a:srgbClr val="000000"/>
              </a:solidFill>
              <a:latin typeface="Arial"/>
              <a:ea typeface="Arial"/>
              <a:cs typeface="Arial"/>
              <a:sym typeface="Arial"/>
            </a:endParaRPr>
          </a:p>
          <a:p>
            <a:pPr indent="0" lvl="0" marL="0" rtl="0" algn="l">
              <a:spcBef>
                <a:spcPts val="0"/>
              </a:spcBef>
              <a:spcAft>
                <a:spcPts val="0"/>
              </a:spcAft>
              <a:buNone/>
            </a:pPr>
            <a:r>
              <a:t/>
            </a:r>
            <a:endParaRPr sz="1250">
              <a:solidFill>
                <a:schemeClr val="lt1"/>
              </a:solidFill>
              <a:latin typeface="Arial"/>
              <a:ea typeface="Arial"/>
              <a:cs typeface="Arial"/>
              <a:sym typeface="Arial"/>
            </a:endParaRPr>
          </a:p>
          <a:p>
            <a:pPr indent="0" lvl="0" marL="0" rtl="0" algn="l">
              <a:spcBef>
                <a:spcPts val="1200"/>
              </a:spcBef>
              <a:spcAft>
                <a:spcPts val="1200"/>
              </a:spcAft>
              <a:buNone/>
            </a:pPr>
            <a:r>
              <a:t/>
            </a:r>
            <a:endParaRPr/>
          </a:p>
        </p:txBody>
      </p:sp>
      <p:pic>
        <p:nvPicPr>
          <p:cNvPr id="322" name="Google Shape;322;p19"/>
          <p:cNvPicPr preferRelativeResize="0"/>
          <p:nvPr/>
        </p:nvPicPr>
        <p:blipFill>
          <a:blip r:embed="rId3">
            <a:alphaModFix/>
          </a:blip>
          <a:stretch>
            <a:fillRect/>
          </a:stretch>
        </p:blipFill>
        <p:spPr>
          <a:xfrm>
            <a:off x="6661575" y="121775"/>
            <a:ext cx="2146602" cy="582350"/>
          </a:xfrm>
          <a:prstGeom prst="rect">
            <a:avLst/>
          </a:prstGeom>
          <a:noFill/>
          <a:ln>
            <a:noFill/>
          </a:ln>
        </p:spPr>
      </p:pic>
      <p:pic>
        <p:nvPicPr>
          <p:cNvPr id="323" name="Google Shape;323;p19"/>
          <p:cNvPicPr preferRelativeResize="0"/>
          <p:nvPr/>
        </p:nvPicPr>
        <p:blipFill>
          <a:blip r:embed="rId4">
            <a:alphaModFix/>
          </a:blip>
          <a:stretch>
            <a:fillRect/>
          </a:stretch>
        </p:blipFill>
        <p:spPr>
          <a:xfrm>
            <a:off x="1907300" y="1028675"/>
            <a:ext cx="4754275" cy="3565700"/>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5D0D0"/>
            </a:gs>
            <a:gs pos="100000">
              <a:srgbClr val="D96868"/>
            </a:gs>
          </a:gsLst>
          <a:path path="circle">
            <a:fillToRect b="50%" l="50%" r="50%" t="50%"/>
          </a:path>
          <a:tileRect/>
        </a:gradFill>
      </p:bgPr>
    </p:bg>
    <p:spTree>
      <p:nvGrpSpPr>
        <p:cNvPr id="327" name="Shape 327"/>
        <p:cNvGrpSpPr/>
        <p:nvPr/>
      </p:nvGrpSpPr>
      <p:grpSpPr>
        <a:xfrm>
          <a:off x="0" y="0"/>
          <a:ext cx="0" cy="0"/>
          <a:chOff x="0" y="0"/>
          <a:chExt cx="0" cy="0"/>
        </a:xfrm>
      </p:grpSpPr>
      <p:sp>
        <p:nvSpPr>
          <p:cNvPr id="328" name="Google Shape;328;p20"/>
          <p:cNvSpPr txBox="1"/>
          <p:nvPr>
            <p:ph type="title"/>
          </p:nvPr>
        </p:nvSpPr>
        <p:spPr>
          <a:xfrm>
            <a:off x="544150" y="195025"/>
            <a:ext cx="3430500" cy="509100"/>
          </a:xfrm>
          <a:prstGeom prst="rect">
            <a:avLst/>
          </a:prstGeom>
          <a:ln>
            <a:noFill/>
          </a:ln>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1D1C1D"/>
                </a:solidFill>
              </a:rPr>
              <a:t>US (NA)</a:t>
            </a:r>
            <a:endParaRPr>
              <a:solidFill>
                <a:srgbClr val="1D1C1D"/>
              </a:solidFill>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329" name="Google Shape;329;p20"/>
          <p:cNvSpPr txBox="1"/>
          <p:nvPr>
            <p:ph idx="2" type="body"/>
          </p:nvPr>
        </p:nvSpPr>
        <p:spPr>
          <a:xfrm>
            <a:off x="1218625" y="1028675"/>
            <a:ext cx="7240500" cy="3299700"/>
          </a:xfrm>
          <a:prstGeom prst="rect">
            <a:avLst/>
          </a:prstGeom>
          <a:ln>
            <a:noFill/>
          </a:ln>
        </p:spPr>
        <p:txBody>
          <a:bodyPr anchorCtr="0" anchor="t" bIns="91425" lIns="91425" spcFirstLastPara="1" rIns="91425" wrap="square" tIns="91425">
            <a:normAutofit/>
          </a:bodyPr>
          <a:lstStyle/>
          <a:p>
            <a:pPr indent="0" lvl="0" marL="0" rtl="0" algn="l">
              <a:lnSpc>
                <a:spcPct val="200000"/>
              </a:lnSpc>
              <a:spcBef>
                <a:spcPts val="0"/>
              </a:spcBef>
              <a:spcAft>
                <a:spcPts val="0"/>
              </a:spcAft>
              <a:buNone/>
            </a:pPr>
            <a:r>
              <a:t/>
            </a:r>
            <a:endParaRPr sz="1250">
              <a:solidFill>
                <a:srgbClr val="000000"/>
              </a:solidFill>
              <a:latin typeface="Arial"/>
              <a:ea typeface="Arial"/>
              <a:cs typeface="Arial"/>
              <a:sym typeface="Arial"/>
            </a:endParaRPr>
          </a:p>
          <a:p>
            <a:pPr indent="0" lvl="0" marL="0" rtl="0" algn="ctr">
              <a:lnSpc>
                <a:spcPct val="200000"/>
              </a:lnSpc>
              <a:spcBef>
                <a:spcPts val="0"/>
              </a:spcBef>
              <a:spcAft>
                <a:spcPts val="0"/>
              </a:spcAft>
              <a:buNone/>
            </a:pPr>
            <a:r>
              <a:t/>
            </a:r>
            <a:endParaRPr sz="1794">
              <a:solidFill>
                <a:srgbClr val="000000"/>
              </a:solidFill>
              <a:latin typeface="Arial"/>
              <a:ea typeface="Arial"/>
              <a:cs typeface="Arial"/>
              <a:sym typeface="Arial"/>
            </a:endParaRPr>
          </a:p>
          <a:p>
            <a:pPr indent="0" lvl="0" marL="0" rtl="0" algn="l">
              <a:lnSpc>
                <a:spcPct val="200000"/>
              </a:lnSpc>
              <a:spcBef>
                <a:spcPts val="0"/>
              </a:spcBef>
              <a:spcAft>
                <a:spcPts val="0"/>
              </a:spcAft>
              <a:buNone/>
            </a:pPr>
            <a:r>
              <a:t/>
            </a:r>
            <a:endParaRPr sz="1250">
              <a:solidFill>
                <a:srgbClr val="000000"/>
              </a:solidFill>
              <a:latin typeface="Arial"/>
              <a:ea typeface="Arial"/>
              <a:cs typeface="Arial"/>
              <a:sym typeface="Arial"/>
            </a:endParaRPr>
          </a:p>
          <a:p>
            <a:pPr indent="0" lvl="0" marL="0" rtl="0" algn="l">
              <a:spcBef>
                <a:spcPts val="0"/>
              </a:spcBef>
              <a:spcAft>
                <a:spcPts val="0"/>
              </a:spcAft>
              <a:buNone/>
            </a:pPr>
            <a:r>
              <a:t/>
            </a:r>
            <a:endParaRPr sz="1250">
              <a:solidFill>
                <a:schemeClr val="lt1"/>
              </a:solidFill>
              <a:latin typeface="Arial"/>
              <a:ea typeface="Arial"/>
              <a:cs typeface="Arial"/>
              <a:sym typeface="Arial"/>
            </a:endParaRPr>
          </a:p>
          <a:p>
            <a:pPr indent="0" lvl="0" marL="0" rtl="0" algn="l">
              <a:spcBef>
                <a:spcPts val="1200"/>
              </a:spcBef>
              <a:spcAft>
                <a:spcPts val="1200"/>
              </a:spcAft>
              <a:buNone/>
            </a:pPr>
            <a:r>
              <a:t/>
            </a:r>
            <a:endParaRPr/>
          </a:p>
        </p:txBody>
      </p:sp>
      <p:pic>
        <p:nvPicPr>
          <p:cNvPr id="330" name="Google Shape;330;p20"/>
          <p:cNvPicPr preferRelativeResize="0"/>
          <p:nvPr/>
        </p:nvPicPr>
        <p:blipFill>
          <a:blip r:embed="rId3">
            <a:alphaModFix/>
          </a:blip>
          <a:stretch>
            <a:fillRect/>
          </a:stretch>
        </p:blipFill>
        <p:spPr>
          <a:xfrm>
            <a:off x="6661575" y="121775"/>
            <a:ext cx="2146602" cy="582350"/>
          </a:xfrm>
          <a:prstGeom prst="rect">
            <a:avLst/>
          </a:prstGeom>
          <a:noFill/>
          <a:ln>
            <a:noFill/>
          </a:ln>
        </p:spPr>
      </p:pic>
      <p:pic>
        <p:nvPicPr>
          <p:cNvPr id="331" name="Google Shape;331;p20"/>
          <p:cNvPicPr preferRelativeResize="0"/>
          <p:nvPr/>
        </p:nvPicPr>
        <p:blipFill>
          <a:blip r:embed="rId4">
            <a:alphaModFix/>
          </a:blip>
          <a:stretch>
            <a:fillRect/>
          </a:stretch>
        </p:blipFill>
        <p:spPr>
          <a:xfrm>
            <a:off x="1899574" y="1028675"/>
            <a:ext cx="4692000" cy="35190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5D0D0"/>
            </a:gs>
            <a:gs pos="100000">
              <a:srgbClr val="D96868"/>
            </a:gs>
          </a:gsLst>
          <a:path path="circle">
            <a:fillToRect b="50%" l="50%" r="50%" t="50%"/>
          </a:path>
          <a:tileRect/>
        </a:gradFill>
      </p:bgPr>
    </p:bg>
    <p:spTree>
      <p:nvGrpSpPr>
        <p:cNvPr id="335" name="Shape 335"/>
        <p:cNvGrpSpPr/>
        <p:nvPr/>
      </p:nvGrpSpPr>
      <p:grpSpPr>
        <a:xfrm>
          <a:off x="0" y="0"/>
          <a:ext cx="0" cy="0"/>
          <a:chOff x="0" y="0"/>
          <a:chExt cx="0" cy="0"/>
        </a:xfrm>
      </p:grpSpPr>
      <p:sp>
        <p:nvSpPr>
          <p:cNvPr id="336" name="Google Shape;336;p21"/>
          <p:cNvSpPr txBox="1"/>
          <p:nvPr>
            <p:ph type="title"/>
          </p:nvPr>
        </p:nvSpPr>
        <p:spPr>
          <a:xfrm>
            <a:off x="544150" y="195025"/>
            <a:ext cx="3430500" cy="509100"/>
          </a:xfrm>
          <a:prstGeom prst="rect">
            <a:avLst/>
          </a:prstGeom>
          <a:ln>
            <a:noFill/>
          </a:ln>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1D1C1D"/>
                </a:solidFill>
              </a:rPr>
              <a:t>US (NA)</a:t>
            </a:r>
            <a:endParaRPr>
              <a:solidFill>
                <a:srgbClr val="1D1C1D"/>
              </a:solidFill>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337" name="Google Shape;337;p21"/>
          <p:cNvSpPr txBox="1"/>
          <p:nvPr>
            <p:ph idx="2" type="body"/>
          </p:nvPr>
        </p:nvSpPr>
        <p:spPr>
          <a:xfrm>
            <a:off x="1218625" y="1028675"/>
            <a:ext cx="7240500" cy="3299700"/>
          </a:xfrm>
          <a:prstGeom prst="rect">
            <a:avLst/>
          </a:prstGeom>
          <a:ln>
            <a:noFill/>
          </a:ln>
        </p:spPr>
        <p:txBody>
          <a:bodyPr anchorCtr="0" anchor="t" bIns="91425" lIns="91425" spcFirstLastPara="1" rIns="91425" wrap="square" tIns="91425">
            <a:normAutofit/>
          </a:bodyPr>
          <a:lstStyle/>
          <a:p>
            <a:pPr indent="0" lvl="0" marL="0" rtl="0" algn="l">
              <a:lnSpc>
                <a:spcPct val="200000"/>
              </a:lnSpc>
              <a:spcBef>
                <a:spcPts val="0"/>
              </a:spcBef>
              <a:spcAft>
                <a:spcPts val="0"/>
              </a:spcAft>
              <a:buNone/>
            </a:pPr>
            <a:r>
              <a:t/>
            </a:r>
            <a:endParaRPr sz="1250">
              <a:solidFill>
                <a:srgbClr val="000000"/>
              </a:solidFill>
              <a:latin typeface="Arial"/>
              <a:ea typeface="Arial"/>
              <a:cs typeface="Arial"/>
              <a:sym typeface="Arial"/>
            </a:endParaRPr>
          </a:p>
          <a:p>
            <a:pPr indent="0" lvl="0" marL="0" rtl="0" algn="ctr">
              <a:lnSpc>
                <a:spcPct val="200000"/>
              </a:lnSpc>
              <a:spcBef>
                <a:spcPts val="0"/>
              </a:spcBef>
              <a:spcAft>
                <a:spcPts val="0"/>
              </a:spcAft>
              <a:buNone/>
            </a:pPr>
            <a:r>
              <a:t/>
            </a:r>
            <a:endParaRPr sz="1794">
              <a:solidFill>
                <a:srgbClr val="000000"/>
              </a:solidFill>
              <a:latin typeface="Arial"/>
              <a:ea typeface="Arial"/>
              <a:cs typeface="Arial"/>
              <a:sym typeface="Arial"/>
            </a:endParaRPr>
          </a:p>
          <a:p>
            <a:pPr indent="0" lvl="0" marL="0" rtl="0" algn="l">
              <a:lnSpc>
                <a:spcPct val="200000"/>
              </a:lnSpc>
              <a:spcBef>
                <a:spcPts val="0"/>
              </a:spcBef>
              <a:spcAft>
                <a:spcPts val="0"/>
              </a:spcAft>
              <a:buNone/>
            </a:pPr>
            <a:r>
              <a:t/>
            </a:r>
            <a:endParaRPr sz="1250">
              <a:solidFill>
                <a:srgbClr val="000000"/>
              </a:solidFill>
              <a:latin typeface="Arial"/>
              <a:ea typeface="Arial"/>
              <a:cs typeface="Arial"/>
              <a:sym typeface="Arial"/>
            </a:endParaRPr>
          </a:p>
          <a:p>
            <a:pPr indent="0" lvl="0" marL="0" rtl="0" algn="l">
              <a:spcBef>
                <a:spcPts val="0"/>
              </a:spcBef>
              <a:spcAft>
                <a:spcPts val="0"/>
              </a:spcAft>
              <a:buNone/>
            </a:pPr>
            <a:r>
              <a:t/>
            </a:r>
            <a:endParaRPr sz="1250">
              <a:solidFill>
                <a:schemeClr val="lt1"/>
              </a:solidFill>
              <a:latin typeface="Arial"/>
              <a:ea typeface="Arial"/>
              <a:cs typeface="Arial"/>
              <a:sym typeface="Arial"/>
            </a:endParaRPr>
          </a:p>
          <a:p>
            <a:pPr indent="0" lvl="0" marL="0" rtl="0" algn="l">
              <a:spcBef>
                <a:spcPts val="1200"/>
              </a:spcBef>
              <a:spcAft>
                <a:spcPts val="1200"/>
              </a:spcAft>
              <a:buNone/>
            </a:pPr>
            <a:r>
              <a:t/>
            </a:r>
            <a:endParaRPr/>
          </a:p>
        </p:txBody>
      </p:sp>
      <p:pic>
        <p:nvPicPr>
          <p:cNvPr id="338" name="Google Shape;338;p21"/>
          <p:cNvPicPr preferRelativeResize="0"/>
          <p:nvPr/>
        </p:nvPicPr>
        <p:blipFill>
          <a:blip r:embed="rId3">
            <a:alphaModFix/>
          </a:blip>
          <a:stretch>
            <a:fillRect/>
          </a:stretch>
        </p:blipFill>
        <p:spPr>
          <a:xfrm>
            <a:off x="6661575" y="121775"/>
            <a:ext cx="2146602" cy="582350"/>
          </a:xfrm>
          <a:prstGeom prst="rect">
            <a:avLst/>
          </a:prstGeom>
          <a:noFill/>
          <a:ln>
            <a:noFill/>
          </a:ln>
        </p:spPr>
      </p:pic>
      <p:pic>
        <p:nvPicPr>
          <p:cNvPr id="339" name="Google Shape;339;p21"/>
          <p:cNvPicPr preferRelativeResize="0"/>
          <p:nvPr/>
        </p:nvPicPr>
        <p:blipFill>
          <a:blip r:embed="rId4">
            <a:alphaModFix/>
          </a:blip>
          <a:stretch>
            <a:fillRect/>
          </a:stretch>
        </p:blipFill>
        <p:spPr>
          <a:xfrm>
            <a:off x="1937150" y="1028675"/>
            <a:ext cx="4724426" cy="35433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