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68" r:id="rId2"/>
    <p:sldId id="270" r:id="rId3"/>
    <p:sldId id="271" r:id="rId4"/>
    <p:sldId id="272" r:id="rId5"/>
    <p:sldId id="261" r:id="rId6"/>
    <p:sldId id="273" r:id="rId7"/>
    <p:sldId id="260" r:id="rId8"/>
    <p:sldId id="267" r:id="rId9"/>
  </p:sldIdLst>
  <p:sldSz cx="24384000" cy="13716000"/>
  <p:notesSz cx="6858000" cy="9144000"/>
  <p:defaultTextStyle>
    <a:lvl1pPr algn="ctr" defTabSz="457200">
      <a:lnSpc>
        <a:spcPct val="110000"/>
      </a:lnSpc>
      <a:defRPr sz="9000">
        <a:solidFill>
          <a:srgbClr val="7D8490"/>
        </a:solidFill>
        <a:latin typeface="Vista Sans OT Medium"/>
        <a:ea typeface="Vista Sans OT Medium"/>
        <a:cs typeface="Vista Sans OT Medium"/>
        <a:sym typeface="Vista Sans OT Medium"/>
      </a:defRPr>
    </a:lvl1pPr>
    <a:lvl2pPr indent="228600" algn="ctr" defTabSz="457200">
      <a:lnSpc>
        <a:spcPct val="110000"/>
      </a:lnSpc>
      <a:defRPr sz="9000">
        <a:solidFill>
          <a:srgbClr val="7D8490"/>
        </a:solidFill>
        <a:latin typeface="Vista Sans OT Medium"/>
        <a:ea typeface="Vista Sans OT Medium"/>
        <a:cs typeface="Vista Sans OT Medium"/>
        <a:sym typeface="Vista Sans OT Medium"/>
      </a:defRPr>
    </a:lvl2pPr>
    <a:lvl3pPr indent="457200" algn="ctr" defTabSz="457200">
      <a:lnSpc>
        <a:spcPct val="110000"/>
      </a:lnSpc>
      <a:defRPr sz="9000">
        <a:solidFill>
          <a:srgbClr val="7D8490"/>
        </a:solidFill>
        <a:latin typeface="Vista Sans OT Medium"/>
        <a:ea typeface="Vista Sans OT Medium"/>
        <a:cs typeface="Vista Sans OT Medium"/>
        <a:sym typeface="Vista Sans OT Medium"/>
      </a:defRPr>
    </a:lvl3pPr>
    <a:lvl4pPr indent="685800" algn="ctr" defTabSz="457200">
      <a:lnSpc>
        <a:spcPct val="110000"/>
      </a:lnSpc>
      <a:defRPr sz="9000">
        <a:solidFill>
          <a:srgbClr val="7D8490"/>
        </a:solidFill>
        <a:latin typeface="Vista Sans OT Medium"/>
        <a:ea typeface="Vista Sans OT Medium"/>
        <a:cs typeface="Vista Sans OT Medium"/>
        <a:sym typeface="Vista Sans OT Medium"/>
      </a:defRPr>
    </a:lvl4pPr>
    <a:lvl5pPr indent="914400" algn="ctr" defTabSz="457200">
      <a:lnSpc>
        <a:spcPct val="110000"/>
      </a:lnSpc>
      <a:defRPr sz="9000">
        <a:solidFill>
          <a:srgbClr val="7D8490"/>
        </a:solidFill>
        <a:latin typeface="Vista Sans OT Medium"/>
        <a:ea typeface="Vista Sans OT Medium"/>
        <a:cs typeface="Vista Sans OT Medium"/>
        <a:sym typeface="Vista Sans OT Medium"/>
      </a:defRPr>
    </a:lvl5pPr>
    <a:lvl6pPr indent="1143000" algn="ctr" defTabSz="457200">
      <a:lnSpc>
        <a:spcPct val="110000"/>
      </a:lnSpc>
      <a:defRPr sz="9000">
        <a:solidFill>
          <a:srgbClr val="7D8490"/>
        </a:solidFill>
        <a:latin typeface="Vista Sans OT Medium"/>
        <a:ea typeface="Vista Sans OT Medium"/>
        <a:cs typeface="Vista Sans OT Medium"/>
        <a:sym typeface="Vista Sans OT Medium"/>
      </a:defRPr>
    </a:lvl6pPr>
    <a:lvl7pPr indent="1371600" algn="ctr" defTabSz="457200">
      <a:lnSpc>
        <a:spcPct val="110000"/>
      </a:lnSpc>
      <a:defRPr sz="9000">
        <a:solidFill>
          <a:srgbClr val="7D8490"/>
        </a:solidFill>
        <a:latin typeface="Vista Sans OT Medium"/>
        <a:ea typeface="Vista Sans OT Medium"/>
        <a:cs typeface="Vista Sans OT Medium"/>
        <a:sym typeface="Vista Sans OT Medium"/>
      </a:defRPr>
    </a:lvl7pPr>
    <a:lvl8pPr indent="1600200" algn="ctr" defTabSz="457200">
      <a:lnSpc>
        <a:spcPct val="110000"/>
      </a:lnSpc>
      <a:defRPr sz="9000">
        <a:solidFill>
          <a:srgbClr val="7D8490"/>
        </a:solidFill>
        <a:latin typeface="Vista Sans OT Medium"/>
        <a:ea typeface="Vista Sans OT Medium"/>
        <a:cs typeface="Vista Sans OT Medium"/>
        <a:sym typeface="Vista Sans OT Medium"/>
      </a:defRPr>
    </a:lvl8pPr>
    <a:lvl9pPr indent="1828800" algn="ctr" defTabSz="457200">
      <a:lnSpc>
        <a:spcPct val="110000"/>
      </a:lnSpc>
      <a:defRPr sz="9000">
        <a:solidFill>
          <a:srgbClr val="7D8490"/>
        </a:solidFill>
        <a:latin typeface="Vista Sans OT Medium"/>
        <a:ea typeface="Vista Sans OT Medium"/>
        <a:cs typeface="Vista Sans OT Medium"/>
        <a:sym typeface="Vista Sans OT Medium"/>
      </a:defRPr>
    </a:lvl9pPr>
  </p:defaultTextStyle>
  <p:extLst>
    <p:ext uri="{EFAFB233-063F-42B5-8137-9DF3F51BA10A}">
      <p15:sldGuideLst xmlns:p15="http://schemas.microsoft.com/office/powerpoint/2012/main">
        <p15:guide id="1" orient="horz" pos="5312">
          <p15:clr>
            <a:srgbClr val="A4A3A4"/>
          </p15:clr>
        </p15:guide>
        <p15:guide id="2" pos="78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267B2"/>
    <a:srgbClr val="6BCEBB"/>
    <a:srgbClr val="ADB2BB"/>
    <a:srgbClr val="E6E6E6"/>
    <a:srgbClr val="DDDEE3"/>
    <a:srgbClr val="898F9C"/>
    <a:srgbClr val="575D6A"/>
    <a:srgbClr val="5890FF"/>
    <a:srgbClr val="3859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75" autoAdjust="0"/>
    <p:restoredTop sz="94745" autoAdjust="0"/>
  </p:normalViewPr>
  <p:slideViewPr>
    <p:cSldViewPr snapToGrid="0" snapToObjects="1" showGuides="1">
      <p:cViewPr>
        <p:scale>
          <a:sx n="33" d="100"/>
          <a:sy n="33" d="100"/>
        </p:scale>
        <p:origin x="1459" y="763"/>
      </p:cViewPr>
      <p:guideLst>
        <p:guide orient="horz" pos="5312"/>
        <p:guide pos="78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90" d="100"/>
          <a:sy n="90" d="100"/>
        </p:scale>
        <p:origin x="263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15040444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46100">
      <a:defRPr sz="3000">
        <a:latin typeface="Lucida Grande"/>
        <a:ea typeface="Lucida Grande"/>
        <a:cs typeface="Lucida Grande"/>
        <a:sym typeface="Lucida Grande"/>
      </a:defRPr>
    </a:lvl1pPr>
    <a:lvl2pPr indent="228600" defTabSz="546100">
      <a:defRPr sz="3000">
        <a:latin typeface="Lucida Grande"/>
        <a:ea typeface="Lucida Grande"/>
        <a:cs typeface="Lucida Grande"/>
        <a:sym typeface="Lucida Grande"/>
      </a:defRPr>
    </a:lvl2pPr>
    <a:lvl3pPr indent="457200" defTabSz="546100">
      <a:defRPr sz="3000">
        <a:latin typeface="Lucida Grande"/>
        <a:ea typeface="Lucida Grande"/>
        <a:cs typeface="Lucida Grande"/>
        <a:sym typeface="Lucida Grande"/>
      </a:defRPr>
    </a:lvl3pPr>
    <a:lvl4pPr indent="685800" defTabSz="546100">
      <a:defRPr sz="3000">
        <a:latin typeface="Lucida Grande"/>
        <a:ea typeface="Lucida Grande"/>
        <a:cs typeface="Lucida Grande"/>
        <a:sym typeface="Lucida Grande"/>
      </a:defRPr>
    </a:lvl4pPr>
    <a:lvl5pPr indent="914400" defTabSz="546100">
      <a:defRPr sz="3000">
        <a:latin typeface="Lucida Grande"/>
        <a:ea typeface="Lucida Grande"/>
        <a:cs typeface="Lucida Grande"/>
        <a:sym typeface="Lucida Grande"/>
      </a:defRPr>
    </a:lvl5pPr>
    <a:lvl6pPr indent="1143000" defTabSz="546100">
      <a:defRPr sz="3000">
        <a:latin typeface="Lucida Grande"/>
        <a:ea typeface="Lucida Grande"/>
        <a:cs typeface="Lucida Grande"/>
        <a:sym typeface="Lucida Grande"/>
      </a:defRPr>
    </a:lvl6pPr>
    <a:lvl7pPr indent="1371600" defTabSz="546100">
      <a:defRPr sz="3000">
        <a:latin typeface="Lucida Grande"/>
        <a:ea typeface="Lucida Grande"/>
        <a:cs typeface="Lucida Grande"/>
        <a:sym typeface="Lucida Grande"/>
      </a:defRPr>
    </a:lvl7pPr>
    <a:lvl8pPr indent="1600200" defTabSz="546100">
      <a:defRPr sz="3000">
        <a:latin typeface="Lucida Grande"/>
        <a:ea typeface="Lucida Grande"/>
        <a:cs typeface="Lucida Grande"/>
        <a:sym typeface="Lucida Grande"/>
      </a:defRPr>
    </a:lvl8pPr>
    <a:lvl9pPr indent="1828800" defTabSz="546100">
      <a:defRPr sz="30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ogo —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resentation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571671"/>
            <a:ext cx="21336000" cy="1838325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2000" b="1" i="0">
                <a:solidFill>
                  <a:srgbClr val="4267B2"/>
                </a:solidFill>
                <a:latin typeface="FreightSansLFPro SmBd"/>
                <a:cs typeface="FreightSansLFPro SmB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524000" y="10312400"/>
            <a:ext cx="21336000" cy="1117600"/>
          </a:xfrm>
          <a:prstGeom prst="rect">
            <a:avLst/>
          </a:prstGeom>
        </p:spPr>
        <p:txBody>
          <a:bodyPr vert="horz" lIns="0" tIns="0" rIns="0" bIns="0"/>
          <a:lstStyle>
            <a:lvl1pPr algn="l" defTabSz="-1041400">
              <a:tabLst/>
              <a:defRPr sz="6000" b="1" baseline="0">
                <a:solidFill>
                  <a:schemeClr val="accent6"/>
                </a:solidFill>
                <a:latin typeface="FreightSansLFPro Med"/>
              </a:defRPr>
            </a:lvl1pPr>
            <a:lvl2pPr algn="l">
              <a:defRPr sz="6000" baseline="0">
                <a:solidFill>
                  <a:srgbClr val="5890FF"/>
                </a:solidFill>
                <a:latin typeface="FreightSansLFPro Med"/>
              </a:defRPr>
            </a:lvl2pPr>
            <a:lvl3pPr algn="l">
              <a:defRPr sz="6000" baseline="0">
                <a:solidFill>
                  <a:srgbClr val="5890FF"/>
                </a:solidFill>
                <a:latin typeface="FreightSansLFPro Med"/>
              </a:defRPr>
            </a:lvl3pPr>
            <a:lvl4pPr algn="l">
              <a:defRPr sz="6000" baseline="0">
                <a:solidFill>
                  <a:srgbClr val="5890FF"/>
                </a:solidFill>
                <a:latin typeface="FreightSansLFPro Med"/>
              </a:defRPr>
            </a:lvl4pPr>
            <a:lvl5pPr algn="l">
              <a:defRPr sz="6000" baseline="0">
                <a:solidFill>
                  <a:srgbClr val="5890FF"/>
                </a:solidFill>
                <a:latin typeface="FreightSansLFPro Med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524000" y="11430000"/>
            <a:ext cx="21336000" cy="736600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5000">
                <a:solidFill>
                  <a:schemeClr val="bg2"/>
                </a:solidFill>
                <a:latin typeface="FreightSansLFPro"/>
                <a:cs typeface="FreightSansLFPro"/>
              </a:defRPr>
            </a:lvl1pPr>
            <a:lvl2pPr algn="l">
              <a:defRPr sz="5000">
                <a:latin typeface="FreightSansLFPro"/>
                <a:cs typeface="FreightSansLFPro"/>
              </a:defRPr>
            </a:lvl2pPr>
            <a:lvl3pPr algn="l">
              <a:defRPr sz="5000">
                <a:latin typeface="FreightSansLFPro"/>
                <a:cs typeface="FreightSansLFPro"/>
              </a:defRPr>
            </a:lvl3pPr>
            <a:lvl4pPr algn="l">
              <a:defRPr sz="5000">
                <a:latin typeface="FreightSansLFPro"/>
                <a:cs typeface="FreightSansLFPro"/>
              </a:defRPr>
            </a:lvl4pPr>
            <a:lvl5pPr algn="l">
              <a:defRPr sz="5000">
                <a:latin typeface="FreightSansLFPro"/>
                <a:cs typeface="FreightSansLF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ragrap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buClr>
                <a:srgbClr val="385998"/>
              </a:buClr>
              <a:buSzPct val="100000"/>
              <a:buFont typeface="Arial"/>
              <a:buNone/>
              <a:defRPr sz="7000" baseline="0">
                <a:solidFill>
                  <a:schemeClr val="bg1"/>
                </a:solidFill>
                <a:latin typeface="FreightSansLFPro"/>
              </a:defRPr>
            </a:lvl1pPr>
            <a:lvl2pPr marL="914400" indent="-457200" algn="l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6600">
                <a:solidFill>
                  <a:schemeClr val="bg1"/>
                </a:solidFill>
                <a:latin typeface="FreightSansLFPro"/>
              </a:defRPr>
            </a:lvl2pPr>
            <a:lvl3pPr marL="1371600" indent="-457200" algn="l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6000">
                <a:solidFill>
                  <a:schemeClr val="bg1"/>
                </a:solidFill>
                <a:latin typeface="FreightSansLFPro"/>
              </a:defRPr>
            </a:lvl3pPr>
            <a:lvl4pPr marL="1828800" indent="-457200" algn="l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5400">
                <a:solidFill>
                  <a:schemeClr val="bg1"/>
                </a:solidFill>
                <a:latin typeface="FreightSansLFPro"/>
              </a:defRPr>
            </a:lvl4pPr>
            <a:lvl5pPr marL="2286000" indent="-457200" algn="l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4800">
                <a:solidFill>
                  <a:schemeClr val="bg1"/>
                </a:solidFill>
                <a:latin typeface="FreightSansLF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0000" b="1" i="0">
                <a:solidFill>
                  <a:srgbClr val="4267B2"/>
                </a:solidFill>
                <a:latin typeface="FreightSansLFPro SmBd"/>
                <a:cs typeface="FreightSansLFPro SmB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524000" y="2715768"/>
            <a:ext cx="21336000" cy="1117600"/>
          </a:xfrm>
          <a:prstGeom prst="rect">
            <a:avLst/>
          </a:prstGeom>
        </p:spPr>
        <p:txBody>
          <a:bodyPr vert="horz" lIns="0" tIns="0" rIns="0" bIns="0"/>
          <a:lstStyle>
            <a:lvl1pPr algn="l" defTabSz="-1041400">
              <a:tabLst/>
              <a:defRPr sz="6000" baseline="0">
                <a:solidFill>
                  <a:schemeClr val="accent6"/>
                </a:solidFill>
                <a:latin typeface="FreightSansLFPro Med"/>
              </a:defRPr>
            </a:lvl1pPr>
            <a:lvl2pPr algn="l">
              <a:defRPr sz="6000" baseline="0">
                <a:solidFill>
                  <a:srgbClr val="5890FF"/>
                </a:solidFill>
                <a:latin typeface="FreightSansLFPro Med"/>
              </a:defRPr>
            </a:lvl2pPr>
            <a:lvl3pPr algn="l">
              <a:defRPr sz="6000" baseline="0">
                <a:solidFill>
                  <a:srgbClr val="5890FF"/>
                </a:solidFill>
                <a:latin typeface="FreightSansLFPro Med"/>
              </a:defRPr>
            </a:lvl3pPr>
            <a:lvl4pPr algn="l">
              <a:defRPr sz="6000" baseline="0">
                <a:solidFill>
                  <a:srgbClr val="5890FF"/>
                </a:solidFill>
                <a:latin typeface="FreightSansLFPro Med"/>
              </a:defRPr>
            </a:lvl4pPr>
            <a:lvl5pPr algn="l">
              <a:defRPr sz="6000" baseline="0">
                <a:solidFill>
                  <a:srgbClr val="5890FF"/>
                </a:solidFill>
                <a:latin typeface="FreightSansLFPro Med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757418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ullet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1524000" y="4826000"/>
            <a:ext cx="21336000" cy="6096000"/>
          </a:xfrm>
          <a:prstGeom prst="rect">
            <a:avLst/>
          </a:prstGeom>
        </p:spPr>
        <p:txBody>
          <a:bodyPr vert="horz" lIns="0" tIns="0" rIns="0" bIns="0"/>
          <a:lstStyle>
            <a:lvl1pPr marL="571500" marR="0" indent="-571500" algn="l" defTabSz="5461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890FF"/>
              </a:buClr>
              <a:buSzPct val="100000"/>
              <a:buFont typeface="Arial"/>
              <a:buChar char="•"/>
              <a:tabLst/>
              <a:defRPr sz="7000" baseline="0">
                <a:solidFill>
                  <a:schemeClr val="bg1"/>
                </a:solidFill>
                <a:latin typeface="FreightSansLFPro"/>
              </a:defRPr>
            </a:lvl1pPr>
            <a:lvl2pPr marL="914400" indent="-457200" algn="l">
              <a:lnSpc>
                <a:spcPct val="120000"/>
              </a:lnSpc>
              <a:buClr>
                <a:srgbClr val="5890FF"/>
              </a:buClr>
              <a:buFont typeface="Arial" panose="020B0604020202020204" pitchFamily="34" charset="0"/>
              <a:buChar char="•"/>
              <a:defRPr sz="6600">
                <a:solidFill>
                  <a:schemeClr val="bg1"/>
                </a:solidFill>
                <a:latin typeface="FreightSansLFPro"/>
              </a:defRPr>
            </a:lvl2pPr>
            <a:lvl3pPr marL="1371600" indent="-457200" algn="l">
              <a:lnSpc>
                <a:spcPct val="120000"/>
              </a:lnSpc>
              <a:buClr>
                <a:srgbClr val="5890FF"/>
              </a:buClr>
              <a:buFont typeface="Arial" panose="020B0604020202020204" pitchFamily="34" charset="0"/>
              <a:buChar char="•"/>
              <a:defRPr sz="6000">
                <a:solidFill>
                  <a:schemeClr val="bg1"/>
                </a:solidFill>
                <a:latin typeface="FreightSansLFPro"/>
              </a:defRPr>
            </a:lvl3pPr>
            <a:lvl4pPr marL="1828800" indent="-457200" algn="l">
              <a:lnSpc>
                <a:spcPct val="120000"/>
              </a:lnSpc>
              <a:buClr>
                <a:srgbClr val="5890FF"/>
              </a:buClr>
              <a:buFont typeface="Arial" panose="020B0604020202020204" pitchFamily="34" charset="0"/>
              <a:buChar char="•"/>
              <a:defRPr sz="5400">
                <a:solidFill>
                  <a:schemeClr val="bg1"/>
                </a:solidFill>
                <a:latin typeface="FreightSansLFPro"/>
              </a:defRPr>
            </a:lvl4pPr>
            <a:lvl5pPr marL="2286000" indent="-457200" algn="l">
              <a:lnSpc>
                <a:spcPct val="120000"/>
              </a:lnSpc>
              <a:buClr>
                <a:srgbClr val="5890FF"/>
              </a:buClr>
              <a:buFont typeface="Arial" panose="020B0604020202020204" pitchFamily="34" charset="0"/>
              <a:buChar char="•"/>
              <a:defRPr sz="4800">
                <a:solidFill>
                  <a:schemeClr val="bg1"/>
                </a:solidFill>
                <a:latin typeface="FreightSansLFPro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571500" marR="0" lvl="0" indent="-571500" algn="l" defTabSz="5461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890FF"/>
              </a:buClr>
              <a:buSzPct val="100000"/>
              <a:buFont typeface="Arial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marL="571500" marR="0" lvl="0" indent="-571500" algn="l" defTabSz="5461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890FF"/>
              </a:buClr>
              <a:buSzPct val="100000"/>
              <a:buFont typeface="Arial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marL="571500" marR="0" lvl="0" indent="-571500" algn="l" defTabSz="5461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890FF"/>
              </a:buClr>
              <a:buSzPct val="100000"/>
              <a:buFont typeface="Arial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0000" b="1" i="0">
                <a:solidFill>
                  <a:srgbClr val="4267B2"/>
                </a:solidFill>
                <a:latin typeface="FreightSansLFPro SmBd"/>
                <a:cs typeface="FreightSansLFPro SmB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524000" y="2715768"/>
            <a:ext cx="21336000" cy="1117600"/>
          </a:xfrm>
          <a:prstGeom prst="rect">
            <a:avLst/>
          </a:prstGeom>
        </p:spPr>
        <p:txBody>
          <a:bodyPr vert="horz" lIns="0" tIns="0" rIns="0" bIns="0"/>
          <a:lstStyle>
            <a:lvl1pPr algn="l" defTabSz="-1041400">
              <a:tabLst/>
              <a:defRPr sz="6000" baseline="0">
                <a:solidFill>
                  <a:schemeClr val="accent6"/>
                </a:solidFill>
                <a:latin typeface="FreightSansLFPro Med"/>
              </a:defRPr>
            </a:lvl1pPr>
            <a:lvl2pPr algn="l">
              <a:defRPr sz="6000" baseline="0">
                <a:solidFill>
                  <a:srgbClr val="5890FF"/>
                </a:solidFill>
                <a:latin typeface="FreightSansLFPro Med"/>
              </a:defRPr>
            </a:lvl2pPr>
            <a:lvl3pPr algn="l">
              <a:defRPr sz="6000" baseline="0">
                <a:solidFill>
                  <a:srgbClr val="5890FF"/>
                </a:solidFill>
                <a:latin typeface="FreightSansLFPro Med"/>
              </a:defRPr>
            </a:lvl3pPr>
            <a:lvl4pPr algn="l">
              <a:defRPr sz="6000" baseline="0">
                <a:solidFill>
                  <a:srgbClr val="5890FF"/>
                </a:solidFill>
                <a:latin typeface="FreightSansLFPro Med"/>
              </a:defRPr>
            </a:lvl4pPr>
            <a:lvl5pPr algn="l">
              <a:defRPr sz="6000" baseline="0">
                <a:solidFill>
                  <a:srgbClr val="5890FF"/>
                </a:solidFill>
                <a:latin typeface="FreightSansLFPro Med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041400"/>
            <a:ext cx="21336000" cy="1838325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0000" b="1" i="0">
                <a:solidFill>
                  <a:srgbClr val="4267B2"/>
                </a:solidFill>
                <a:latin typeface="FreightSansLFPro SmBd"/>
                <a:cs typeface="FreightSansLFPro SmB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1524000" y="3111500"/>
            <a:ext cx="21336000" cy="9525000"/>
          </a:xfrm>
          <a:prstGeom prst="rect">
            <a:avLst/>
          </a:prstGeom>
        </p:spPr>
        <p:txBody>
          <a:bodyPr vert="horz" lIns="0" tIns="0" rIns="0" bIns="0"/>
          <a:lstStyle>
            <a:lvl1pPr marL="571500" indent="-571500" algn="l">
              <a:lnSpc>
                <a:spcPct val="120000"/>
              </a:lnSpc>
              <a:buClr>
                <a:srgbClr val="5890FF"/>
              </a:buClr>
              <a:buSzPct val="100000"/>
              <a:buFont typeface="Arial"/>
              <a:buChar char="•"/>
              <a:defRPr sz="7000" baseline="0">
                <a:solidFill>
                  <a:schemeClr val="bg1"/>
                </a:solidFill>
                <a:latin typeface="FreightSansLFPro"/>
              </a:defRPr>
            </a:lvl1pPr>
            <a:lvl2pPr marL="914400" indent="-457200" algn="l">
              <a:lnSpc>
                <a:spcPct val="120000"/>
              </a:lnSpc>
              <a:buClr>
                <a:srgbClr val="5890FF"/>
              </a:buClr>
              <a:buFont typeface="Arial" panose="020B0604020202020204" pitchFamily="34" charset="0"/>
              <a:buChar char="•"/>
              <a:defRPr sz="6600">
                <a:solidFill>
                  <a:schemeClr val="bg1"/>
                </a:solidFill>
                <a:latin typeface="FreightSansLFPro"/>
              </a:defRPr>
            </a:lvl2pPr>
            <a:lvl3pPr marL="1371600" indent="-457200" algn="l">
              <a:lnSpc>
                <a:spcPct val="120000"/>
              </a:lnSpc>
              <a:buClr>
                <a:srgbClr val="5890FF"/>
              </a:buClr>
              <a:buFont typeface="Arial" panose="020B0604020202020204" pitchFamily="34" charset="0"/>
              <a:buChar char="•"/>
              <a:defRPr sz="6000">
                <a:solidFill>
                  <a:schemeClr val="bg1"/>
                </a:solidFill>
                <a:latin typeface="FreightSansLFPro"/>
              </a:defRPr>
            </a:lvl3pPr>
            <a:lvl4pPr marL="1828800" indent="-457200" algn="l">
              <a:lnSpc>
                <a:spcPct val="120000"/>
              </a:lnSpc>
              <a:buClr>
                <a:srgbClr val="5890FF"/>
              </a:buClr>
              <a:buFont typeface="Arial" panose="020B0604020202020204" pitchFamily="34" charset="0"/>
              <a:buChar char="•"/>
              <a:defRPr sz="5400">
                <a:solidFill>
                  <a:schemeClr val="bg1"/>
                </a:solidFill>
                <a:latin typeface="FreightSansLFPro"/>
              </a:defRPr>
            </a:lvl4pPr>
            <a:lvl5pPr marL="2286000" indent="-457200" algn="l">
              <a:lnSpc>
                <a:spcPct val="120000"/>
              </a:lnSpc>
              <a:buClr>
                <a:srgbClr val="5890FF"/>
              </a:buClr>
              <a:buFont typeface="Arial" panose="020B0604020202020204" pitchFamily="34" charset="0"/>
              <a:buChar char="•"/>
              <a:defRPr sz="4800">
                <a:solidFill>
                  <a:schemeClr val="bg1"/>
                </a:solidFill>
                <a:latin typeface="FreightSansLF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15309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Interstitial">
    <p:bg>
      <p:bgPr>
        <a:solidFill>
          <a:srgbClr val="4267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715000"/>
            <a:ext cx="21336000" cy="228600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>
              <a:defRPr sz="12000" b="0" i="0">
                <a:solidFill>
                  <a:schemeClr val="tx1"/>
                </a:solidFill>
                <a:latin typeface="FreightSansLFPro SmBd"/>
                <a:cs typeface="FreightSansLFPro SmB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uot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495299" y="508000"/>
            <a:ext cx="23368001" cy="12700000"/>
          </a:xfrm>
          <a:prstGeom prst="roundRect">
            <a:avLst>
              <a:gd name="adj" fmla="val 279"/>
            </a:avLst>
          </a:prstGeom>
          <a:solidFill>
            <a:srgbClr val="FFFFFF"/>
          </a:solidFill>
          <a:ln w="12700">
            <a:solidFill>
              <a:srgbClr val="DBDEE2"/>
            </a:solidFill>
            <a:miter lim="400000"/>
          </a:ln>
          <a:effectLst>
            <a:outerShdw blurRad="12700" dist="12700" dir="5400000" rotWithShape="0">
              <a:srgbClr val="BBC0C7"/>
            </a:outerShdw>
          </a:effectLst>
        </p:spPr>
        <p:txBody>
          <a:bodyPr lIns="0" tIns="0" rIns="0" bIns="0" anchor="ctr"/>
          <a:lstStyle/>
          <a:p>
            <a:pPr lvl="0" defTabSz="584200">
              <a:lnSpc>
                <a:spcPct val="100000"/>
              </a:lnSpc>
              <a:defRPr sz="6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11747500"/>
            <a:ext cx="21336000" cy="914400"/>
          </a:xfrm>
          <a:prstGeom prst="rect">
            <a:avLst/>
          </a:prstGeom>
        </p:spPr>
        <p:txBody>
          <a:bodyPr vert="horz"/>
          <a:lstStyle>
            <a:lvl1pPr algn="ctr">
              <a:defRPr sz="4400" b="0" i="0" baseline="0">
                <a:solidFill>
                  <a:schemeClr val="accent6"/>
                </a:solidFill>
                <a:latin typeface="FreightSansLFPro"/>
                <a:cs typeface="FreightSansLFPro"/>
              </a:defRPr>
            </a:lvl1pPr>
            <a:lvl2pPr algn="ctr">
              <a:defRPr b="0" i="0">
                <a:solidFill>
                  <a:srgbClr val="5890FF"/>
                </a:solidFill>
                <a:latin typeface="FreightSansLFPro"/>
                <a:cs typeface="FreightSansLFPro"/>
              </a:defRPr>
            </a:lvl2pPr>
            <a:lvl3pPr algn="ctr">
              <a:defRPr b="0" i="0">
                <a:solidFill>
                  <a:srgbClr val="5890FF"/>
                </a:solidFill>
                <a:latin typeface="FreightSansLFPro"/>
                <a:cs typeface="FreightSansLFPro"/>
              </a:defRPr>
            </a:lvl3pPr>
            <a:lvl4pPr algn="ctr">
              <a:defRPr b="0" i="0">
                <a:solidFill>
                  <a:srgbClr val="5890FF"/>
                </a:solidFill>
                <a:latin typeface="FreightSansLFPro"/>
                <a:cs typeface="FreightSansLFPro"/>
              </a:defRPr>
            </a:lvl4pPr>
            <a:lvl5pPr algn="ctr">
              <a:defRPr b="0" i="0">
                <a:solidFill>
                  <a:srgbClr val="5890FF"/>
                </a:solidFill>
                <a:latin typeface="FreightSansLFPro"/>
                <a:cs typeface="FreightSansLFPro"/>
              </a:defRPr>
            </a:lvl5pPr>
          </a:lstStyle>
          <a:p>
            <a:pPr lvl="0"/>
            <a:r>
              <a:rPr lang="en-US" dirty="0"/>
              <a:t>— Quote Author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768599" y="3987800"/>
            <a:ext cx="18821400" cy="5740400"/>
          </a:xfrm>
          <a:prstGeom prst="rect">
            <a:avLst/>
          </a:prstGeom>
        </p:spPr>
        <p:txBody>
          <a:bodyPr vert="horz"/>
          <a:lstStyle>
            <a:lvl1pPr>
              <a:defRPr sz="9500" b="0" i="0" baseline="0">
                <a:solidFill>
                  <a:schemeClr val="bg1"/>
                </a:solidFill>
                <a:latin typeface="FreightSansLFPro"/>
                <a:cs typeface="FreightSansLFPro"/>
              </a:defRPr>
            </a:lvl1pPr>
            <a:lvl2pPr>
              <a:defRPr sz="7000" b="0" i="0">
                <a:latin typeface="FreightSansLFPro"/>
                <a:cs typeface="FreightSansLFPro"/>
              </a:defRPr>
            </a:lvl2pPr>
            <a:lvl3pPr>
              <a:defRPr sz="7000" b="0" i="0">
                <a:latin typeface="FreightSansLFPro"/>
                <a:cs typeface="FreightSansLFPro"/>
              </a:defRPr>
            </a:lvl3pPr>
            <a:lvl4pPr>
              <a:defRPr sz="7000" b="0" i="0">
                <a:latin typeface="FreightSansLFPro"/>
                <a:cs typeface="FreightSansLFPro"/>
              </a:defRPr>
            </a:lvl4pPr>
            <a:lvl5pPr>
              <a:defRPr sz="7000" b="0" i="0">
                <a:latin typeface="FreightSansLFPro"/>
                <a:cs typeface="FreightSansLFPro"/>
              </a:defRPr>
            </a:lvl5pPr>
          </a:lstStyle>
          <a:p>
            <a:pPr lvl="0"/>
            <a:r>
              <a:rPr lang="en-US" dirty="0"/>
              <a:t>“Lorem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Nam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at.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quam </a:t>
            </a:r>
            <a:r>
              <a:rPr lang="en-US" dirty="0" err="1"/>
              <a:t>feugiat</a:t>
            </a:r>
            <a:r>
              <a:rPr lang="en-US" dirty="0"/>
              <a:t>.”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67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ordmark-Cover.pdf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696" y="5080000"/>
            <a:ext cx="10106526" cy="355600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61" r:id="rId3"/>
    <p:sldLayoutId id="2147483651" r:id="rId4"/>
    <p:sldLayoutId id="2147483660" r:id="rId5"/>
    <p:sldLayoutId id="2147483653" r:id="rId6"/>
    <p:sldLayoutId id="2147483654" r:id="rId7"/>
  </p:sldLayoutIdLst>
  <p:transition spd="med"/>
  <p:hf sldNum="0" hdr="0" dt="0"/>
  <p:txStyles>
    <p:titleStyle>
      <a:lvl1pPr algn="ctr" defTabSz="546100" eaLnBrk="1" hangingPunct="1">
        <a:defRPr sz="11400">
          <a:solidFill>
            <a:srgbClr val="53585F"/>
          </a:solidFill>
          <a:latin typeface="+mj-lt"/>
          <a:ea typeface="+mj-ea"/>
          <a:cs typeface="+mj-cs"/>
          <a:sym typeface="Helvetica"/>
        </a:defRPr>
      </a:lvl1pPr>
      <a:lvl2pPr indent="228600" algn="ctr" defTabSz="546100" eaLnBrk="1" hangingPunct="1">
        <a:defRPr sz="11400">
          <a:solidFill>
            <a:srgbClr val="53585F"/>
          </a:solidFill>
          <a:latin typeface="+mj-lt"/>
          <a:ea typeface="+mj-ea"/>
          <a:cs typeface="+mj-cs"/>
          <a:sym typeface="Helvetica"/>
        </a:defRPr>
      </a:lvl2pPr>
      <a:lvl3pPr indent="457200" algn="ctr" defTabSz="546100" eaLnBrk="1" hangingPunct="1">
        <a:defRPr sz="11400">
          <a:solidFill>
            <a:srgbClr val="53585F"/>
          </a:solidFill>
          <a:latin typeface="+mj-lt"/>
          <a:ea typeface="+mj-ea"/>
          <a:cs typeface="+mj-cs"/>
          <a:sym typeface="Helvetica"/>
        </a:defRPr>
      </a:lvl3pPr>
      <a:lvl4pPr indent="685800" algn="ctr" defTabSz="546100" eaLnBrk="1" hangingPunct="1">
        <a:defRPr sz="11400">
          <a:solidFill>
            <a:srgbClr val="53585F"/>
          </a:solidFill>
          <a:latin typeface="+mj-lt"/>
          <a:ea typeface="+mj-ea"/>
          <a:cs typeface="+mj-cs"/>
          <a:sym typeface="Helvetica"/>
        </a:defRPr>
      </a:lvl4pPr>
      <a:lvl5pPr indent="914400" algn="ctr" defTabSz="546100" eaLnBrk="1" hangingPunct="1">
        <a:defRPr sz="11400">
          <a:solidFill>
            <a:srgbClr val="53585F"/>
          </a:solidFill>
          <a:latin typeface="+mj-lt"/>
          <a:ea typeface="+mj-ea"/>
          <a:cs typeface="+mj-cs"/>
          <a:sym typeface="Helvetica"/>
        </a:defRPr>
      </a:lvl5pPr>
      <a:lvl6pPr indent="1143000" algn="ctr" defTabSz="546100" eaLnBrk="1" hangingPunct="1">
        <a:defRPr sz="11400">
          <a:solidFill>
            <a:srgbClr val="53585F"/>
          </a:solidFill>
          <a:latin typeface="+mj-lt"/>
          <a:ea typeface="+mj-ea"/>
          <a:cs typeface="+mj-cs"/>
          <a:sym typeface="Helvetica"/>
        </a:defRPr>
      </a:lvl6pPr>
      <a:lvl7pPr indent="1371600" algn="ctr" defTabSz="546100" eaLnBrk="1" hangingPunct="1">
        <a:defRPr sz="11400">
          <a:solidFill>
            <a:srgbClr val="53585F"/>
          </a:solidFill>
          <a:latin typeface="+mj-lt"/>
          <a:ea typeface="+mj-ea"/>
          <a:cs typeface="+mj-cs"/>
          <a:sym typeface="Helvetica"/>
        </a:defRPr>
      </a:lvl7pPr>
      <a:lvl8pPr indent="1600200" algn="ctr" defTabSz="546100" eaLnBrk="1" hangingPunct="1">
        <a:defRPr sz="11400">
          <a:solidFill>
            <a:srgbClr val="53585F"/>
          </a:solidFill>
          <a:latin typeface="+mj-lt"/>
          <a:ea typeface="+mj-ea"/>
          <a:cs typeface="+mj-cs"/>
          <a:sym typeface="Helvetica"/>
        </a:defRPr>
      </a:lvl8pPr>
      <a:lvl9pPr indent="1828800" algn="ctr" defTabSz="546100" eaLnBrk="1" hangingPunct="1">
        <a:defRPr sz="11400">
          <a:solidFill>
            <a:srgbClr val="53585F"/>
          </a:solidFill>
          <a:latin typeface="+mj-lt"/>
          <a:ea typeface="+mj-ea"/>
          <a:cs typeface="+mj-cs"/>
          <a:sym typeface="Helvetica"/>
        </a:defRPr>
      </a:lvl9pPr>
    </p:titleStyle>
    <p:bodyStyle>
      <a:lvl1pPr algn="ctr" defTabSz="546100" eaLnBrk="1" hangingPunct="1">
        <a:defRPr sz="4800">
          <a:solidFill>
            <a:srgbClr val="53585F"/>
          </a:solidFill>
          <a:latin typeface="+mj-lt"/>
          <a:ea typeface="+mj-ea"/>
          <a:cs typeface="+mj-cs"/>
          <a:sym typeface="Helvetica"/>
        </a:defRPr>
      </a:lvl1pPr>
      <a:lvl2pPr algn="ctr" defTabSz="546100" eaLnBrk="1" hangingPunct="1">
        <a:defRPr sz="4800">
          <a:solidFill>
            <a:srgbClr val="53585F"/>
          </a:solidFill>
          <a:latin typeface="+mj-lt"/>
          <a:ea typeface="+mj-ea"/>
          <a:cs typeface="+mj-cs"/>
          <a:sym typeface="Helvetica"/>
        </a:defRPr>
      </a:lvl2pPr>
      <a:lvl3pPr algn="ctr" defTabSz="546100" eaLnBrk="1" hangingPunct="1">
        <a:defRPr sz="4800">
          <a:solidFill>
            <a:srgbClr val="53585F"/>
          </a:solidFill>
          <a:latin typeface="+mj-lt"/>
          <a:ea typeface="+mj-ea"/>
          <a:cs typeface="+mj-cs"/>
          <a:sym typeface="Helvetica"/>
        </a:defRPr>
      </a:lvl3pPr>
      <a:lvl4pPr algn="ctr" defTabSz="546100" eaLnBrk="1" hangingPunct="1">
        <a:defRPr sz="4800">
          <a:solidFill>
            <a:srgbClr val="53585F"/>
          </a:solidFill>
          <a:latin typeface="+mj-lt"/>
          <a:ea typeface="+mj-ea"/>
          <a:cs typeface="+mj-cs"/>
          <a:sym typeface="Helvetica"/>
        </a:defRPr>
      </a:lvl4pPr>
      <a:lvl5pPr algn="ctr" defTabSz="546100" eaLnBrk="1" hangingPunct="1">
        <a:defRPr sz="4800">
          <a:solidFill>
            <a:srgbClr val="53585F"/>
          </a:solidFill>
          <a:latin typeface="+mj-lt"/>
          <a:ea typeface="+mj-ea"/>
          <a:cs typeface="+mj-cs"/>
          <a:sym typeface="Helvetica"/>
        </a:defRPr>
      </a:lvl5pPr>
      <a:lvl6pPr indent="241300" algn="ctr" defTabSz="546100" eaLnBrk="1" hangingPunct="1">
        <a:defRPr sz="4800">
          <a:solidFill>
            <a:srgbClr val="53585F"/>
          </a:solidFill>
          <a:latin typeface="+mj-lt"/>
          <a:ea typeface="+mj-ea"/>
          <a:cs typeface="+mj-cs"/>
          <a:sym typeface="Helvetica"/>
        </a:defRPr>
      </a:lvl6pPr>
      <a:lvl7pPr indent="469900" algn="ctr" defTabSz="546100" eaLnBrk="1" hangingPunct="1">
        <a:defRPr sz="4800">
          <a:solidFill>
            <a:srgbClr val="53585F"/>
          </a:solidFill>
          <a:latin typeface="+mj-lt"/>
          <a:ea typeface="+mj-ea"/>
          <a:cs typeface="+mj-cs"/>
          <a:sym typeface="Helvetica"/>
        </a:defRPr>
      </a:lvl7pPr>
      <a:lvl8pPr indent="711200" algn="ctr" defTabSz="546100" eaLnBrk="1" hangingPunct="1">
        <a:defRPr sz="4800">
          <a:solidFill>
            <a:srgbClr val="53585F"/>
          </a:solidFill>
          <a:latin typeface="+mj-lt"/>
          <a:ea typeface="+mj-ea"/>
          <a:cs typeface="+mj-cs"/>
          <a:sym typeface="Helvetica"/>
        </a:defRPr>
      </a:lvl8pPr>
      <a:lvl9pPr indent="952500" algn="ctr" defTabSz="546100" eaLnBrk="1" hangingPunct="1">
        <a:defRPr sz="4800">
          <a:solidFill>
            <a:srgbClr val="53585F"/>
          </a:solidFill>
          <a:latin typeface="+mj-lt"/>
          <a:ea typeface="+mj-ea"/>
          <a:cs typeface="+mj-cs"/>
          <a:sym typeface="Helvetica"/>
        </a:defRPr>
      </a:lvl9pPr>
    </p:bodyStyle>
    <p:otherStyle>
      <a:lvl1pPr algn="ctr" defTabSz="5461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"/>
        </a:defRPr>
      </a:lvl1pPr>
      <a:lvl2pPr indent="228600" algn="ctr" defTabSz="5461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"/>
        </a:defRPr>
      </a:lvl2pPr>
      <a:lvl3pPr indent="457200" algn="ctr" defTabSz="5461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"/>
        </a:defRPr>
      </a:lvl3pPr>
      <a:lvl4pPr indent="685800" algn="ctr" defTabSz="5461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"/>
        </a:defRPr>
      </a:lvl4pPr>
      <a:lvl5pPr indent="914400" algn="ctr" defTabSz="5461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"/>
        </a:defRPr>
      </a:lvl5pPr>
      <a:lvl6pPr indent="1143000" algn="ctr" defTabSz="5461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"/>
        </a:defRPr>
      </a:lvl6pPr>
      <a:lvl7pPr indent="1371600" algn="ctr" defTabSz="5461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"/>
        </a:defRPr>
      </a:lvl7pPr>
      <a:lvl8pPr indent="1600200" algn="ctr" defTabSz="5461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"/>
        </a:defRPr>
      </a:lvl8pPr>
      <a:lvl9pPr indent="1828800" algn="ctr" defTabSz="546100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029DE7B6-DC7C-4BA1-B406-EDDA0C0A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08592" y="-4"/>
            <a:ext cx="15075408" cy="137160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9240" y="2612142"/>
            <a:ext cx="10956758" cy="5326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rtl="0">
              <a:lnSpc>
                <a:spcPct val="90000"/>
              </a:lnSpc>
              <a:spcBef>
                <a:spcPct val="0"/>
              </a:spcBef>
            </a:pPr>
            <a:r>
              <a:rPr lang="en-US" sz="9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Hack-A-Crawl</a:t>
            </a:r>
            <a:br>
              <a:rPr lang="en-US" sz="9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9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Create , Share and Invite your buddies to your pub crawl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0379240" y="8212008"/>
            <a:ext cx="10956760" cy="3721766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 rtl="0"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Mathew Ho, Miruna Rusu ,Rahul Gupta , Roxana Tugulea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48A36A-F91B-453F-B5B8-DE3ED805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14" y="4794623"/>
            <a:ext cx="9004678" cy="206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524000" y="3817112"/>
            <a:ext cx="21336000" cy="8113777"/>
          </a:xfrm>
        </p:spPr>
        <p:txBody>
          <a:bodyPr/>
          <a:lstStyle/>
          <a:p>
            <a:pPr marL="857250" lvl="0" indent="-857250">
              <a:buFont typeface="Wingdings" panose="05000000000000000000" pitchFamily="2" charset="2"/>
              <a:buChar char="Ø"/>
            </a:pPr>
            <a:r>
              <a:rPr lang="en-US" dirty="0"/>
              <a:t> To allow people to share , invite and bring together other people on their favorite pub crawl routes</a:t>
            </a:r>
          </a:p>
          <a:p>
            <a:pPr marL="857250" lvl="0" indent="-857250">
              <a:buFont typeface="Wingdings" panose="05000000000000000000" pitchFamily="2" charset="2"/>
              <a:buChar char="Ø"/>
            </a:pPr>
            <a:r>
              <a:rPr lang="en-US" dirty="0"/>
              <a:t> To keep a record of their previously traversed pub crawl routes</a:t>
            </a:r>
          </a:p>
          <a:p>
            <a:pPr marL="857250" lvl="0" indent="-857250">
              <a:buFont typeface="Wingdings" panose="05000000000000000000" pitchFamily="2" charset="2"/>
              <a:buChar char="Ø"/>
            </a:pPr>
            <a:r>
              <a:rPr lang="en-US" dirty="0"/>
              <a:t>To facilitate people to meet with others having similar interests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</a:t>
            </a:r>
          </a:p>
        </p:txBody>
      </p:sp>
    </p:spTree>
    <p:extLst>
      <p:ext uri="{BB962C8B-B14F-4D97-AF65-F5344CB8AC3E}">
        <p14:creationId xmlns:p14="http://schemas.microsoft.com/office/powerpoint/2010/main" val="395205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524000" y="4826000"/>
            <a:ext cx="16482646" cy="6096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Frontend: React Native</a:t>
            </a:r>
          </a:p>
          <a:p>
            <a:pPr marL="0" indent="0">
              <a:buNone/>
            </a:pPr>
            <a:r>
              <a:rPr lang="en-US" dirty="0"/>
              <a:t>Backend : MongoDB , JavaScript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	</a:t>
            </a:r>
          </a:p>
        </p:txBody>
      </p:sp>
    </p:spTree>
    <p:extLst>
      <p:ext uri="{BB962C8B-B14F-4D97-AF65-F5344CB8AC3E}">
        <p14:creationId xmlns:p14="http://schemas.microsoft.com/office/powerpoint/2010/main" val="183563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7CEAB7-C299-476A-B4A9-1E93D265ED0A}"/>
              </a:ext>
            </a:extLst>
          </p:cNvPr>
          <p:cNvSpPr/>
          <p:nvPr/>
        </p:nvSpPr>
        <p:spPr>
          <a:xfrm>
            <a:off x="831274" y="3959653"/>
            <a:ext cx="5652654" cy="2000548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Log in via your    Facebook profile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F6EE9FB-BC98-4577-AFEB-3E62DE8B488F}"/>
              </a:ext>
            </a:extLst>
          </p:cNvPr>
          <p:cNvSpPr/>
          <p:nvPr/>
        </p:nvSpPr>
        <p:spPr>
          <a:xfrm>
            <a:off x="6733309" y="4211782"/>
            <a:ext cx="2854036" cy="1302327"/>
          </a:xfrm>
          <a:prstGeom prst="righ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EC2401-AD05-45FC-99CA-118B5C9BE8D4}"/>
              </a:ext>
            </a:extLst>
          </p:cNvPr>
          <p:cNvSpPr/>
          <p:nvPr/>
        </p:nvSpPr>
        <p:spPr>
          <a:xfrm>
            <a:off x="9684327" y="3497988"/>
            <a:ext cx="5153891" cy="2923877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Create a  route by  specifying         budget etc.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5F4757-037D-443B-9BA6-F35B028B3D4A}"/>
              </a:ext>
            </a:extLst>
          </p:cNvPr>
          <p:cNvSpPr/>
          <p:nvPr/>
        </p:nvSpPr>
        <p:spPr>
          <a:xfrm>
            <a:off x="10002982" y="9615510"/>
            <a:ext cx="14062363" cy="2000548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Voila! You’re done. Embark on your created pub crawl with your invited friends!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5A7D467-97CE-40E4-A1A5-CC343820034C}"/>
              </a:ext>
            </a:extLst>
          </p:cNvPr>
          <p:cNvSpPr/>
          <p:nvPr/>
        </p:nvSpPr>
        <p:spPr>
          <a:xfrm rot="5400000">
            <a:off x="19410218" y="7391119"/>
            <a:ext cx="2854036" cy="1302327"/>
          </a:xfrm>
          <a:prstGeom prst="righ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1AFECD9-F33D-44CC-ACE6-BA67743723C2}"/>
              </a:ext>
            </a:extLst>
          </p:cNvPr>
          <p:cNvSpPr/>
          <p:nvPr/>
        </p:nvSpPr>
        <p:spPr>
          <a:xfrm>
            <a:off x="15143019" y="4364182"/>
            <a:ext cx="2854036" cy="1302327"/>
          </a:xfrm>
          <a:prstGeom prst="righ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DE48ED-AC2B-4D95-AACA-D82CED66AD94}"/>
              </a:ext>
            </a:extLst>
          </p:cNvPr>
          <p:cNvSpPr/>
          <p:nvPr/>
        </p:nvSpPr>
        <p:spPr>
          <a:xfrm>
            <a:off x="18191018" y="3553406"/>
            <a:ext cx="5874327" cy="2923877"/>
          </a:xfrm>
          <a:prstGeom prst="rect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Share the created route  with your   friends/contacts</a:t>
            </a:r>
          </a:p>
        </p:txBody>
      </p:sp>
    </p:spTree>
    <p:extLst>
      <p:ext uri="{BB962C8B-B14F-4D97-AF65-F5344CB8AC3E}">
        <p14:creationId xmlns:p14="http://schemas.microsoft.com/office/powerpoint/2010/main" val="287378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1534249" y="5934669"/>
            <a:ext cx="21338857" cy="1846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lnSpc>
                <a:spcPct val="100000"/>
              </a:lnSpc>
              <a:defRPr sz="1800">
                <a:solidFill>
                  <a:srgbClr val="000000"/>
                </a:solidFill>
              </a:defRPr>
            </a:pPr>
            <a:r>
              <a:rPr lang="en-US" sz="12000" dirty="0">
                <a:solidFill>
                  <a:srgbClr val="5890FF"/>
                </a:solidFill>
                <a:latin typeface="FreightSansLFPro-Medium"/>
                <a:ea typeface="FreightSansLFPro-Medium"/>
                <a:cs typeface="FreightSansLFPro-Medium"/>
                <a:sym typeface="FreightSansLFPro-Medium"/>
              </a:rPr>
              <a:t>Demonstration</a:t>
            </a:r>
            <a:endParaRPr sz="12000" dirty="0">
              <a:solidFill>
                <a:srgbClr val="5890FF"/>
              </a:solidFill>
              <a:latin typeface="FreightSansLFPro-Medium"/>
              <a:ea typeface="FreightSansLFPro-Medium"/>
              <a:cs typeface="FreightSansLFPro-Medium"/>
              <a:sym typeface="FreightSansLFPro-Medium"/>
            </a:endParaRPr>
          </a:p>
        </p:txBody>
      </p:sp>
      <p:sp>
        <p:nvSpPr>
          <p:cNvPr id="37" name="Shape 37"/>
          <p:cNvSpPr/>
          <p:nvPr/>
        </p:nvSpPr>
        <p:spPr>
          <a:xfrm>
            <a:off x="1522572" y="11749991"/>
            <a:ext cx="21338855" cy="562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80000"/>
              </a:lnSpc>
              <a:defRPr sz="4000">
                <a:solidFill>
                  <a:srgbClr val="5890FF"/>
                </a:solidFill>
                <a:latin typeface="FreightSansLFPro-Medium"/>
                <a:ea typeface="FreightSansLFPro-Medium"/>
                <a:cs typeface="FreightSansLFPro-Medium"/>
                <a:sym typeface="FreightSansLFPro-Medium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endParaRPr sz="4400" dirty="0">
              <a:solidFill>
                <a:srgbClr val="5890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524000" y="3817112"/>
            <a:ext cx="21336000" cy="8113777"/>
          </a:xfrm>
        </p:spPr>
        <p:txBody>
          <a:bodyPr/>
          <a:lstStyle/>
          <a:p>
            <a:pPr marL="857250" lvl="0" indent="-857250">
              <a:buFont typeface="Wingdings" panose="05000000000000000000" pitchFamily="2" charset="2"/>
              <a:buChar char="Ø"/>
            </a:pPr>
            <a:r>
              <a:rPr lang="en-US" dirty="0"/>
              <a:t> Interactive visualization of routes using a map</a:t>
            </a:r>
          </a:p>
          <a:p>
            <a:pPr marL="857250" lvl="0" indent="-857250">
              <a:buFont typeface="Wingdings" panose="05000000000000000000" pitchFamily="2" charset="2"/>
              <a:buChar char="Ø"/>
            </a:pPr>
            <a:r>
              <a:rPr lang="en-US" dirty="0"/>
              <a:t> Allowing people to share their created crawls with other members</a:t>
            </a:r>
          </a:p>
          <a:p>
            <a:pPr marL="857250" lvl="0" indent="-8572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Monetising</a:t>
            </a:r>
            <a:r>
              <a:rPr lang="en-US" dirty="0"/>
              <a:t> the app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Improvements/Additions</a:t>
            </a:r>
          </a:p>
        </p:txBody>
      </p:sp>
    </p:spTree>
    <p:extLst>
      <p:ext uri="{BB962C8B-B14F-4D97-AF65-F5344CB8AC3E}">
        <p14:creationId xmlns:p14="http://schemas.microsoft.com/office/powerpoint/2010/main" val="347191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1521833" y="6042152"/>
            <a:ext cx="21340333" cy="1529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80000"/>
              </a:lnSpc>
              <a:defRPr sz="12000" b="1">
                <a:solidFill>
                  <a:srgbClr val="FFFFFF"/>
                </a:solidFill>
                <a:latin typeface="FreightSansLFPro-Semibold"/>
                <a:ea typeface="FreightSansLFPro-Semibold"/>
                <a:cs typeface="FreightSansLFPro-Semibold"/>
                <a:sym typeface="FreightSansLFPro-Semibold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2000" b="1" dirty="0">
                <a:solidFill>
                  <a:srgbClr val="FFFFFF"/>
                </a:solidFill>
              </a:rPr>
              <a:t>Questions?</a:t>
            </a:r>
            <a:endParaRPr sz="120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Facebook 2018 Presentation Colors">
      <a:dk1>
        <a:srgbClr val="4E5665"/>
      </a:dk1>
      <a:lt1>
        <a:srgbClr val="FFFFFF"/>
      </a:lt1>
      <a:dk2>
        <a:srgbClr val="898F9C"/>
      </a:dk2>
      <a:lt2>
        <a:srgbClr val="E9EAED"/>
      </a:lt2>
      <a:accent1>
        <a:srgbClr val="4167B2"/>
      </a:accent1>
      <a:accent2>
        <a:srgbClr val="6BCDBB"/>
      </a:accent2>
      <a:accent3>
        <a:srgbClr val="54C7EC"/>
      </a:accent3>
      <a:accent4>
        <a:srgbClr val="F34F46"/>
      </a:accent4>
      <a:accent5>
        <a:srgbClr val="F7923B"/>
      </a:accent5>
      <a:accent6>
        <a:srgbClr val="5890FF"/>
      </a:accent6>
      <a:hlink>
        <a:srgbClr val="0000FF"/>
      </a:hlink>
      <a:folHlink>
        <a:srgbClr val="00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76200" tIns="76200" rIns="76200" bIns="762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6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457200" rtl="0" fontAlgn="auto" latinLnBrk="1" hangingPunct="0">
          <a:lnSpc>
            <a:spcPct val="11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9000" b="0" i="0" u="none" strike="noStrike" cap="none" spc="0" normalizeH="0" baseline="0">
            <a:ln>
              <a:noFill/>
            </a:ln>
            <a:solidFill>
              <a:srgbClr val="7D8490"/>
            </a:solidFill>
            <a:effectLst/>
            <a:uFillTx/>
            <a:latin typeface="Vista Sans OT Medium"/>
            <a:ea typeface="Vista Sans OT Medium"/>
            <a:cs typeface="Vista Sans OT Medium"/>
            <a:sym typeface="Vista Sans O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Facebook_Basic_052118" id="{26CCB2FF-CED1-5248-AF06-3CD121C16B0F}" vid="{6064B9A8-F233-224E-B466-F9611C046540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76200" tIns="76200" rIns="76200" bIns="762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6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457200" rtl="0" fontAlgn="auto" latinLnBrk="1" hangingPunct="0">
          <a:lnSpc>
            <a:spcPct val="11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9000" b="0" i="0" u="none" strike="noStrike" cap="none" spc="0" normalizeH="0" baseline="0">
            <a:ln>
              <a:noFill/>
            </a:ln>
            <a:solidFill>
              <a:srgbClr val="7D8490"/>
            </a:solidFill>
            <a:effectLst/>
            <a:uFillTx/>
            <a:latin typeface="Vista Sans OT Medium"/>
            <a:ea typeface="Vista Sans OT Medium"/>
            <a:cs typeface="Vista Sans OT Medium"/>
            <a:sym typeface="Vista Sans O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Microsoft Office PowerPoint</Application>
  <PresentationFormat>Custom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Arial</vt:lpstr>
      <vt:lpstr>Calibri</vt:lpstr>
      <vt:lpstr>FreightSansLFPro</vt:lpstr>
      <vt:lpstr>FreightSansLFPro Med</vt:lpstr>
      <vt:lpstr>FreightSansLFPro SmBd</vt:lpstr>
      <vt:lpstr>FreightSansLFPro-Medium</vt:lpstr>
      <vt:lpstr>FreightSansLFPro-Semibold</vt:lpstr>
      <vt:lpstr>Gill Sans</vt:lpstr>
      <vt:lpstr>Helvetica</vt:lpstr>
      <vt:lpstr>Lucida Grande</vt:lpstr>
      <vt:lpstr>Vista Sans OT Medium</vt:lpstr>
      <vt:lpstr>Wingdings</vt:lpstr>
      <vt:lpstr>White</vt:lpstr>
      <vt:lpstr>Hack-A-Crawl Create , Share and Invite your buddies to your pub crawl</vt:lpstr>
      <vt:lpstr>Inspiration</vt:lpstr>
      <vt:lpstr>Technologies Used </vt:lpstr>
      <vt:lpstr>Workflow</vt:lpstr>
      <vt:lpstr>PowerPoint Presentation</vt:lpstr>
      <vt:lpstr>Future Improvements/Additions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Hack-A-Crawl Create , Share and Invite your buddies to your pub crawl</dc:title>
  <dc:creator>Gupta, Rahul</dc:creator>
  <cp:lastModifiedBy>Gupta, Rahul</cp:lastModifiedBy>
  <cp:revision>1</cp:revision>
  <dcterms:created xsi:type="dcterms:W3CDTF">2019-03-09T20:02:37Z</dcterms:created>
  <dcterms:modified xsi:type="dcterms:W3CDTF">2019-03-09T20:03:12Z</dcterms:modified>
</cp:coreProperties>
</file>