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slideLayouts/slideLayout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  <p:sldMasterId id="2147483673" r:id="rId2"/>
    <p:sldMasterId id="2147483713" r:id="rId3"/>
    <p:sldMasterId id="2147483715" r:id="rId4"/>
    <p:sldMasterId id="2147483717" r:id="rId5"/>
    <p:sldMasterId id="2147483734" r:id="rId6"/>
    <p:sldMasterId id="2147483732" r:id="rId7"/>
  </p:sldMasterIdLst>
  <p:notesMasterIdLst>
    <p:notesMasterId r:id="rId15"/>
  </p:notesMasterIdLst>
  <p:sldIdLst>
    <p:sldId id="263" r:id="rId8"/>
    <p:sldId id="256" r:id="rId9"/>
    <p:sldId id="257" r:id="rId10"/>
    <p:sldId id="258" r:id="rId11"/>
    <p:sldId id="260" r:id="rId12"/>
    <p:sldId id="261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97C9"/>
    <a:srgbClr val="FFC938"/>
    <a:srgbClr val="56B100"/>
    <a:srgbClr val="6A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93" d="100"/>
          <a:sy n="93" d="100"/>
        </p:scale>
        <p:origin x="118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4774B-048D-464F-8FE8-02F72293EE82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209F2-03AC-1B4F-BD46-1FE1AB693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46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209F2-03AC-1B4F-BD46-1FE1AB693B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63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0" y="2273582"/>
            <a:ext cx="9144000" cy="79091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Sample Presentation Name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3063875"/>
            <a:ext cx="9144000" cy="6953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946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0" y="2273582"/>
            <a:ext cx="9144000" cy="79091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Sample Presentation Name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idx="1"/>
          </p:nvPr>
        </p:nvSpPr>
        <p:spPr>
          <a:xfrm>
            <a:off x="650723" y="3113590"/>
            <a:ext cx="7956704" cy="717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Optional Subtitle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53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0" y="2273582"/>
            <a:ext cx="9144000" cy="79091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Sample Presentation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251200"/>
            <a:ext cx="9144000" cy="635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605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0" y="2273582"/>
            <a:ext cx="9144000" cy="79091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Sample Presentation Name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3063875"/>
            <a:ext cx="9144000" cy="6191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4046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0" y="2273582"/>
            <a:ext cx="9144000" cy="79091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Sample Presentation Name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idx="1"/>
          </p:nvPr>
        </p:nvSpPr>
        <p:spPr>
          <a:xfrm>
            <a:off x="650723" y="3113590"/>
            <a:ext cx="7956704" cy="717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Optional Subtitle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81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00100" y="2209800"/>
            <a:ext cx="7935913" cy="3225800"/>
          </a:xfrm>
        </p:spPr>
        <p:txBody>
          <a:bodyPr/>
          <a:lstStyle>
            <a:lvl3pPr>
              <a:defRPr sz="2000" b="0" i="0">
                <a:latin typeface="Verdana"/>
                <a:cs typeface="Verdana"/>
              </a:defRPr>
            </a:lvl3pPr>
            <a:lvl4pPr>
              <a:defRPr sz="1800">
                <a:latin typeface="Verdana"/>
                <a:cs typeface="Verdana"/>
              </a:defRPr>
            </a:lvl4pPr>
            <a:lvl5pPr>
              <a:defRPr sz="1800" b="0" i="0"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007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00100" y="2209800"/>
            <a:ext cx="7935913" cy="3225800"/>
          </a:xfrm>
        </p:spPr>
        <p:txBody>
          <a:bodyPr/>
          <a:lstStyle>
            <a:lvl3pPr>
              <a:defRPr sz="2000" b="0" i="0">
                <a:solidFill>
                  <a:schemeClr val="bg1"/>
                </a:solidFill>
                <a:latin typeface="Verdana"/>
                <a:cs typeface="Verdana"/>
              </a:defRPr>
            </a:lvl3pPr>
            <a:lvl4pPr>
              <a:defRPr sz="1800">
                <a:solidFill>
                  <a:schemeClr val="bg1"/>
                </a:solidFill>
                <a:latin typeface="Verdana"/>
                <a:cs typeface="Verdana"/>
              </a:defRPr>
            </a:lvl4pPr>
            <a:lvl5pPr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092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00100" y="2209800"/>
            <a:ext cx="7935913" cy="3225800"/>
          </a:xfrm>
        </p:spPr>
        <p:txBody>
          <a:bodyPr/>
          <a:lstStyle>
            <a:lvl3pPr>
              <a:defRPr sz="2000" b="0" i="0">
                <a:latin typeface="Verdana"/>
                <a:cs typeface="Verdana"/>
              </a:defRPr>
            </a:lvl3pPr>
            <a:lvl4pPr>
              <a:defRPr sz="1800">
                <a:latin typeface="Verdana"/>
                <a:cs typeface="Verdana"/>
              </a:defRPr>
            </a:lvl4pPr>
            <a:lvl5pPr>
              <a:defRPr sz="1800" b="0" i="0"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8105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70728_Politico_Portland_024.jpg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56206" y="1709110"/>
            <a:ext cx="9433491" cy="2399026"/>
          </a:xfrm>
          <a:prstGeom prst="rect">
            <a:avLst/>
          </a:prstGeom>
          <a:solidFill>
            <a:srgbClr val="5D97C9">
              <a:alpha val="68000"/>
            </a:srgbClr>
          </a:solidFill>
          <a:ln w="3175" cmpd="sng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0" y="2273582"/>
            <a:ext cx="9144000" cy="79091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Sample Presentation 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50723" y="3113590"/>
            <a:ext cx="7956704" cy="717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Optional Subtitle</a:t>
            </a:r>
          </a:p>
        </p:txBody>
      </p:sp>
      <p:pic>
        <p:nvPicPr>
          <p:cNvPr id="2" name="Picture 1" descr="OHSU_PSU-H-RGB-REV.pn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0597" y="5810727"/>
            <a:ext cx="4045807" cy="74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44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36" r:id="rId2"/>
  </p:sldLayoutIdLst>
  <p:txStyles>
    <p:titleStyle>
      <a:lvl1pPr algn="ctr" defTabSz="457200" rtl="0" eaLnBrk="1" latinLnBrk="0" hangingPunct="1">
        <a:lnSpc>
          <a:spcPts val="4500"/>
        </a:lnSpc>
        <a:spcBef>
          <a:spcPct val="0"/>
        </a:spcBef>
        <a:buNone/>
        <a:defRPr sz="4400" b="1" i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ctr" defTabSz="457200" rtl="0" eaLnBrk="1" latinLnBrk="0" hangingPunct="1">
        <a:lnSpc>
          <a:spcPts val="2300"/>
        </a:lnSpc>
        <a:spcBef>
          <a:spcPct val="20000"/>
        </a:spcBef>
        <a:buFontTx/>
        <a:buNone/>
        <a:defRPr sz="2000" b="0" i="0" kern="1200">
          <a:solidFill>
            <a:schemeClr val="bg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rban plaza - overhead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854"/>
          <a:stretch/>
        </p:blipFill>
        <p:spPr>
          <a:xfrm>
            <a:off x="0" y="-129044"/>
            <a:ext cx="9144000" cy="7090619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56206" y="1709110"/>
            <a:ext cx="9433491" cy="2399026"/>
          </a:xfrm>
          <a:prstGeom prst="rect">
            <a:avLst/>
          </a:prstGeom>
          <a:solidFill>
            <a:srgbClr val="6A7F00">
              <a:alpha val="68000"/>
            </a:srgbClr>
          </a:solidFill>
          <a:ln w="3175" cmpd="sng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0" y="2273582"/>
            <a:ext cx="9144000" cy="79091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Sample Presentation 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50723" y="3113590"/>
            <a:ext cx="7956704" cy="717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Optional Subtitle</a:t>
            </a:r>
          </a:p>
        </p:txBody>
      </p:sp>
      <p:pic>
        <p:nvPicPr>
          <p:cNvPr id="2" name="Picture 1" descr="OHSU_PSU-H-RGB-REV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0597" y="5810727"/>
            <a:ext cx="4045807" cy="74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314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ctr" defTabSz="457200" rtl="0" eaLnBrk="1" latinLnBrk="0" hangingPunct="1">
        <a:lnSpc>
          <a:spcPts val="4500"/>
        </a:lnSpc>
        <a:spcBef>
          <a:spcPct val="0"/>
        </a:spcBef>
        <a:buNone/>
        <a:defRPr sz="4400" b="1" i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ctr" defTabSz="457200" rtl="0" eaLnBrk="1" latinLnBrk="0" hangingPunct="1">
        <a:lnSpc>
          <a:spcPts val="2300"/>
        </a:lnSpc>
        <a:spcBef>
          <a:spcPct val="20000"/>
        </a:spcBef>
        <a:buFontTx/>
        <a:buNone/>
        <a:defRPr sz="2000" b="0" i="0" kern="1200">
          <a:solidFill>
            <a:schemeClr val="bg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70823_PSU_Health_572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"/>
            <a:ext cx="9144000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56206" y="1709110"/>
            <a:ext cx="9433491" cy="2399026"/>
          </a:xfrm>
          <a:prstGeom prst="rect">
            <a:avLst/>
          </a:prstGeom>
          <a:solidFill>
            <a:schemeClr val="bg1">
              <a:lumMod val="50000"/>
              <a:alpha val="68000"/>
            </a:schemeClr>
          </a:solidFill>
          <a:ln w="3175" cmpd="sng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0" y="2273582"/>
            <a:ext cx="9144000" cy="79091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Sample Presentation 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50723" y="3113590"/>
            <a:ext cx="7956704" cy="717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Optional Subtitle</a:t>
            </a:r>
          </a:p>
        </p:txBody>
      </p:sp>
      <p:pic>
        <p:nvPicPr>
          <p:cNvPr id="2" name="Picture 1" descr="OHSU_PSU-H-RGB-REV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0597" y="5810727"/>
            <a:ext cx="4045807" cy="74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0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txStyles>
    <p:titleStyle>
      <a:lvl1pPr algn="ctr" defTabSz="457200" rtl="0" eaLnBrk="1" latinLnBrk="0" hangingPunct="1">
        <a:lnSpc>
          <a:spcPts val="4500"/>
        </a:lnSpc>
        <a:spcBef>
          <a:spcPct val="0"/>
        </a:spcBef>
        <a:buNone/>
        <a:defRPr sz="4400" b="1" i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ctr" defTabSz="457200" rtl="0" eaLnBrk="1" latinLnBrk="0" hangingPunct="1">
        <a:lnSpc>
          <a:spcPts val="2300"/>
        </a:lnSpc>
        <a:spcBef>
          <a:spcPct val="20000"/>
        </a:spcBef>
        <a:buFontTx/>
        <a:buNone/>
        <a:defRPr sz="2000" b="0" i="0" kern="1200">
          <a:solidFill>
            <a:schemeClr val="bg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0" y="2273582"/>
            <a:ext cx="9144000" cy="79091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Sample Presentation 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50723" y="3113590"/>
            <a:ext cx="7956704" cy="717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Optional Subtitle</a:t>
            </a:r>
          </a:p>
        </p:txBody>
      </p:sp>
      <p:pic>
        <p:nvPicPr>
          <p:cNvPr id="2" name="Picture 1" descr="OHSU_PSU-H-RGB-REV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0597" y="5810727"/>
            <a:ext cx="4045807" cy="74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654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xStyles>
    <p:titleStyle>
      <a:lvl1pPr algn="ctr" defTabSz="457200" rtl="0" eaLnBrk="1" latinLnBrk="0" hangingPunct="1">
        <a:lnSpc>
          <a:spcPts val="4500"/>
        </a:lnSpc>
        <a:spcBef>
          <a:spcPct val="0"/>
        </a:spcBef>
        <a:buNone/>
        <a:defRPr sz="4400" b="1" i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ctr" defTabSz="457200" rtl="0" eaLnBrk="1" latinLnBrk="0" hangingPunct="1">
        <a:lnSpc>
          <a:spcPts val="2300"/>
        </a:lnSpc>
        <a:spcBef>
          <a:spcPct val="20000"/>
        </a:spcBef>
        <a:buFontTx/>
        <a:buNone/>
        <a:defRPr sz="2000" b="0" i="0" kern="1200">
          <a:solidFill>
            <a:schemeClr val="bg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D97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757238"/>
            <a:ext cx="79363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900238"/>
            <a:ext cx="7886700" cy="4225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8" name="Picture 7" descr="OHSU_PSU-H-RGB-REV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0597" y="5810727"/>
            <a:ext cx="4045807" cy="74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0901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Georgia"/>
          <a:ea typeface="+mj-ea"/>
          <a:cs typeface="Georgia"/>
        </a:defRPr>
      </a:lvl1pPr>
    </p:titleStyle>
    <p:bodyStyle>
      <a:lvl1pPr marL="457200" indent="-457200" algn="l" defTabSz="457200" rtl="0" eaLnBrk="1" latinLnBrk="0" hangingPunct="1">
        <a:spcBef>
          <a:spcPct val="20000"/>
        </a:spcBef>
        <a:buFont typeface="Lucida Grande"/>
        <a:buChar char="»"/>
        <a:defRPr sz="2800" b="0" i="0" kern="1200">
          <a:solidFill>
            <a:schemeClr val="tx1"/>
          </a:solidFill>
          <a:latin typeface="Verdana"/>
          <a:ea typeface="+mn-ea"/>
          <a:cs typeface="Verdan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chemeClr val="tx1"/>
          </a:solidFill>
          <a:latin typeface="Georgia"/>
          <a:ea typeface="+mn-ea"/>
          <a:cs typeface="Georg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757238"/>
            <a:ext cx="79363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900238"/>
            <a:ext cx="7886700" cy="4225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4" name="Picture 3" descr="OHSU_PSU-H-RGB-4C-POS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4096" y="5810728"/>
            <a:ext cx="4045805" cy="74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868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Georgia"/>
          <a:ea typeface="+mj-ea"/>
          <a:cs typeface="Georgia"/>
        </a:defRPr>
      </a:lvl1pPr>
    </p:titleStyle>
    <p:bodyStyle>
      <a:lvl1pPr marL="457200" indent="-457200" algn="l" defTabSz="457200" rtl="0" eaLnBrk="1" latinLnBrk="0" hangingPunct="1">
        <a:spcBef>
          <a:spcPct val="20000"/>
        </a:spcBef>
        <a:buClr>
          <a:srgbClr val="5D97C9"/>
        </a:buClr>
        <a:buFont typeface="Lucida Grande"/>
        <a:buChar char="»"/>
        <a:defRPr sz="2800" b="0" i="0" kern="1200">
          <a:solidFill>
            <a:schemeClr val="bg1"/>
          </a:solidFill>
          <a:latin typeface="Verdana"/>
          <a:ea typeface="+mn-ea"/>
          <a:cs typeface="Verdan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chemeClr val="bg1"/>
          </a:solidFill>
          <a:latin typeface="Georgia"/>
          <a:ea typeface="+mn-ea"/>
          <a:cs typeface="Georg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A7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757238"/>
            <a:ext cx="79363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900238"/>
            <a:ext cx="7886700" cy="4225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8" name="Picture 7" descr="OHSU_PSU-H-RGB-REV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0597" y="5810727"/>
            <a:ext cx="4045807" cy="74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17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Georgia"/>
          <a:ea typeface="+mj-ea"/>
          <a:cs typeface="Georgia"/>
        </a:defRPr>
      </a:lvl1pPr>
    </p:titleStyle>
    <p:bodyStyle>
      <a:lvl1pPr marL="457200" indent="-457200" algn="l" defTabSz="457200" rtl="0" eaLnBrk="1" latinLnBrk="0" hangingPunct="1">
        <a:spcBef>
          <a:spcPct val="20000"/>
        </a:spcBef>
        <a:buFont typeface="Lucida Grande"/>
        <a:buChar char="»"/>
        <a:defRPr sz="2800" b="0" i="0" kern="1200">
          <a:solidFill>
            <a:schemeClr val="tx1"/>
          </a:solidFill>
          <a:latin typeface="Verdana"/>
          <a:ea typeface="+mn-ea"/>
          <a:cs typeface="Verdan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chemeClr val="tx1"/>
          </a:solidFill>
          <a:latin typeface="Georgia"/>
          <a:ea typeface="+mn-ea"/>
          <a:cs typeface="Georg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0" r="8800"/>
          <a:stretch>
            <a:fillRect/>
          </a:stretch>
        </p:blipFill>
        <p:spPr>
          <a:solidFill>
            <a:schemeClr val="bg2">
              <a:lumMod val="75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416" y="5727264"/>
            <a:ext cx="3905376" cy="717550"/>
          </a:xfrm>
        </p:spPr>
      </p:pic>
      <p:sp>
        <p:nvSpPr>
          <p:cNvPr id="8" name="Rectangle 7"/>
          <p:cNvSpPr/>
          <p:nvPr/>
        </p:nvSpPr>
        <p:spPr>
          <a:xfrm>
            <a:off x="0" y="1869897"/>
            <a:ext cx="9144000" cy="3036579"/>
          </a:xfrm>
          <a:prstGeom prst="rect">
            <a:avLst/>
          </a:prstGeom>
          <a:solidFill>
            <a:schemeClr val="bg2">
              <a:lumMod val="75000"/>
              <a:alpha val="41000"/>
            </a:schemeClr>
          </a:solidFill>
          <a:effectLst>
            <a:outerShdw blurRad="40000" dist="23000" dir="5400000" rotWithShape="0">
              <a:schemeClr val="bg2">
                <a:lumMod val="40000"/>
                <a:lumOff val="6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176715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 TEXT</a:t>
            </a:r>
            <a:endParaRPr lang="en-US" sz="6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927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62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49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4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56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45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55983"/>
      </p:ext>
    </p:extLst>
  </p:cSld>
  <p:clrMapOvr>
    <a:masterClrMapping/>
  </p:clrMapOvr>
</p:sld>
</file>

<file path=ppt/theme/theme1.xml><?xml version="1.0" encoding="utf-8"?>
<a:theme xmlns:a="http://schemas.openxmlformats.org/drawingml/2006/main" name="1_Title Slide - Full Photo">
  <a:themeElements>
    <a:clrScheme name="PSU Palett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1D8E0"/>
      </a:accent1>
      <a:accent2>
        <a:srgbClr val="00759A"/>
      </a:accent2>
      <a:accent3>
        <a:srgbClr val="E6DC8F"/>
      </a:accent3>
      <a:accent4>
        <a:srgbClr val="D2492A"/>
      </a:accent4>
      <a:accent5>
        <a:srgbClr val="A8B400"/>
      </a:accent5>
      <a:accent6>
        <a:srgbClr val="60351D"/>
      </a:accent6>
      <a:hlink>
        <a:srgbClr val="009999"/>
      </a:hlink>
      <a:folHlink>
        <a:srgbClr val="99CC0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itle Slide - Full Photo">
  <a:themeElements>
    <a:clrScheme name="PSU Palett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1D8E0"/>
      </a:accent1>
      <a:accent2>
        <a:srgbClr val="00759A"/>
      </a:accent2>
      <a:accent3>
        <a:srgbClr val="E6DC8F"/>
      </a:accent3>
      <a:accent4>
        <a:srgbClr val="D2492A"/>
      </a:accent4>
      <a:accent5>
        <a:srgbClr val="A8B400"/>
      </a:accent5>
      <a:accent6>
        <a:srgbClr val="60351D"/>
      </a:accent6>
      <a:hlink>
        <a:srgbClr val="009999"/>
      </a:hlink>
      <a:folHlink>
        <a:srgbClr val="99CC0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Title Slide - Full Photo">
  <a:themeElements>
    <a:clrScheme name="PSU Palett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1D8E0"/>
      </a:accent1>
      <a:accent2>
        <a:srgbClr val="00759A"/>
      </a:accent2>
      <a:accent3>
        <a:srgbClr val="E6DC8F"/>
      </a:accent3>
      <a:accent4>
        <a:srgbClr val="D2492A"/>
      </a:accent4>
      <a:accent5>
        <a:srgbClr val="A8B400"/>
      </a:accent5>
      <a:accent6>
        <a:srgbClr val="60351D"/>
      </a:accent6>
      <a:hlink>
        <a:srgbClr val="009999"/>
      </a:hlink>
      <a:folHlink>
        <a:srgbClr val="99CC0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Title Slide - Full Photo">
  <a:themeElements>
    <a:clrScheme name="PSU Palett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1D8E0"/>
      </a:accent1>
      <a:accent2>
        <a:srgbClr val="00759A"/>
      </a:accent2>
      <a:accent3>
        <a:srgbClr val="E6DC8F"/>
      </a:accent3>
      <a:accent4>
        <a:srgbClr val="D2492A"/>
      </a:accent4>
      <a:accent5>
        <a:srgbClr val="A8B400"/>
      </a:accent5>
      <a:accent6>
        <a:srgbClr val="60351D"/>
      </a:accent6>
      <a:hlink>
        <a:srgbClr val="009999"/>
      </a:hlink>
      <a:folHlink>
        <a:srgbClr val="99CC0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Body Slide - 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1_Body Slide - Whi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1_Body Slide - G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13820</TotalTime>
  <Words>3</Words>
  <Application>Microsoft Office PowerPoint</Application>
  <PresentationFormat>On-screen Show (4:3)</PresentationFormat>
  <Paragraphs>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Arial</vt:lpstr>
      <vt:lpstr>Calibri</vt:lpstr>
      <vt:lpstr>Georgia</vt:lpstr>
      <vt:lpstr>Helvetica</vt:lpstr>
      <vt:lpstr>Lucida Grande</vt:lpstr>
      <vt:lpstr>Verdana</vt:lpstr>
      <vt:lpstr>1_Title Slide - Full Photo</vt:lpstr>
      <vt:lpstr>Title Slide - Full Photo</vt:lpstr>
      <vt:lpstr>2_Title Slide - Full Photo</vt:lpstr>
      <vt:lpstr>3_Title Slide - Full Photo</vt:lpstr>
      <vt:lpstr>Body Slide - Blue</vt:lpstr>
      <vt:lpstr>1_Body Slide - White</vt:lpstr>
      <vt:lpstr>1_Body Slide - Green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Portland State University/UCOMM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Portland State University</dc:title>
  <dc:creator>Jean Tuomi</dc:creator>
  <cp:lastModifiedBy>Holly Moraes</cp:lastModifiedBy>
  <cp:revision>114</cp:revision>
  <dcterms:created xsi:type="dcterms:W3CDTF">2013-03-28T18:27:41Z</dcterms:created>
  <dcterms:modified xsi:type="dcterms:W3CDTF">2020-10-21T22:35:23Z</dcterms:modified>
</cp:coreProperties>
</file>