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257" r:id="rId6"/>
    <p:sldId id="258" r:id="rId7"/>
    <p:sldId id="269" r:id="rId8"/>
    <p:sldId id="264" r:id="rId9"/>
    <p:sldId id="273" r:id="rId10"/>
    <p:sldId id="259" r:id="rId11"/>
    <p:sldId id="260" r:id="rId12"/>
    <p:sldId id="272" r:id="rId13"/>
    <p:sldId id="275" r:id="rId14"/>
    <p:sldId id="261" r:id="rId15"/>
    <p:sldId id="263" r:id="rId16"/>
    <p:sldId id="270" r:id="rId17"/>
    <p:sldId id="271" r:id="rId18"/>
    <p:sldId id="276" r:id="rId19"/>
    <p:sldId id="265" r:id="rId20"/>
    <p:sldId id="274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519C2C-BBE7-4063-A078-0D11B7953AEC}" name="Nakarmi, Krishu CIV USN NUWC DIV NEWPORT RI (USA)" initials="N(" userId="S::krishu.nakarmi.civ@us.navy.mil::f5fcb924-3332-435d-a573-7a71d2344fa2" providerId="AD"/>
  <p188:author id="{5B4AA17C-7F1B-F123-1B50-E15B1862D933}" name="Lima, Matthew William CIV USN NUWC DIV NEWPORT RI (USA)" initials="L(" userId="S::matthew.w.lima2.civ@us.navy.mil::de23d9d8-f3d7-4313-8878-baa923a2e59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D5839-C1EB-4A21-8F1E-8BB37BFBF638}" v="1" dt="2023-04-27T01:46:36.175"/>
    <p1510:client id="{32272315-0D53-48EB-87B3-D87EA32FA84C}" v="2350" dt="2023-04-24T13:29:48.425"/>
    <p1510:client id="{375A47F9-616D-96E8-328A-F81A7635F822}" v="1" dt="2023-04-25T15:17:12.044"/>
    <p1510:client id="{3BE36D5C-9D6B-47E2-BB5A-1089A5E28C83}" v="58" dt="2023-04-26T13:30:46.933"/>
    <p1510:client id="{613A48A3-2334-450E-BCEF-1B7341334989}" v="153" dt="2023-04-21T19:48:53.359"/>
    <p1510:client id="{74FBCFBD-392D-4CCF-B24D-C35F98757151}" v="101" dt="2023-04-24T16:55:56.656"/>
    <p1510:client id="{7ACD9323-EFE0-483E-8394-D34760A0B58E}" v="9" dt="2023-04-27T12:48:59.123"/>
    <p1510:client id="{8946DEFD-EA70-48F5-A78D-798E99949A2D}" v="385" dt="2023-04-21T20:18:42.683"/>
    <p1510:client id="{BED9170D-5AAA-4B07-A91A-3FFCACFF1BC2}" v="5" dt="2023-04-27T15:49:20.436"/>
    <p1510:client id="{C65FB210-843A-4738-BD59-A6AC157A1ED4}" v="389" dt="2023-04-27T01:43:25.113"/>
    <p1510:client id="{D34C3C50-4A81-48F7-B4A4-BA2EB4C1E59D}" v="34" dt="2023-04-26T12:52:12.356"/>
    <p1510:client id="{E419ACCA-86DF-4151-9F13-21EA795B873B}" v="17" dt="2023-04-26T13:27:55.721"/>
    <p1510:client id="{E7DB7B4B-97DF-4E3A-87DE-F5CB5848BF09}" v="340" dt="2023-04-24T17:28:04.556"/>
    <p1510:client id="{E988D5A4-39DB-4493-8609-4FD46F3A1C3A}" v="32" dt="2023-04-25T13:38:03.012"/>
    <p1510:client id="{FDE30104-DC3C-4C94-A25B-3EFB3FF00CA6}" v="48" dt="2023-04-27T12:42:2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a, Matthew William CIV USN NUWC DIV NEWPORT RI (USA)" userId="S::matthew.w.lima2.civ@us.navy.mil::de23d9d8-f3d7-4313-8878-baa923a2e595" providerId="AD" clId="Web-{C65FB210-843A-4738-BD59-A6AC157A1ED4}"/>
    <pc:docChg chg="modSld">
      <pc:chgData name="Lima, Matthew William CIV USN NUWC DIV NEWPORT RI (USA)" userId="S::matthew.w.lima2.civ@us.navy.mil::de23d9d8-f3d7-4313-8878-baa923a2e595" providerId="AD" clId="Web-{C65FB210-843A-4738-BD59-A6AC157A1ED4}" dt="2023-04-27T01:43:24.566" v="409" actId="20577"/>
      <pc:docMkLst>
        <pc:docMk/>
      </pc:docMkLst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20:38.635" v="190"/>
        <pc:sldMkLst>
          <pc:docMk/>
          <pc:sldMk cId="1687317869" sldId="257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0:38.635" v="190"/>
          <ac:spMkLst>
            <pc:docMk/>
            <pc:sldMk cId="1687317869" sldId="257"/>
            <ac:spMk id="2" creationId="{57912706-C090-ADED-CFA0-B209FCA8180B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38.635" v="190"/>
          <ac:spMkLst>
            <pc:docMk/>
            <pc:sldMk cId="1687317869" sldId="257"/>
            <ac:spMk id="3" creationId="{3577867A-A431-C396-7F20-774A0FC0F1EF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35.870" v="187"/>
          <ac:spMkLst>
            <pc:docMk/>
            <pc:sldMk cId="1687317869" sldId="257"/>
            <ac:spMk id="9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35.870" v="187"/>
          <ac:spMkLst>
            <pc:docMk/>
            <pc:sldMk cId="1687317869" sldId="257"/>
            <ac:spMk id="11" creationId="{61DF3E2F-0A88-4C55-8678-0764BF7339D9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38.573" v="189"/>
          <ac:spMkLst>
            <pc:docMk/>
            <pc:sldMk cId="1687317869" sldId="257"/>
            <ac:spMk id="13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0:38.635" v="190"/>
          <ac:spMkLst>
            <pc:docMk/>
            <pc:sldMk cId="1687317869" sldId="257"/>
            <ac:spMk id="16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0:38.635" v="190"/>
          <ac:spMkLst>
            <pc:docMk/>
            <pc:sldMk cId="1687317869" sldId="257"/>
            <ac:spMk id="17" creationId="{61DF3E2F-0A88-4C55-8678-0764BF7339D9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0:35.870" v="187"/>
          <ac:graphicFrameMkLst>
            <pc:docMk/>
            <pc:sldMk cId="1687317869" sldId="257"/>
            <ac:graphicFrameMk id="5" creationId="{BEF2161B-4370-6D87-B549-5AF388F96470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0:38.573" v="189"/>
          <ac:graphicFrameMkLst>
            <pc:docMk/>
            <pc:sldMk cId="1687317869" sldId="257"/>
            <ac:graphicFrameMk id="14" creationId="{9FD815B8-D8A7-3162-1E24-ED7C5E101BB4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C65FB210-843A-4738-BD59-A6AC157A1ED4}" dt="2023-04-27T01:20:38.635" v="190"/>
          <ac:graphicFrameMkLst>
            <pc:docMk/>
            <pc:sldMk cId="1687317869" sldId="257"/>
            <ac:graphicFrameMk id="18" creationId="{BEF2161B-4370-6D87-B549-5AF388F96470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21:36.263" v="207"/>
        <pc:sldMkLst>
          <pc:docMk/>
          <pc:sldMk cId="918677646" sldId="258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1:36.263" v="207"/>
          <ac:spMkLst>
            <pc:docMk/>
            <pc:sldMk cId="918677646" sldId="258"/>
            <ac:spMk id="2" creationId="{43C41328-9F08-DE45-A99F-9601860EF9AB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1:36.263" v="207"/>
          <ac:spMkLst>
            <pc:docMk/>
            <pc:sldMk cId="918677646" sldId="258"/>
            <ac:spMk id="3" creationId="{A9027CF7-2486-92AF-F6EE-1FF617EDD9F5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52.683" v="192"/>
          <ac:spMkLst>
            <pc:docMk/>
            <pc:sldMk cId="918677646" sldId="258"/>
            <ac:spMk id="9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52.683" v="192"/>
          <ac:spMkLst>
            <pc:docMk/>
            <pc:sldMk cId="918677646" sldId="258"/>
            <ac:spMk id="11" creationId="{61DF3E2F-0A88-4C55-8678-0764BF7339D9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55.449" v="194"/>
          <ac:spMkLst>
            <pc:docMk/>
            <pc:sldMk cId="918677646" sldId="258"/>
            <ac:spMk id="13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0:58.136" v="196"/>
          <ac:spMkLst>
            <pc:docMk/>
            <pc:sldMk cId="918677646" sldId="258"/>
            <ac:spMk id="1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1:02.652" v="198"/>
          <ac:spMkLst>
            <pc:docMk/>
            <pc:sldMk cId="918677646" sldId="258"/>
            <ac:spMk id="19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1:24.138" v="200"/>
          <ac:spMkLst>
            <pc:docMk/>
            <pc:sldMk cId="918677646" sldId="258"/>
            <ac:spMk id="22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1:24.138" v="200"/>
          <ac:spMkLst>
            <pc:docMk/>
            <pc:sldMk cId="918677646" sldId="258"/>
            <ac:spMk id="23" creationId="{61DF3E2F-0A88-4C55-8678-0764BF7339D9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1:26.903" v="202"/>
          <ac:spMkLst>
            <pc:docMk/>
            <pc:sldMk cId="918677646" sldId="258"/>
            <ac:spMk id="2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1:33.247" v="204"/>
          <ac:spMkLst>
            <pc:docMk/>
            <pc:sldMk cId="918677646" sldId="258"/>
            <ac:spMk id="29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1:36.201" v="206"/>
          <ac:spMkLst>
            <pc:docMk/>
            <pc:sldMk cId="918677646" sldId="258"/>
            <ac:spMk id="32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1:36.263" v="207"/>
          <ac:spMkLst>
            <pc:docMk/>
            <pc:sldMk cId="918677646" sldId="258"/>
            <ac:spMk id="35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1:36.263" v="207"/>
          <ac:spMkLst>
            <pc:docMk/>
            <pc:sldMk cId="918677646" sldId="258"/>
            <ac:spMk id="36" creationId="{61DF3E2F-0A88-4C55-8678-0764BF7339D9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0:52.683" v="192"/>
          <ac:graphicFrameMkLst>
            <pc:docMk/>
            <pc:sldMk cId="918677646" sldId="258"/>
            <ac:graphicFrameMk id="5" creationId="{729044CE-CC79-E958-3800-85862DB23ECD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0:55.449" v="194"/>
          <ac:graphicFrameMkLst>
            <pc:docMk/>
            <pc:sldMk cId="918677646" sldId="258"/>
            <ac:graphicFrameMk id="14" creationId="{85729C75-5B86-AD71-B1CF-9A96E07956F0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0:58.136" v="196"/>
          <ac:graphicFrameMkLst>
            <pc:docMk/>
            <pc:sldMk cId="918677646" sldId="258"/>
            <ac:graphicFrameMk id="17" creationId="{503E4D28-6185-E72E-9C96-43F83843AC48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1:02.652" v="198"/>
          <ac:graphicFrameMkLst>
            <pc:docMk/>
            <pc:sldMk cId="918677646" sldId="258"/>
            <ac:graphicFrameMk id="20" creationId="{85729C75-5B86-AD71-B1CF-9A96E07956F0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1:24.138" v="200"/>
          <ac:graphicFrameMkLst>
            <pc:docMk/>
            <pc:sldMk cId="918677646" sldId="258"/>
            <ac:graphicFrameMk id="24" creationId="{729044CE-CC79-E958-3800-85862DB23ECD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1:26.903" v="202"/>
          <ac:graphicFrameMkLst>
            <pc:docMk/>
            <pc:sldMk cId="918677646" sldId="258"/>
            <ac:graphicFrameMk id="27" creationId="{503E4D28-6185-E72E-9C96-43F83843AC48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1:33.247" v="204"/>
          <ac:graphicFrameMkLst>
            <pc:docMk/>
            <pc:sldMk cId="918677646" sldId="258"/>
            <ac:graphicFrameMk id="30" creationId="{85729C75-5B86-AD71-B1CF-9A96E07956F0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1:36.201" v="206"/>
          <ac:graphicFrameMkLst>
            <pc:docMk/>
            <pc:sldMk cId="918677646" sldId="258"/>
            <ac:graphicFrameMk id="33" creationId="{8C86057E-9E48-D7A5-BFC7-52B83FAC922C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C65FB210-843A-4738-BD59-A6AC157A1ED4}" dt="2023-04-27T01:21:36.263" v="207"/>
          <ac:graphicFrameMkLst>
            <pc:docMk/>
            <pc:sldMk cId="918677646" sldId="258"/>
            <ac:graphicFrameMk id="37" creationId="{729044CE-CC79-E958-3800-85862DB23ECD}"/>
          </ac:graphicFrameMkLst>
        </pc:graphicFrameChg>
      </pc:sldChg>
      <pc:sldChg chg="addSp delSp modSp mod setBg delCm">
        <pc:chgData name="Lima, Matthew William CIV USN NUWC DIV NEWPORT RI (USA)" userId="S::matthew.w.lima2.civ@us.navy.mil::de23d9d8-f3d7-4313-8878-baa923a2e595" providerId="AD" clId="Web-{C65FB210-843A-4738-BD59-A6AC157A1ED4}" dt="2023-04-27T01:25:02.070" v="253" actId="14100"/>
        <pc:sldMkLst>
          <pc:docMk/>
          <pc:sldMk cId="1003777198" sldId="259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5:02.070" v="253" actId="14100"/>
          <ac:spMkLst>
            <pc:docMk/>
            <pc:sldMk cId="1003777198" sldId="259"/>
            <ac:spMk id="2" creationId="{12408320-014B-8280-11E3-2A6F1F76640E}"/>
          </ac:spMkLst>
        </pc:spChg>
        <pc:spChg chg="del">
          <ac:chgData name="Lima, Matthew William CIV USN NUWC DIV NEWPORT RI (USA)" userId="S::matthew.w.lima2.civ@us.navy.mil::de23d9d8-f3d7-4313-8878-baa923a2e595" providerId="AD" clId="Web-{C65FB210-843A-4738-BD59-A6AC157A1ED4}" dt="2023-04-27T01:24:31.897" v="250"/>
          <ac:spMkLst>
            <pc:docMk/>
            <pc:sldMk cId="1003777198" sldId="259"/>
            <ac:spMk id="3" creationId="{AB2A9BEE-5B34-8961-CE9F-8CD0765741D2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4:48.898" v="252"/>
          <ac:spMkLst>
            <pc:docMk/>
            <pc:sldMk cId="1003777198" sldId="259"/>
            <ac:spMk id="9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4:48.898" v="252"/>
          <ac:spMkLst>
            <pc:docMk/>
            <pc:sldMk cId="1003777198" sldId="259"/>
            <ac:spMk id="14" creationId="{32768DCD-B824-413A-B330-8D57ADB3724C}"/>
          </ac:spMkLst>
        </pc:spChg>
        <pc:graphicFrameChg chg="add mod modGraphic">
          <ac:chgData name="Lima, Matthew William CIV USN NUWC DIV NEWPORT RI (USA)" userId="S::matthew.w.lima2.civ@us.navy.mil::de23d9d8-f3d7-4313-8878-baa923a2e595" providerId="AD" clId="Web-{C65FB210-843A-4738-BD59-A6AC157A1ED4}" dt="2023-04-27T01:24:48.898" v="252"/>
          <ac:graphicFrameMkLst>
            <pc:docMk/>
            <pc:sldMk cId="1003777198" sldId="259"/>
            <ac:graphicFrameMk id="5" creationId="{8FEEA33B-3FAE-100F-0EA5-7663CD30C832}"/>
          </ac:graphicFrameMkLst>
        </pc:graphicFrameChg>
      </pc:sldChg>
      <pc:sldChg chg="addSp modSp mod modClrScheme delCm chgLayout">
        <pc:chgData name="Lima, Matthew William CIV USN NUWC DIV NEWPORT RI (USA)" userId="S::matthew.w.lima2.civ@us.navy.mil::de23d9d8-f3d7-4313-8878-baa923a2e595" providerId="AD" clId="Web-{C65FB210-843A-4738-BD59-A6AC157A1ED4}" dt="2023-04-27T01:28:41.706" v="347" actId="20577"/>
        <pc:sldMkLst>
          <pc:docMk/>
          <pc:sldMk cId="3121358165" sldId="260"/>
        </pc:sldMkLst>
        <pc:spChg chg="mod ord">
          <ac:chgData name="Lima, Matthew William CIV USN NUWC DIV NEWPORT RI (USA)" userId="S::matthew.w.lima2.civ@us.navy.mil::de23d9d8-f3d7-4313-8878-baa923a2e595" providerId="AD" clId="Web-{C65FB210-843A-4738-BD59-A6AC157A1ED4}" dt="2023-04-27T01:27:30.343" v="292"/>
          <ac:spMkLst>
            <pc:docMk/>
            <pc:sldMk cId="3121358165" sldId="260"/>
            <ac:spMk id="2" creationId="{35454259-EC2E-CC93-AF22-85AE5499575E}"/>
          </ac:spMkLst>
        </pc:spChg>
        <pc:spChg chg="mod ord">
          <ac:chgData name="Lima, Matthew William CIV USN NUWC DIV NEWPORT RI (USA)" userId="S::matthew.w.lima2.civ@us.navy.mil::de23d9d8-f3d7-4313-8878-baa923a2e595" providerId="AD" clId="Web-{C65FB210-843A-4738-BD59-A6AC157A1ED4}" dt="2023-04-27T01:28:34.065" v="342" actId="20577"/>
          <ac:spMkLst>
            <pc:docMk/>
            <pc:sldMk cId="3121358165" sldId="260"/>
            <ac:spMk id="3" creationId="{F69F3372-2AE7-9E1C-B17C-208936DB2590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7:33.359" v="296" actId="20577"/>
          <ac:spMkLst>
            <pc:docMk/>
            <pc:sldMk cId="3121358165" sldId="260"/>
            <ac:spMk id="4" creationId="{C4B16AF1-543C-5320-11B4-190C6126059A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7:38.172" v="297" actId="20577"/>
          <ac:spMkLst>
            <pc:docMk/>
            <pc:sldMk cId="3121358165" sldId="260"/>
            <ac:spMk id="5" creationId="{3ECBEC30-DA98-6124-E681-61BA940B6383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8:41.706" v="347" actId="20577"/>
          <ac:spMkLst>
            <pc:docMk/>
            <pc:sldMk cId="3121358165" sldId="260"/>
            <ac:spMk id="6" creationId="{3312D48D-5C70-CBA0-0C17-744B79577957}"/>
          </ac:spMkLst>
        </pc:spChg>
      </pc:sldChg>
      <pc:sldChg chg="addSp delSp modSp mod setBg modClrScheme chgLayout">
        <pc:chgData name="Lima, Matthew William CIV USN NUWC DIV NEWPORT RI (USA)" userId="S::matthew.w.lima2.civ@us.navy.mil::de23d9d8-f3d7-4313-8878-baa923a2e595" providerId="AD" clId="Web-{C65FB210-843A-4738-BD59-A6AC157A1ED4}" dt="2023-04-27T01:34:15.819" v="384" actId="20577"/>
        <pc:sldMkLst>
          <pc:docMk/>
          <pc:sldMk cId="2034936844" sldId="261"/>
        </pc:sldMkLst>
        <pc:spChg chg="mod ord">
          <ac:chgData name="Lima, Matthew William CIV USN NUWC DIV NEWPORT RI (USA)" userId="S::matthew.w.lima2.civ@us.navy.mil::de23d9d8-f3d7-4313-8878-baa923a2e595" providerId="AD" clId="Web-{C65FB210-843A-4738-BD59-A6AC157A1ED4}" dt="2023-04-27T01:25:46.619" v="257"/>
          <ac:spMkLst>
            <pc:docMk/>
            <pc:sldMk cId="2034936844" sldId="261"/>
            <ac:spMk id="2" creationId="{77049542-E249-FFA8-86A6-73E248B4526F}"/>
          </ac:spMkLst>
        </pc:spChg>
        <pc:spChg chg="add del mod ord">
          <ac:chgData name="Lima, Matthew William CIV USN NUWC DIV NEWPORT RI (USA)" userId="S::matthew.w.lima2.civ@us.navy.mil::de23d9d8-f3d7-4313-8878-baa923a2e595" providerId="AD" clId="Web-{C65FB210-843A-4738-BD59-A6AC157A1ED4}" dt="2023-04-27T01:26:11.620" v="277" actId="20577"/>
          <ac:spMkLst>
            <pc:docMk/>
            <pc:sldMk cId="2034936844" sldId="261"/>
            <ac:spMk id="3" creationId="{A59A0D22-7571-556F-1461-317A2DC8B6A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5:43.369" v="256"/>
          <ac:spMkLst>
            <pc:docMk/>
            <pc:sldMk cId="2034936844" sldId="261"/>
            <ac:spMk id="9" creationId="{32768DCD-B824-413A-B330-8D57ADB3724C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6:23.480" v="281" actId="20577"/>
          <ac:spMkLst>
            <pc:docMk/>
            <pc:sldMk cId="2034936844" sldId="261"/>
            <ac:spMk id="11" creationId="{DBC0E336-DAFC-2A91-E903-0E4A6F7905FF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6:26.981" v="283" actId="20577"/>
          <ac:spMkLst>
            <pc:docMk/>
            <pc:sldMk cId="2034936844" sldId="261"/>
            <ac:spMk id="12" creationId="{3CCA195B-ED73-5D4A-D524-7BE9055D6442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34:15.819" v="384" actId="20577"/>
          <ac:spMkLst>
            <pc:docMk/>
            <pc:sldMk cId="2034936844" sldId="261"/>
            <ac:spMk id="13" creationId="{79C1528C-FE54-F3F7-99C1-245E09CDA490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5:43.369" v="256"/>
          <ac:graphicFrameMkLst>
            <pc:docMk/>
            <pc:sldMk cId="2034936844" sldId="261"/>
            <ac:graphicFrameMk id="5" creationId="{8C04FC6A-C5B8-211A-E694-2784BA687203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25:16.040" v="254"/>
        <pc:sldMkLst>
          <pc:docMk/>
          <pc:sldMk cId="1833734785" sldId="262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5:16.040" v="254"/>
          <ac:spMkLst>
            <pc:docMk/>
            <pc:sldMk cId="1833734785" sldId="262"/>
            <ac:spMk id="2" creationId="{0148DB8A-820A-15A2-A559-512A0E09E5EF}"/>
          </ac:spMkLst>
        </pc:spChg>
        <pc:spChg chg="del">
          <ac:chgData name="Lima, Matthew William CIV USN NUWC DIV NEWPORT RI (USA)" userId="S::matthew.w.lima2.civ@us.navy.mil::de23d9d8-f3d7-4313-8878-baa923a2e595" providerId="AD" clId="Web-{C65FB210-843A-4738-BD59-A6AC157A1ED4}" dt="2023-04-27T01:25:16.040" v="254"/>
          <ac:spMkLst>
            <pc:docMk/>
            <pc:sldMk cId="1833734785" sldId="262"/>
            <ac:spMk id="3" creationId="{A99707BC-C996-65E9-C2A8-F64BA125814B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5:16.040" v="254"/>
          <ac:spMkLst>
            <pc:docMk/>
            <pc:sldMk cId="1833734785" sldId="262"/>
            <ac:spMk id="9" creationId="{32768DCD-B824-413A-B330-8D57ADB3724C}"/>
          </ac:spMkLst>
        </pc:spChg>
        <pc:graphicFrameChg chg="add">
          <ac:chgData name="Lima, Matthew William CIV USN NUWC DIV NEWPORT RI (USA)" userId="S::matthew.w.lima2.civ@us.navy.mil::de23d9d8-f3d7-4313-8878-baa923a2e595" providerId="AD" clId="Web-{C65FB210-843A-4738-BD59-A6AC157A1ED4}" dt="2023-04-27T01:25:16.040" v="254"/>
          <ac:graphicFrameMkLst>
            <pc:docMk/>
            <pc:sldMk cId="1833734785" sldId="262"/>
            <ac:graphicFrameMk id="5" creationId="{8838542E-4F8E-BDF1-0440-3BE5D7B41305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26:49.919" v="288"/>
        <pc:sldMkLst>
          <pc:docMk/>
          <pc:sldMk cId="2074149639" sldId="263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6:49.919" v="288"/>
          <ac:spMkLst>
            <pc:docMk/>
            <pc:sldMk cId="2074149639" sldId="263"/>
            <ac:spMk id="2" creationId="{CA1B9EF2-5E55-10DA-C00F-6BD3FD78E633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6:49.919" v="288"/>
          <ac:spMkLst>
            <pc:docMk/>
            <pc:sldMk cId="2074149639" sldId="263"/>
            <ac:spMk id="3" creationId="{67F87AE7-D5AA-265A-7883-7F61791030A5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6:44.419" v="285"/>
          <ac:spMkLst>
            <pc:docMk/>
            <pc:sldMk cId="2074149639" sldId="263"/>
            <ac:spMk id="9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6:49.857" v="287"/>
          <ac:spMkLst>
            <pc:docMk/>
            <pc:sldMk cId="2074149639" sldId="263"/>
            <ac:spMk id="11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6:49.857" v="287"/>
          <ac:spMkLst>
            <pc:docMk/>
            <pc:sldMk cId="2074149639" sldId="263"/>
            <ac:spMk id="12" creationId="{67F87AE7-D5AA-265A-7883-7F61791030A5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6:49.919" v="288"/>
          <ac:spMkLst>
            <pc:docMk/>
            <pc:sldMk cId="2074149639" sldId="263"/>
            <ac:spMk id="15" creationId="{32768DCD-B824-413A-B330-8D57ADB3724C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6:44.419" v="285"/>
          <ac:graphicFrameMkLst>
            <pc:docMk/>
            <pc:sldMk cId="2074149639" sldId="263"/>
            <ac:graphicFrameMk id="5" creationId="{38A9D328-CE30-30BF-AC4E-73626B4DD4E0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C65FB210-843A-4738-BD59-A6AC157A1ED4}" dt="2023-04-27T01:26:49.919" v="288"/>
          <ac:graphicFrameMkLst>
            <pc:docMk/>
            <pc:sldMk cId="2074149639" sldId="263"/>
            <ac:graphicFrameMk id="16" creationId="{38A9D328-CE30-30BF-AC4E-73626B4DD4E0}"/>
          </ac:graphicFrameMkLst>
        </pc:graphicFrameChg>
        <pc:picChg chg="add del">
          <ac:chgData name="Lima, Matthew William CIV USN NUWC DIV NEWPORT RI (USA)" userId="S::matthew.w.lima2.civ@us.navy.mil::de23d9d8-f3d7-4313-8878-baa923a2e595" providerId="AD" clId="Web-{C65FB210-843A-4738-BD59-A6AC157A1ED4}" dt="2023-04-27T01:26:49.857" v="287"/>
          <ac:picMkLst>
            <pc:docMk/>
            <pc:sldMk cId="2074149639" sldId="263"/>
            <ac:picMk id="13" creationId="{65794CF7-DB93-EC83-1B14-C4EE24CABFA8}"/>
          </ac:picMkLst>
        </pc:picChg>
      </pc:sldChg>
      <pc:sldChg chg="addSp delSp modSp mod setBg delCm">
        <pc:chgData name="Lima, Matthew William CIV USN NUWC DIV NEWPORT RI (USA)" userId="S::matthew.w.lima2.civ@us.navy.mil::de23d9d8-f3d7-4313-8878-baa923a2e595" providerId="AD" clId="Web-{C65FB210-843A-4738-BD59-A6AC157A1ED4}" dt="2023-04-27T01:30:14.585" v="377"/>
        <pc:sldMkLst>
          <pc:docMk/>
          <pc:sldMk cId="1235009336" sldId="264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30:14.585" v="377"/>
          <ac:spMkLst>
            <pc:docMk/>
            <pc:sldMk cId="1235009336" sldId="264"/>
            <ac:spMk id="2" creationId="{681D78A0-09EE-6D8D-AA31-995378BC40FD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30:14.585" v="377"/>
          <ac:spMkLst>
            <pc:docMk/>
            <pc:sldMk cId="1235009336" sldId="264"/>
            <ac:spMk id="3" creationId="{EEC5794C-B238-76E9-0376-29F59E3092FE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9:39.146" v="372"/>
          <ac:spMkLst>
            <pc:docMk/>
            <pc:sldMk cId="1235009336" sldId="264"/>
            <ac:spMk id="9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30:07.351" v="374"/>
          <ac:spMkLst>
            <pc:docMk/>
            <pc:sldMk cId="1235009336" sldId="264"/>
            <ac:spMk id="11" creationId="{61DF3E2F-0A88-4C55-8678-0764BF7339D9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30:07.351" v="374"/>
          <ac:spMkLst>
            <pc:docMk/>
            <pc:sldMk cId="1235009336" sldId="264"/>
            <ac:spMk id="12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30:14.539" v="376"/>
          <ac:spMkLst>
            <pc:docMk/>
            <pc:sldMk cId="1235009336" sldId="264"/>
            <ac:spMk id="15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30:14.539" v="376"/>
          <ac:spMkLst>
            <pc:docMk/>
            <pc:sldMk cId="1235009336" sldId="264"/>
            <ac:spMk id="16" creationId="{8745BE2A-51FC-4767-8F23-FD32F628704F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30:14.585" v="377"/>
          <ac:spMkLst>
            <pc:docMk/>
            <pc:sldMk cId="1235009336" sldId="264"/>
            <ac:spMk id="19" creationId="{32768DCD-B824-413A-B330-8D57ADB3724C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9:39.146" v="372"/>
          <ac:graphicFrameMkLst>
            <pc:docMk/>
            <pc:sldMk cId="1235009336" sldId="264"/>
            <ac:graphicFrameMk id="5" creationId="{F1C003F8-71A0-0B01-A155-9714BDDD66B7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30:07.351" v="374"/>
          <ac:graphicFrameMkLst>
            <pc:docMk/>
            <pc:sldMk cId="1235009336" sldId="264"/>
            <ac:graphicFrameMk id="13" creationId="{7F0EF7B5-83AE-A182-8F92-D11B73A1FAF4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30:14.539" v="376"/>
          <ac:graphicFrameMkLst>
            <pc:docMk/>
            <pc:sldMk cId="1235009336" sldId="264"/>
            <ac:graphicFrameMk id="17" creationId="{CC951B34-BE69-EB5A-E0C8-30C1DFB38B93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C65FB210-843A-4738-BD59-A6AC157A1ED4}" dt="2023-04-27T01:30:14.585" v="377"/>
          <ac:graphicFrameMkLst>
            <pc:docMk/>
            <pc:sldMk cId="1235009336" sldId="264"/>
            <ac:graphicFrameMk id="20" creationId="{F1C003F8-71A0-0B01-A155-9714BDDD66B7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30:31.618" v="378"/>
        <pc:sldMkLst>
          <pc:docMk/>
          <pc:sldMk cId="2515110074" sldId="266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30:31.618" v="378"/>
          <ac:spMkLst>
            <pc:docMk/>
            <pc:sldMk cId="2515110074" sldId="266"/>
            <ac:spMk id="2" creationId="{2B26ED18-966C-A4D4-FDD0-F987D943F512}"/>
          </ac:spMkLst>
        </pc:spChg>
        <pc:spChg chg="del mod">
          <ac:chgData name="Lima, Matthew William CIV USN NUWC DIV NEWPORT RI (USA)" userId="S::matthew.w.lima2.civ@us.navy.mil::de23d9d8-f3d7-4313-8878-baa923a2e595" providerId="AD" clId="Web-{C65FB210-843A-4738-BD59-A6AC157A1ED4}" dt="2023-04-27T01:30:31.618" v="378"/>
          <ac:spMkLst>
            <pc:docMk/>
            <pc:sldMk cId="2515110074" sldId="266"/>
            <ac:spMk id="3" creationId="{281DFAB5-AFD4-C7D1-B014-90607E74F645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30:31.618" v="378"/>
          <ac:spMkLst>
            <pc:docMk/>
            <pc:sldMk cId="2515110074" sldId="266"/>
            <ac:spMk id="9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30:31.618" v="378"/>
          <ac:spMkLst>
            <pc:docMk/>
            <pc:sldMk cId="2515110074" sldId="266"/>
            <ac:spMk id="11" creationId="{61DF3E2F-0A88-4C55-8678-0764BF7339D9}"/>
          </ac:spMkLst>
        </pc:spChg>
        <pc:graphicFrameChg chg="add">
          <ac:chgData name="Lima, Matthew William CIV USN NUWC DIV NEWPORT RI (USA)" userId="S::matthew.w.lima2.civ@us.navy.mil::de23d9d8-f3d7-4313-8878-baa923a2e595" providerId="AD" clId="Web-{C65FB210-843A-4738-BD59-A6AC157A1ED4}" dt="2023-04-27T01:30:31.618" v="378"/>
          <ac:graphicFrameMkLst>
            <pc:docMk/>
            <pc:sldMk cId="2515110074" sldId="266"/>
            <ac:graphicFrameMk id="5" creationId="{87ACCFA9-D5C5-CE20-CC5B-07C0D0AB8FC2}"/>
          </ac:graphicFrameMkLst>
        </pc:graphicFrameChg>
      </pc:sldChg>
      <pc:sldChg chg="modSp">
        <pc:chgData name="Lima, Matthew William CIV USN NUWC DIV NEWPORT RI (USA)" userId="S::matthew.w.lima2.civ@us.navy.mil::de23d9d8-f3d7-4313-8878-baa923a2e595" providerId="AD" clId="Web-{C65FB210-843A-4738-BD59-A6AC157A1ED4}" dt="2023-04-27T01:43:16.690" v="406" actId="20577"/>
        <pc:sldMkLst>
          <pc:docMk/>
          <pc:sldMk cId="1269915577" sldId="267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43:16.690" v="406" actId="20577"/>
          <ac:spMkLst>
            <pc:docMk/>
            <pc:sldMk cId="1269915577" sldId="267"/>
            <ac:spMk id="3" creationId="{579EC136-807A-C43B-6971-F79B907CE6A1}"/>
          </ac:spMkLst>
        </pc:spChg>
      </pc:sldChg>
      <pc:sldChg chg="modSp delCm">
        <pc:chgData name="Lima, Matthew William CIV USN NUWC DIV NEWPORT RI (USA)" userId="S::matthew.w.lima2.civ@us.navy.mil::de23d9d8-f3d7-4313-8878-baa923a2e595" providerId="AD" clId="Web-{C65FB210-843A-4738-BD59-A6AC157A1ED4}" dt="2023-04-27T01:43:24.566" v="409" actId="20577"/>
        <pc:sldMkLst>
          <pc:docMk/>
          <pc:sldMk cId="978511390" sldId="269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43:24.566" v="409" actId="20577"/>
          <ac:spMkLst>
            <pc:docMk/>
            <pc:sldMk cId="978511390" sldId="269"/>
            <ac:spMk id="3" creationId="{0BFA30A2-0829-44E4-3575-A6E239D53353}"/>
          </ac:spMkLst>
        </pc:spChg>
        <pc:picChg chg="mod">
          <ac:chgData name="Lima, Matthew William CIV USN NUWC DIV NEWPORT RI (USA)" userId="S::matthew.w.lima2.civ@us.navy.mil::de23d9d8-f3d7-4313-8878-baa923a2e595" providerId="AD" clId="Web-{C65FB210-843A-4738-BD59-A6AC157A1ED4}" dt="2023-04-27T01:22:36.579" v="212" actId="1076"/>
          <ac:picMkLst>
            <pc:docMk/>
            <pc:sldMk cId="978511390" sldId="269"/>
            <ac:picMk id="6" creationId="{7005949B-455E-60D5-96E9-DC06C8F0E31E}"/>
          </ac:picMkLst>
        </pc:picChg>
      </pc:sldChg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36:05.637" v="394" actId="20577"/>
        <pc:sldMkLst>
          <pc:docMk/>
          <pc:sldMk cId="4286106003" sldId="270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7:17.780" v="290"/>
          <ac:spMkLst>
            <pc:docMk/>
            <pc:sldMk cId="4286106003" sldId="270"/>
            <ac:spMk id="2" creationId="{77C80842-611B-DCB0-337A-4891882AABE8}"/>
          </ac:spMkLst>
        </pc:spChg>
        <pc:spChg chg="add del mod">
          <ac:chgData name="Lima, Matthew William CIV USN NUWC DIV NEWPORT RI (USA)" userId="S::matthew.w.lima2.civ@us.navy.mil::de23d9d8-f3d7-4313-8878-baa923a2e595" providerId="AD" clId="Web-{C65FB210-843A-4738-BD59-A6AC157A1ED4}" dt="2023-04-27T01:36:05.637" v="394" actId="20577"/>
          <ac:spMkLst>
            <pc:docMk/>
            <pc:sldMk cId="4286106003" sldId="270"/>
            <ac:spMk id="3" creationId="{5204BD00-2FA3-E4C4-FE72-8CE79787A07D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7:17.780" v="290"/>
          <ac:spMkLst>
            <pc:docMk/>
            <pc:sldMk cId="4286106003" sldId="270"/>
            <ac:spMk id="9" creationId="{32768DCD-B824-413A-B330-8D57ADB3724C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7:17.780" v="290"/>
          <ac:graphicFrameMkLst>
            <pc:docMk/>
            <pc:sldMk cId="4286106003" sldId="270"/>
            <ac:graphicFrameMk id="5" creationId="{4476E9DD-86BA-8B37-A858-C20689F32293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41:21.981" v="400" actId="20577"/>
        <pc:sldMkLst>
          <pc:docMk/>
          <pc:sldMk cId="2406294227" sldId="271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7:23.421" v="291"/>
          <ac:spMkLst>
            <pc:docMk/>
            <pc:sldMk cId="2406294227" sldId="271"/>
            <ac:spMk id="2" creationId="{84997C70-CA56-6386-F446-29127ED235AB}"/>
          </ac:spMkLst>
        </pc:spChg>
        <pc:spChg chg="del">
          <ac:chgData name="Lima, Matthew William CIV USN NUWC DIV NEWPORT RI (USA)" userId="S::matthew.w.lima2.civ@us.navy.mil::de23d9d8-f3d7-4313-8878-baa923a2e595" providerId="AD" clId="Web-{C65FB210-843A-4738-BD59-A6AC157A1ED4}" dt="2023-04-27T01:27:23.421" v="291"/>
          <ac:spMkLst>
            <pc:docMk/>
            <pc:sldMk cId="2406294227" sldId="271"/>
            <ac:spMk id="3" creationId="{E1FFCD10-54F3-5CB4-D6FC-CAF98F01A5EB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7:23.421" v="291"/>
          <ac:spMkLst>
            <pc:docMk/>
            <pc:sldMk cId="2406294227" sldId="271"/>
            <ac:spMk id="9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7:23.421" v="291"/>
          <ac:spMkLst>
            <pc:docMk/>
            <pc:sldMk cId="2406294227" sldId="271"/>
            <ac:spMk id="11" creationId="{61DF3E2F-0A88-4C55-8678-0764BF7339D9}"/>
          </ac:spMkLst>
        </pc:spChg>
        <pc:graphicFrameChg chg="add modGraphic">
          <ac:chgData name="Lima, Matthew William CIV USN NUWC DIV NEWPORT RI (USA)" userId="S::matthew.w.lima2.civ@us.navy.mil::de23d9d8-f3d7-4313-8878-baa923a2e595" providerId="AD" clId="Web-{C65FB210-843A-4738-BD59-A6AC157A1ED4}" dt="2023-04-27T01:41:21.981" v="400" actId="20577"/>
          <ac:graphicFrameMkLst>
            <pc:docMk/>
            <pc:sldMk cId="2406294227" sldId="271"/>
            <ac:graphicFrameMk id="5" creationId="{CE9EAF56-6392-B0F9-FA88-2BA2DDFE9A6A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C65FB210-843A-4738-BD59-A6AC157A1ED4}" dt="2023-04-27T01:29:26.552" v="370"/>
        <pc:sldMkLst>
          <pc:docMk/>
          <pc:sldMk cId="4118417138" sldId="272"/>
        </pc:sldMkLst>
        <pc:spChg chg="mod">
          <ac:chgData name="Lima, Matthew William CIV USN NUWC DIV NEWPORT RI (USA)" userId="S::matthew.w.lima2.civ@us.navy.mil::de23d9d8-f3d7-4313-8878-baa923a2e595" providerId="AD" clId="Web-{C65FB210-843A-4738-BD59-A6AC157A1ED4}" dt="2023-04-27T01:29:26.552" v="370"/>
          <ac:spMkLst>
            <pc:docMk/>
            <pc:sldMk cId="4118417138" sldId="272"/>
            <ac:spMk id="2" creationId="{2613F7D0-5399-25EC-B845-6C0CBF817EF8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9:26.552" v="370"/>
          <ac:spMkLst>
            <pc:docMk/>
            <pc:sldMk cId="4118417138" sldId="272"/>
            <ac:spMk id="3" creationId="{EFB619FD-CF18-F6AE-B3D4-F2E2213C26F3}"/>
          </ac:spMkLst>
        </pc:spChg>
        <pc:spChg chg="add del">
          <ac:chgData name="Lima, Matthew William CIV USN NUWC DIV NEWPORT RI (USA)" userId="S::matthew.w.lima2.civ@us.navy.mil::de23d9d8-f3d7-4313-8878-baa923a2e595" providerId="AD" clId="Web-{C65FB210-843A-4738-BD59-A6AC157A1ED4}" dt="2023-04-27T01:29:26.521" v="369"/>
          <ac:spMkLst>
            <pc:docMk/>
            <pc:sldMk cId="4118417138" sldId="272"/>
            <ac:spMk id="9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C65FB210-843A-4738-BD59-A6AC157A1ED4}" dt="2023-04-27T01:29:26.552" v="370"/>
          <ac:spMkLst>
            <pc:docMk/>
            <pc:sldMk cId="4118417138" sldId="272"/>
            <ac:spMk id="11" creationId="{32768DCD-B824-413A-B330-8D57ADB3724C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C65FB210-843A-4738-BD59-A6AC157A1ED4}" dt="2023-04-27T01:29:26.521" v="369"/>
          <ac:graphicFrameMkLst>
            <pc:docMk/>
            <pc:sldMk cId="4118417138" sldId="272"/>
            <ac:graphicFrameMk id="5" creationId="{E872B579-D0E4-F28C-19EB-AC5F485FD336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C65FB210-843A-4738-BD59-A6AC157A1ED4}" dt="2023-04-27T01:29:26.552" v="370"/>
          <ac:graphicFrameMkLst>
            <pc:docMk/>
            <pc:sldMk cId="4118417138" sldId="272"/>
            <ac:graphicFrameMk id="12" creationId="{83190C56-B772-B761-1100-C701161CEC95}"/>
          </ac:graphicFrameMkLst>
        </pc:graphicFrameChg>
      </pc:sldChg>
      <pc:sldChg chg="addSp modSp mod modClrScheme chgLayout">
        <pc:chgData name="Lima, Matthew William CIV USN NUWC DIV NEWPORT RI (USA)" userId="S::matthew.w.lima2.civ@us.navy.mil::de23d9d8-f3d7-4313-8878-baa923a2e595" providerId="AD" clId="Web-{C65FB210-843A-4738-BD59-A6AC157A1ED4}" dt="2023-04-27T01:29:01.269" v="352" actId="20577"/>
        <pc:sldMkLst>
          <pc:docMk/>
          <pc:sldMk cId="2664935373" sldId="273"/>
        </pc:sldMkLst>
        <pc:spChg chg="mod ord">
          <ac:chgData name="Lima, Matthew William CIV USN NUWC DIV NEWPORT RI (USA)" userId="S::matthew.w.lima2.civ@us.navy.mil::de23d9d8-f3d7-4313-8878-baa923a2e595" providerId="AD" clId="Web-{C65FB210-843A-4738-BD59-A6AC157A1ED4}" dt="2023-04-27T01:23:16.049" v="216"/>
          <ac:spMkLst>
            <pc:docMk/>
            <pc:sldMk cId="2664935373" sldId="273"/>
            <ac:spMk id="2" creationId="{6CB68D6B-B9B2-D0F2-A1D5-B86D2FCDDE09}"/>
          </ac:spMkLst>
        </pc:spChg>
        <pc:spChg chg="mod ord">
          <ac:chgData name="Lima, Matthew William CIV USN NUWC DIV NEWPORT RI (USA)" userId="S::matthew.w.lima2.civ@us.navy.mil::de23d9d8-f3d7-4313-8878-baa923a2e595" providerId="AD" clId="Web-{C65FB210-843A-4738-BD59-A6AC157A1ED4}" dt="2023-04-27T01:23:53.223" v="243" actId="20577"/>
          <ac:spMkLst>
            <pc:docMk/>
            <pc:sldMk cId="2664935373" sldId="273"/>
            <ac:spMk id="3" creationId="{6D472A93-D940-8FDA-7A52-B2FE112A2570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4:16.537" v="249" actId="20577"/>
          <ac:spMkLst>
            <pc:docMk/>
            <pc:sldMk cId="2664935373" sldId="273"/>
            <ac:spMk id="4" creationId="{A47F4F87-3172-B55F-4827-D6038D15001A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4:09.005" v="246" actId="20577"/>
          <ac:spMkLst>
            <pc:docMk/>
            <pc:sldMk cId="2664935373" sldId="273"/>
            <ac:spMk id="5" creationId="{7F88A207-26F6-F567-CC01-E7D3648E86AC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C65FB210-843A-4738-BD59-A6AC157A1ED4}" dt="2023-04-27T01:29:01.269" v="352" actId="20577"/>
          <ac:spMkLst>
            <pc:docMk/>
            <pc:sldMk cId="2664935373" sldId="273"/>
            <ac:spMk id="6" creationId="{0E8B2C47-FE38-29AA-1502-7EC610BA86E6}"/>
          </ac:spMkLst>
        </pc:spChg>
      </pc:sldChg>
    </pc:docChg>
  </pc:docChgLst>
  <pc:docChgLst>
    <pc:chgData name="Lima, Matthew William CIV USN NUWC DIV NEWPORT RI (USA)" userId="S::matthew.w.lima2.civ@us.navy.mil::de23d9d8-f3d7-4313-8878-baa923a2e595" providerId="AD" clId="Web-{E988D5A4-39DB-4493-8609-4FD46F3A1C3A}"/>
    <pc:docChg chg="addSld modSld">
      <pc:chgData name="Lima, Matthew William CIV USN NUWC DIV NEWPORT RI (USA)" userId="S::matthew.w.lima2.civ@us.navy.mil::de23d9d8-f3d7-4313-8878-baa923a2e595" providerId="AD" clId="Web-{E988D5A4-39DB-4493-8609-4FD46F3A1C3A}" dt="2023-04-25T13:38:03.012" v="30" actId="1076"/>
      <pc:docMkLst>
        <pc:docMk/>
      </pc:docMkLst>
      <pc:sldChg chg="modCm">
        <pc:chgData name="Lima, Matthew William CIV USN NUWC DIV NEWPORT RI (USA)" userId="S::matthew.w.lima2.civ@us.navy.mil::de23d9d8-f3d7-4313-8878-baa923a2e595" providerId="AD" clId="Web-{E988D5A4-39DB-4493-8609-4FD46F3A1C3A}" dt="2023-04-25T13:32:49.024" v="0"/>
        <pc:sldMkLst>
          <pc:docMk/>
          <pc:sldMk cId="1003777198" sldId="259"/>
        </pc:sldMkLst>
      </pc:sldChg>
      <pc:sldChg chg="addSp delSp modSp">
        <pc:chgData name="Lima, Matthew William CIV USN NUWC DIV NEWPORT RI (USA)" userId="S::matthew.w.lima2.civ@us.navy.mil::de23d9d8-f3d7-4313-8878-baa923a2e595" providerId="AD" clId="Web-{E988D5A4-39DB-4493-8609-4FD46F3A1C3A}" dt="2023-04-25T13:38:03.012" v="30" actId="1076"/>
        <pc:sldMkLst>
          <pc:docMk/>
          <pc:sldMk cId="2929438450" sldId="265"/>
        </pc:sldMkLst>
        <pc:spChg chg="mod">
          <ac:chgData name="Lima, Matthew William CIV USN NUWC DIV NEWPORT RI (USA)" userId="S::matthew.w.lima2.civ@us.navy.mil::de23d9d8-f3d7-4313-8878-baa923a2e595" providerId="AD" clId="Web-{E988D5A4-39DB-4493-8609-4FD46F3A1C3A}" dt="2023-04-25T13:32:59.290" v="2" actId="20577"/>
          <ac:spMkLst>
            <pc:docMk/>
            <pc:sldMk cId="2929438450" sldId="265"/>
            <ac:spMk id="2" creationId="{07ACD3B0-7846-5CB0-E945-5BF28615C04C}"/>
          </ac:spMkLst>
        </pc:spChg>
        <pc:spChg chg="del">
          <ac:chgData name="Lima, Matthew William CIV USN NUWC DIV NEWPORT RI (USA)" userId="S::matthew.w.lima2.civ@us.navy.mil::de23d9d8-f3d7-4313-8878-baa923a2e595" providerId="AD" clId="Web-{E988D5A4-39DB-4493-8609-4FD46F3A1C3A}" dt="2023-04-25T13:33:10.681" v="3"/>
          <ac:spMkLst>
            <pc:docMk/>
            <pc:sldMk cId="2929438450" sldId="265"/>
            <ac:spMk id="3" creationId="{5EFD9910-D1F6-6D5F-2CEE-F95CD2D06782}"/>
          </ac:spMkLst>
        </pc:spChg>
        <pc:picChg chg="add mod ord">
          <ac:chgData name="Lima, Matthew William CIV USN NUWC DIV NEWPORT RI (USA)" userId="S::matthew.w.lima2.civ@us.navy.mil::de23d9d8-f3d7-4313-8878-baa923a2e595" providerId="AD" clId="Web-{E988D5A4-39DB-4493-8609-4FD46F3A1C3A}" dt="2023-04-25T13:37:46.184" v="26" actId="14100"/>
          <ac:picMkLst>
            <pc:docMk/>
            <pc:sldMk cId="2929438450" sldId="265"/>
            <ac:picMk id="4" creationId="{249A0AD0-A8D5-3AE8-1656-D0C7938A9E9D}"/>
          </ac:picMkLst>
        </pc:picChg>
        <pc:picChg chg="add mod">
          <ac:chgData name="Lima, Matthew William CIV USN NUWC DIV NEWPORT RI (USA)" userId="S::matthew.w.lima2.civ@us.navy.mil::de23d9d8-f3d7-4313-8878-baa923a2e595" providerId="AD" clId="Web-{E988D5A4-39DB-4493-8609-4FD46F3A1C3A}" dt="2023-04-25T13:38:03.012" v="30" actId="1076"/>
          <ac:picMkLst>
            <pc:docMk/>
            <pc:sldMk cId="2929438450" sldId="265"/>
            <ac:picMk id="5" creationId="{FF1280E8-51D2-43E0-0ECC-A9076E1B0651}"/>
          </ac:picMkLst>
        </pc:picChg>
      </pc:sldChg>
      <pc:sldChg chg="addSp delSp modSp new">
        <pc:chgData name="Lima, Matthew William CIV USN NUWC DIV NEWPORT RI (USA)" userId="S::matthew.w.lima2.civ@us.navy.mil::de23d9d8-f3d7-4313-8878-baa923a2e595" providerId="AD" clId="Web-{E988D5A4-39DB-4493-8609-4FD46F3A1C3A}" dt="2023-04-25T13:37:34.996" v="24" actId="14100"/>
        <pc:sldMkLst>
          <pc:docMk/>
          <pc:sldMk cId="3207364675" sldId="274"/>
        </pc:sldMkLst>
        <pc:spChg chg="mod">
          <ac:chgData name="Lima, Matthew William CIV USN NUWC DIV NEWPORT RI (USA)" userId="S::matthew.w.lima2.civ@us.navy.mil::de23d9d8-f3d7-4313-8878-baa923a2e595" providerId="AD" clId="Web-{E988D5A4-39DB-4493-8609-4FD46F3A1C3A}" dt="2023-04-25T13:33:52.962" v="13" actId="20577"/>
          <ac:spMkLst>
            <pc:docMk/>
            <pc:sldMk cId="3207364675" sldId="274"/>
            <ac:spMk id="2" creationId="{F2BAB5AE-7ABA-9E73-B96F-BF870CB78D9A}"/>
          </ac:spMkLst>
        </pc:spChg>
        <pc:spChg chg="del">
          <ac:chgData name="Lima, Matthew William CIV USN NUWC DIV NEWPORT RI (USA)" userId="S::matthew.w.lima2.civ@us.navy.mil::de23d9d8-f3d7-4313-8878-baa923a2e595" providerId="AD" clId="Web-{E988D5A4-39DB-4493-8609-4FD46F3A1C3A}" dt="2023-04-25T13:34:02.259" v="14"/>
          <ac:spMkLst>
            <pc:docMk/>
            <pc:sldMk cId="3207364675" sldId="274"/>
            <ac:spMk id="3" creationId="{621DDAE2-90E2-5CEF-91EA-37C1879D5A22}"/>
          </ac:spMkLst>
        </pc:spChg>
        <pc:picChg chg="add mod ord">
          <ac:chgData name="Lima, Matthew William CIV USN NUWC DIV NEWPORT RI (USA)" userId="S::matthew.w.lima2.civ@us.navy.mil::de23d9d8-f3d7-4313-8878-baa923a2e595" providerId="AD" clId="Web-{E988D5A4-39DB-4493-8609-4FD46F3A1C3A}" dt="2023-04-25T13:37:24.028" v="21" actId="14100"/>
          <ac:picMkLst>
            <pc:docMk/>
            <pc:sldMk cId="3207364675" sldId="274"/>
            <ac:picMk id="4" creationId="{21E2FE08-38A4-3E14-7F6D-F5DB5BBA5D8F}"/>
          </ac:picMkLst>
        </pc:picChg>
        <pc:picChg chg="add mod">
          <ac:chgData name="Lima, Matthew William CIV USN NUWC DIV NEWPORT RI (USA)" userId="S::matthew.w.lima2.civ@us.navy.mil::de23d9d8-f3d7-4313-8878-baa923a2e595" providerId="AD" clId="Web-{E988D5A4-39DB-4493-8609-4FD46F3A1C3A}" dt="2023-04-25T13:37:34.996" v="24" actId="14100"/>
          <ac:picMkLst>
            <pc:docMk/>
            <pc:sldMk cId="3207364675" sldId="274"/>
            <ac:picMk id="5" creationId="{57583036-33DB-07D1-11C3-A6EA2C6A2B0B}"/>
          </ac:picMkLst>
        </pc:picChg>
      </pc:sldChg>
    </pc:docChg>
  </pc:docChgLst>
  <pc:docChgLst>
    <pc:chgData name="Lima, Matthew William CIV USN NUWC DIV NEWPORT RI (USA)" userId="S::matthew.w.lima2.civ@us.navy.mil::de23d9d8-f3d7-4313-8878-baa923a2e595" providerId="AD" clId="Web-{32272315-0D53-48EB-87B3-D87EA32FA84C}"/>
    <pc:docChg chg="mod addSld modSld sldOrd">
      <pc:chgData name="Lima, Matthew William CIV USN NUWC DIV NEWPORT RI (USA)" userId="S::matthew.w.lima2.civ@us.navy.mil::de23d9d8-f3d7-4313-8878-baa923a2e595" providerId="AD" clId="Web-{32272315-0D53-48EB-87B3-D87EA32FA84C}" dt="2023-04-24T13:29:48.425" v="2372"/>
      <pc:docMkLst>
        <pc:docMk/>
      </pc:docMkLst>
      <pc:sldChg chg="modSp">
        <pc:chgData name="Lima, Matthew William CIV USN NUWC DIV NEWPORT RI (USA)" userId="S::matthew.w.lima2.civ@us.navy.mil::de23d9d8-f3d7-4313-8878-baa923a2e595" providerId="AD" clId="Web-{32272315-0D53-48EB-87B3-D87EA32FA84C}" dt="2023-04-24T12:37:21.871" v="89" actId="20577"/>
        <pc:sldMkLst>
          <pc:docMk/>
          <pc:sldMk cId="1687317869" sldId="257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2:37:21.871" v="89" actId="20577"/>
          <ac:spMkLst>
            <pc:docMk/>
            <pc:sldMk cId="1687317869" sldId="257"/>
            <ac:spMk id="3" creationId="{3577867A-A431-C396-7F20-774A0FC0F1EF}"/>
          </ac:spMkLst>
        </pc:spChg>
      </pc:sldChg>
      <pc:sldChg chg="modSp">
        <pc:chgData name="Lima, Matthew William CIV USN NUWC DIV NEWPORT RI (USA)" userId="S::matthew.w.lima2.civ@us.navy.mil::de23d9d8-f3d7-4313-8878-baa923a2e595" providerId="AD" clId="Web-{32272315-0D53-48EB-87B3-D87EA32FA84C}" dt="2023-04-24T12:37:01.948" v="77" actId="20577"/>
        <pc:sldMkLst>
          <pc:docMk/>
          <pc:sldMk cId="918677646" sldId="258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2:37:01.948" v="77" actId="20577"/>
          <ac:spMkLst>
            <pc:docMk/>
            <pc:sldMk cId="918677646" sldId="258"/>
            <ac:spMk id="3" creationId="{A9027CF7-2486-92AF-F6EE-1FF617EDD9F5}"/>
          </ac:spMkLst>
        </pc:spChg>
      </pc:sldChg>
      <pc:sldChg chg="modSp">
        <pc:chgData name="Lima, Matthew William CIV USN NUWC DIV NEWPORT RI (USA)" userId="S::matthew.w.lima2.civ@us.navy.mil::de23d9d8-f3d7-4313-8878-baa923a2e595" providerId="AD" clId="Web-{32272315-0D53-48EB-87B3-D87EA32FA84C}" dt="2023-04-24T12:47:22.799" v="689" actId="20577"/>
        <pc:sldMkLst>
          <pc:docMk/>
          <pc:sldMk cId="1003777198" sldId="259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2:47:22.799" v="689" actId="20577"/>
          <ac:spMkLst>
            <pc:docMk/>
            <pc:sldMk cId="1003777198" sldId="259"/>
            <ac:spMk id="3" creationId="{AB2A9BEE-5B34-8961-CE9F-8CD0765741D2}"/>
          </ac:spMkLst>
        </pc:spChg>
      </pc:sldChg>
      <pc:sldChg chg="addCm">
        <pc:chgData name="Lima, Matthew William CIV USN NUWC DIV NEWPORT RI (USA)" userId="S::matthew.w.lima2.civ@us.navy.mil::de23d9d8-f3d7-4313-8878-baa923a2e595" providerId="AD" clId="Web-{32272315-0D53-48EB-87B3-D87EA32FA84C}" dt="2023-04-24T13:29:48.425" v="2372"/>
        <pc:sldMkLst>
          <pc:docMk/>
          <pc:sldMk cId="3121358165" sldId="260"/>
        </pc:sldMkLst>
      </pc:sldChg>
      <pc:sldChg chg="modSp ord">
        <pc:chgData name="Lima, Matthew William CIV USN NUWC DIV NEWPORT RI (USA)" userId="S::matthew.w.lima2.civ@us.navy.mil::de23d9d8-f3d7-4313-8878-baa923a2e595" providerId="AD" clId="Web-{32272315-0D53-48EB-87B3-D87EA32FA84C}" dt="2023-04-24T13:17:46.398" v="2074" actId="20577"/>
        <pc:sldMkLst>
          <pc:docMk/>
          <pc:sldMk cId="2034936844" sldId="261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3:17:46.398" v="2074" actId="20577"/>
          <ac:spMkLst>
            <pc:docMk/>
            <pc:sldMk cId="2034936844" sldId="261"/>
            <ac:spMk id="3" creationId="{A59A0D22-7571-556F-1461-317A2DC8B6AC}"/>
          </ac:spMkLst>
        </pc:spChg>
      </pc:sldChg>
      <pc:sldChg chg="modSp">
        <pc:chgData name="Lima, Matthew William CIV USN NUWC DIV NEWPORT RI (USA)" userId="S::matthew.w.lima2.civ@us.navy.mil::de23d9d8-f3d7-4313-8878-baa923a2e595" providerId="AD" clId="Web-{32272315-0D53-48EB-87B3-D87EA32FA84C}" dt="2023-04-24T12:51:24.855" v="881" actId="20577"/>
        <pc:sldMkLst>
          <pc:docMk/>
          <pc:sldMk cId="1833734785" sldId="262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2:51:24.855" v="881" actId="20577"/>
          <ac:spMkLst>
            <pc:docMk/>
            <pc:sldMk cId="1833734785" sldId="262"/>
            <ac:spMk id="3" creationId="{A99707BC-C996-65E9-C2A8-F64BA125814B}"/>
          </ac:spMkLst>
        </pc:spChg>
      </pc:sldChg>
      <pc:sldChg chg="modSp ord">
        <pc:chgData name="Lima, Matthew William CIV USN NUWC DIV NEWPORT RI (USA)" userId="S::matthew.w.lima2.civ@us.navy.mil::de23d9d8-f3d7-4313-8878-baa923a2e595" providerId="AD" clId="Web-{32272315-0D53-48EB-87B3-D87EA32FA84C}" dt="2023-04-24T13:02:17.989" v="1372" actId="20577"/>
        <pc:sldMkLst>
          <pc:docMk/>
          <pc:sldMk cId="2074149639" sldId="263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3:02:17.989" v="1372" actId="20577"/>
          <ac:spMkLst>
            <pc:docMk/>
            <pc:sldMk cId="2074149639" sldId="263"/>
            <ac:spMk id="3" creationId="{67F87AE7-D5AA-265A-7883-7F61791030A5}"/>
          </ac:spMkLst>
        </pc:spChg>
      </pc:sldChg>
      <pc:sldChg chg="modSp addCm">
        <pc:chgData name="Lima, Matthew William CIV USN NUWC DIV NEWPORT RI (USA)" userId="S::matthew.w.lima2.civ@us.navy.mil::de23d9d8-f3d7-4313-8878-baa923a2e595" providerId="AD" clId="Web-{32272315-0D53-48EB-87B3-D87EA32FA84C}" dt="2023-04-24T13:28:19.156" v="2371" actId="20577"/>
        <pc:sldMkLst>
          <pc:docMk/>
          <pc:sldMk cId="1235009336" sldId="264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3:28:19.156" v="2371" actId="20577"/>
          <ac:spMkLst>
            <pc:docMk/>
            <pc:sldMk cId="1235009336" sldId="264"/>
            <ac:spMk id="3" creationId="{EEC5794C-B238-76E9-0376-29F59E3092FE}"/>
          </ac:spMkLst>
        </pc:spChg>
      </pc:sldChg>
      <pc:sldChg chg="modSp new ord addCm">
        <pc:chgData name="Lima, Matthew William CIV USN NUWC DIV NEWPORT RI (USA)" userId="S::matthew.w.lima2.civ@us.navy.mil::de23d9d8-f3d7-4313-8878-baa923a2e595" providerId="AD" clId="Web-{32272315-0D53-48EB-87B3-D87EA32FA84C}" dt="2023-04-24T12:40:19.455" v="223"/>
        <pc:sldMkLst>
          <pc:docMk/>
          <pc:sldMk cId="978511390" sldId="269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2:37:27.621" v="99" actId="20577"/>
          <ac:spMkLst>
            <pc:docMk/>
            <pc:sldMk cId="978511390" sldId="269"/>
            <ac:spMk id="2" creationId="{A3915B61-A6C1-AB4E-C4A2-EF35F839821D}"/>
          </ac:spMkLst>
        </pc:spChg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2:39:52.314" v="220" actId="20577"/>
          <ac:spMkLst>
            <pc:docMk/>
            <pc:sldMk cId="978511390" sldId="269"/>
            <ac:spMk id="3" creationId="{0BFA30A2-0829-44E4-3575-A6E239D53353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32272315-0D53-48EB-87B3-D87EA32FA84C}" dt="2023-04-24T13:08:21.737" v="1701" actId="20577"/>
        <pc:sldMkLst>
          <pc:docMk/>
          <pc:sldMk cId="4286106003" sldId="270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3:02:21.708" v="1373" actId="20577"/>
          <ac:spMkLst>
            <pc:docMk/>
            <pc:sldMk cId="4286106003" sldId="270"/>
            <ac:spMk id="2" creationId="{77C80842-611B-DCB0-337A-4891882AABE8}"/>
          </ac:spMkLst>
        </pc:spChg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3:08:21.737" v="1701" actId="20577"/>
          <ac:spMkLst>
            <pc:docMk/>
            <pc:sldMk cId="4286106003" sldId="270"/>
            <ac:spMk id="3" creationId="{5204BD00-2FA3-E4C4-FE72-8CE79787A07D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32272315-0D53-48EB-87B3-D87EA32FA84C}" dt="2023-04-24T13:17:08.334" v="2048" actId="20577"/>
        <pc:sldMkLst>
          <pc:docMk/>
          <pc:sldMk cId="2406294227" sldId="271"/>
        </pc:sldMkLst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3:08:37.550" v="1707" actId="20577"/>
          <ac:spMkLst>
            <pc:docMk/>
            <pc:sldMk cId="2406294227" sldId="271"/>
            <ac:spMk id="2" creationId="{84997C70-CA56-6386-F446-29127ED235AB}"/>
          </ac:spMkLst>
        </pc:spChg>
        <pc:spChg chg="mod">
          <ac:chgData name="Lima, Matthew William CIV USN NUWC DIV NEWPORT RI (USA)" userId="S::matthew.w.lima2.civ@us.navy.mil::de23d9d8-f3d7-4313-8878-baa923a2e595" providerId="AD" clId="Web-{32272315-0D53-48EB-87B3-D87EA32FA84C}" dt="2023-04-24T13:17:08.334" v="2048" actId="20577"/>
          <ac:spMkLst>
            <pc:docMk/>
            <pc:sldMk cId="2406294227" sldId="271"/>
            <ac:spMk id="3" creationId="{E1FFCD10-54F3-5CB4-D6FC-CAF98F01A5EB}"/>
          </ac:spMkLst>
        </pc:spChg>
      </pc:sldChg>
    </pc:docChg>
  </pc:docChgLst>
  <pc:docChgLst>
    <pc:chgData name="Nakarmi, Krishu CIV USN NUWC DIV NEWPORT RI (USA)" userId="S::krishu.nakarmi.civ@us.navy.mil::f5fcb924-3332-435d-a573-7a71d2344fa2" providerId="AD" clId="Web-{E419ACCA-86DF-4151-9F13-21EA795B873B}"/>
    <pc:docChg chg="modSld">
      <pc:chgData name="Nakarmi, Krishu CIV USN NUWC DIV NEWPORT RI (USA)" userId="S::krishu.nakarmi.civ@us.navy.mil::f5fcb924-3332-435d-a573-7a71d2344fa2" providerId="AD" clId="Web-{E419ACCA-86DF-4151-9F13-21EA795B873B}" dt="2023-04-26T13:27:55.721" v="35"/>
      <pc:docMkLst>
        <pc:docMk/>
      </pc:docMkLst>
      <pc:sldChg chg="addSp delSp modSp mod setBg">
        <pc:chgData name="Nakarmi, Krishu CIV USN NUWC DIV NEWPORT RI (USA)" userId="S::krishu.nakarmi.civ@us.navy.mil::f5fcb924-3332-435d-a573-7a71d2344fa2" providerId="AD" clId="Web-{E419ACCA-86DF-4151-9F13-21EA795B873B}" dt="2023-04-26T13:27:55.721" v="35"/>
        <pc:sldMkLst>
          <pc:docMk/>
          <pc:sldMk cId="978511390" sldId="269"/>
        </pc:sldMkLst>
        <pc:spChg chg="mod">
          <ac:chgData name="Nakarmi, Krishu CIV USN NUWC DIV NEWPORT RI (USA)" userId="S::krishu.nakarmi.civ@us.navy.mil::f5fcb924-3332-435d-a573-7a71d2344fa2" providerId="AD" clId="Web-{E419ACCA-86DF-4151-9F13-21EA795B873B}" dt="2023-04-26T13:27:18.734" v="34"/>
          <ac:spMkLst>
            <pc:docMk/>
            <pc:sldMk cId="978511390" sldId="269"/>
            <ac:spMk id="2" creationId="{A3915B61-A6C1-AB4E-C4A2-EF35F839821D}"/>
          </ac:spMkLst>
        </pc:spChg>
        <pc:spChg chg="mod">
          <ac:chgData name="Nakarmi, Krishu CIV USN NUWC DIV NEWPORT RI (USA)" userId="S::krishu.nakarmi.civ@us.navy.mil::f5fcb924-3332-435d-a573-7a71d2344fa2" providerId="AD" clId="Web-{E419ACCA-86DF-4151-9F13-21EA795B873B}" dt="2023-04-26T13:27:18.734" v="34"/>
          <ac:spMkLst>
            <pc:docMk/>
            <pc:sldMk cId="978511390" sldId="269"/>
            <ac:spMk id="3" creationId="{0BFA30A2-0829-44E4-3575-A6E239D53353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18.734" v="34"/>
          <ac:spMkLst>
            <pc:docMk/>
            <pc:sldMk cId="978511390" sldId="269"/>
            <ac:spMk id="6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18.734" v="34"/>
          <ac:spMkLst>
            <pc:docMk/>
            <pc:sldMk cId="978511390" sldId="269"/>
            <ac:spMk id="7" creationId="{19F9CD66-32FC-448F-B4C5-67D17508A226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09.371" v="9"/>
          <ac:spMkLst>
            <pc:docMk/>
            <pc:sldMk cId="978511390" sldId="269"/>
            <ac:spMk id="9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09.371" v="9"/>
          <ac:spMkLst>
            <pc:docMk/>
            <pc:sldMk cId="978511390" sldId="269"/>
            <ac:spMk id="11" creationId="{19F9CD66-32FC-448F-B4C5-67D17508A226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31.935" v="15"/>
          <ac:spMkLst>
            <pc:docMk/>
            <pc:sldMk cId="978511390" sldId="269"/>
            <ac:spMk id="12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31.935" v="15"/>
          <ac:spMkLst>
            <pc:docMk/>
            <pc:sldMk cId="978511390" sldId="269"/>
            <ac:spMk id="14" creationId="{19F9CD66-32FC-448F-B4C5-67D17508A226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34.419" v="17"/>
          <ac:spMkLst>
            <pc:docMk/>
            <pc:sldMk cId="978511390" sldId="269"/>
            <ac:spMk id="16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36.779" v="19"/>
          <ac:spMkLst>
            <pc:docMk/>
            <pc:sldMk cId="978511390" sldId="269"/>
            <ac:spMk id="18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59.155" v="21"/>
          <ac:spMkLst>
            <pc:docMk/>
            <pc:sldMk cId="978511390" sldId="269"/>
            <ac:spMk id="20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6:59.155" v="21"/>
          <ac:spMkLst>
            <pc:docMk/>
            <pc:sldMk cId="978511390" sldId="269"/>
            <ac:spMk id="21" creationId="{19F9CD66-32FC-448F-B4C5-67D17508A226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01.858" v="23"/>
          <ac:spMkLst>
            <pc:docMk/>
            <pc:sldMk cId="978511390" sldId="269"/>
            <ac:spMk id="23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04.249" v="25"/>
          <ac:spMkLst>
            <pc:docMk/>
            <pc:sldMk cId="978511390" sldId="269"/>
            <ac:spMk id="25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06.765" v="27"/>
          <ac:spMkLst>
            <pc:docMk/>
            <pc:sldMk cId="978511390" sldId="269"/>
            <ac:spMk id="27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06.765" v="27"/>
          <ac:spMkLst>
            <pc:docMk/>
            <pc:sldMk cId="978511390" sldId="269"/>
            <ac:spMk id="28" creationId="{19F9CD66-32FC-448F-B4C5-67D17508A226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09.265" v="29"/>
          <ac:spMkLst>
            <pc:docMk/>
            <pc:sldMk cId="978511390" sldId="269"/>
            <ac:spMk id="30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11.656" v="31"/>
          <ac:spMkLst>
            <pc:docMk/>
            <pc:sldMk cId="978511390" sldId="269"/>
            <ac:spMk id="32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18.734" v="33"/>
          <ac:spMkLst>
            <pc:docMk/>
            <pc:sldMk cId="978511390" sldId="269"/>
            <ac:spMk id="34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E419ACCA-86DF-4151-9F13-21EA795B873B}" dt="2023-04-26T13:27:18.734" v="33"/>
          <ac:spMkLst>
            <pc:docMk/>
            <pc:sldMk cId="978511390" sldId="269"/>
            <ac:spMk id="35" creationId="{19F9CD66-32FC-448F-B4C5-67D17508A226}"/>
          </ac:spMkLst>
        </pc:spChg>
        <pc:spChg chg="add">
          <ac:chgData name="Nakarmi, Krishu CIV USN NUWC DIV NEWPORT RI (USA)" userId="S::krishu.nakarmi.civ@us.navy.mil::f5fcb924-3332-435d-a573-7a71d2344fa2" providerId="AD" clId="Web-{E419ACCA-86DF-4151-9F13-21EA795B873B}" dt="2023-04-26T13:27:18.734" v="34"/>
          <ac:spMkLst>
            <pc:docMk/>
            <pc:sldMk cId="978511390" sldId="269"/>
            <ac:spMk id="37" creationId="{32768DCD-B824-413A-B330-8D57ADB3724C}"/>
          </ac:spMkLst>
        </pc:spChg>
        <pc:spChg chg="add">
          <ac:chgData name="Nakarmi, Krishu CIV USN NUWC DIV NEWPORT RI (USA)" userId="S::krishu.nakarmi.civ@us.navy.mil::f5fcb924-3332-435d-a573-7a71d2344fa2" providerId="AD" clId="Web-{E419ACCA-86DF-4151-9F13-21EA795B873B}" dt="2023-04-26T13:27:18.734" v="34"/>
          <ac:spMkLst>
            <pc:docMk/>
            <pc:sldMk cId="978511390" sldId="269"/>
            <ac:spMk id="38" creationId="{19F9CD66-32FC-448F-B4C5-67D17508A226}"/>
          </ac:spMkLst>
        </pc:spChg>
        <pc:picChg chg="add del mod">
          <ac:chgData name="Nakarmi, Krishu CIV USN NUWC DIV NEWPORT RI (USA)" userId="S::krishu.nakarmi.civ@us.navy.mil::f5fcb924-3332-435d-a573-7a71d2344fa2" providerId="AD" clId="Web-{E419ACCA-86DF-4151-9F13-21EA795B873B}" dt="2023-04-26T13:27:55.721" v="35"/>
          <ac:picMkLst>
            <pc:docMk/>
            <pc:sldMk cId="978511390" sldId="269"/>
            <ac:picMk id="4" creationId="{1BD97B65-6B3A-9254-F233-EA5595BEAA4A}"/>
          </ac:picMkLst>
        </pc:picChg>
      </pc:sldChg>
    </pc:docChg>
  </pc:docChgLst>
  <pc:docChgLst>
    <pc:chgData name="Lima, Matthew William CIV USN NUWC DIV NEWPORT RI (USA)" userId="S::matthew.w.lima2.civ@us.navy.mil::de23d9d8-f3d7-4313-8878-baa923a2e595" providerId="AD" clId="Web-{FDE30104-DC3C-4C94-A25B-3EFB3FF00CA6}"/>
    <pc:docChg chg="addSld delSld modSld sldOrd">
      <pc:chgData name="Lima, Matthew William CIV USN NUWC DIV NEWPORT RI (USA)" userId="S::matthew.w.lima2.civ@us.navy.mil::de23d9d8-f3d7-4313-8878-baa923a2e595" providerId="AD" clId="Web-{FDE30104-DC3C-4C94-A25B-3EFB3FF00CA6}" dt="2023-04-27T12:42:53.771" v="120"/>
      <pc:docMkLst>
        <pc:docMk/>
      </pc:docMkLst>
      <pc:sldChg chg="addSp delSp modSp addAnim">
        <pc:chgData name="Lima, Matthew William CIV USN NUWC DIV NEWPORT RI (USA)" userId="S::matthew.w.lima2.civ@us.navy.mil::de23d9d8-f3d7-4313-8878-baa923a2e595" providerId="AD" clId="Web-{FDE30104-DC3C-4C94-A25B-3EFB3FF00CA6}" dt="2023-04-27T12:27:41.778" v="2"/>
        <pc:sldMkLst>
          <pc:docMk/>
          <pc:sldMk cId="109857222" sldId="256"/>
        </pc:sldMkLst>
        <pc:spChg chg="mod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77" creationId="{610334BF-0422-4A9A-BE46-AEB8C348BAC4}"/>
          </ac:spMkLst>
        </pc:spChg>
        <pc:spChg chg="del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79" creationId="{C98F2823-0279-49D8-928D-754B222533EF}"/>
          </ac:spMkLst>
        </pc:spChg>
        <pc:spChg chg="del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81" creationId="{02E45E95-311C-41C7-A882-6E43F0806865}"/>
          </ac:spMkLst>
        </pc:spChg>
        <pc:spChg chg="del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83" creationId="{B7299D5D-ECC5-41EB-B830-C3A35FB35516}"/>
          </ac:spMkLst>
        </pc:spChg>
        <pc:spChg chg="del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85" creationId="{88C91735-5EFE-44D1-8CC6-FDF0D11B6F5D}"/>
          </ac:spMkLst>
        </pc:spChg>
        <pc:spChg chg="del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87" creationId="{D33F926C-2613-475D-AEE4-CD7D87D3BA2D}"/>
          </ac:spMkLst>
        </pc:spChg>
        <pc:spChg chg="del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89" creationId="{1FD32A06-E9FE-4F5A-88A6-84905A72C26F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94" creationId="{4E1EF4E8-5513-4BF5-BC41-04645281C672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96" creationId="{107303E2-7D44-46E4-A0D5-73DF997491EC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98" creationId="{D22AF24B-DF9B-4580-9019-8FABD7AC6F12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spMkLst>
            <pc:docMk/>
            <pc:sldMk cId="109857222" sldId="256"/>
            <ac:spMk id="100" creationId="{814E6672-D9A3-4574-B870-15130060A7E4}"/>
          </ac:spMkLst>
        </pc:spChg>
        <pc:picChg chg="mod ord">
          <ac:chgData name="Lima, Matthew William CIV USN NUWC DIV NEWPORT RI (USA)" userId="S::matthew.w.lima2.civ@us.navy.mil::de23d9d8-f3d7-4313-8878-baa923a2e595" providerId="AD" clId="Web-{FDE30104-DC3C-4C94-A25B-3EFB3FF00CA6}" dt="2023-04-27T12:27:41.763" v="0"/>
          <ac:picMkLst>
            <pc:docMk/>
            <pc:sldMk cId="109857222" sldId="256"/>
            <ac:picMk id="74" creationId="{6A802B13-4845-A1BC-81C3-A7F07F63AB7D}"/>
          </ac:picMkLst>
        </pc:picChg>
      </pc:sldChg>
      <pc:sldChg chg="addSp delSp modSp">
        <pc:chgData name="Lima, Matthew William CIV USN NUWC DIV NEWPORT RI (USA)" userId="S::matthew.w.lima2.civ@us.navy.mil::de23d9d8-f3d7-4313-8878-baa923a2e595" providerId="AD" clId="Web-{FDE30104-DC3C-4C94-A25B-3EFB3FF00CA6}" dt="2023-04-27T12:37:28.898" v="40" actId="20577"/>
        <pc:sldMkLst>
          <pc:docMk/>
          <pc:sldMk cId="1687317869" sldId="257"/>
        </pc:sldMkLst>
        <pc:spChg chg="mod">
          <ac:chgData name="Lima, Matthew William CIV USN NUWC DIV NEWPORT RI (USA)" userId="S::matthew.w.lima2.civ@us.navy.mil::de23d9d8-f3d7-4313-8878-baa923a2e595" providerId="AD" clId="Web-{FDE30104-DC3C-4C94-A25B-3EFB3FF00CA6}" dt="2023-04-27T12:34:54.828" v="4"/>
          <ac:spMkLst>
            <pc:docMk/>
            <pc:sldMk cId="1687317869" sldId="257"/>
            <ac:spMk id="2" creationId="{57912706-C090-ADED-CFA0-B209FCA8180B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34:54.891" v="5"/>
          <ac:spMkLst>
            <pc:docMk/>
            <pc:sldMk cId="1687317869" sldId="257"/>
            <ac:spMk id="1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34:54.891" v="5"/>
          <ac:spMkLst>
            <pc:docMk/>
            <pc:sldMk cId="1687317869" sldId="257"/>
            <ac:spMk id="17" creationId="{61DF3E2F-0A88-4C55-8678-0764BF7339D9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34:54.828" v="4"/>
          <ac:spMkLst>
            <pc:docMk/>
            <pc:sldMk cId="1687317869" sldId="257"/>
            <ac:spMk id="23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34:54.891" v="5"/>
          <ac:spMkLst>
            <pc:docMk/>
            <pc:sldMk cId="1687317869" sldId="257"/>
            <ac:spMk id="25" creationId="{61DF3E2F-0A88-4C55-8678-0764BF7339D9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34:54.891" v="5"/>
          <ac:spMkLst>
            <pc:docMk/>
            <pc:sldMk cId="1687317869" sldId="257"/>
            <ac:spMk id="26" creationId="{32768DCD-B824-413A-B330-8D57ADB3724C}"/>
          </ac:spMkLst>
        </pc:spChg>
        <pc:graphicFrameChg chg="mod modGraphic">
          <ac:chgData name="Lima, Matthew William CIV USN NUWC DIV NEWPORT RI (USA)" userId="S::matthew.w.lima2.civ@us.navy.mil::de23d9d8-f3d7-4313-8878-baa923a2e595" providerId="AD" clId="Web-{FDE30104-DC3C-4C94-A25B-3EFB3FF00CA6}" dt="2023-04-27T12:37:28.898" v="40" actId="20577"/>
          <ac:graphicFrameMkLst>
            <pc:docMk/>
            <pc:sldMk cId="1687317869" sldId="257"/>
            <ac:graphicFrameMk id="18" creationId="{BEF2161B-4370-6D87-B549-5AF388F96470}"/>
          </ac:graphicFrameMkLst>
        </pc:graphicFrameChg>
      </pc:sldChg>
      <pc:sldChg chg="ord">
        <pc:chgData name="Lima, Matthew William CIV USN NUWC DIV NEWPORT RI (USA)" userId="S::matthew.w.lima2.civ@us.navy.mil::de23d9d8-f3d7-4313-8878-baa923a2e595" providerId="AD" clId="Web-{FDE30104-DC3C-4C94-A25B-3EFB3FF00CA6}" dt="2023-04-27T12:37:12.663" v="33"/>
        <pc:sldMkLst>
          <pc:docMk/>
          <pc:sldMk cId="3121358165" sldId="260"/>
        </pc:sldMkLst>
      </pc:sldChg>
      <pc:sldChg chg="addSp delSp modSp del">
        <pc:chgData name="Lima, Matthew William CIV USN NUWC DIV NEWPORT RI (USA)" userId="S::matthew.w.lima2.civ@us.navy.mil::de23d9d8-f3d7-4313-8878-baa923a2e595" providerId="AD" clId="Web-{FDE30104-DC3C-4C94-A25B-3EFB3FF00CA6}" dt="2023-04-27T12:40:26.905" v="92"/>
        <pc:sldMkLst>
          <pc:docMk/>
          <pc:sldMk cId="1833734785" sldId="262"/>
        </pc:sldMkLst>
        <pc:spChg chg="mod">
          <ac:chgData name="Lima, Matthew William CIV USN NUWC DIV NEWPORT RI (USA)" userId="S::matthew.w.lima2.civ@us.navy.mil::de23d9d8-f3d7-4313-8878-baa923a2e595" providerId="AD" clId="Web-{FDE30104-DC3C-4C94-A25B-3EFB3FF00CA6}" dt="2023-04-27T12:38:33.947" v="56"/>
          <ac:spMkLst>
            <pc:docMk/>
            <pc:sldMk cId="1833734785" sldId="262"/>
            <ac:spMk id="2" creationId="{0148DB8A-820A-15A2-A559-512A0E09E5EF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38:33.947" v="57"/>
          <ac:spMkLst>
            <pc:docMk/>
            <pc:sldMk cId="1833734785" sldId="262"/>
            <ac:spMk id="9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38:31.135" v="54"/>
          <ac:spMkLst>
            <pc:docMk/>
            <pc:sldMk cId="1833734785" sldId="262"/>
            <ac:spMk id="14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38:33.947" v="56"/>
          <ac:spMkLst>
            <pc:docMk/>
            <pc:sldMk cId="1833734785" sldId="262"/>
            <ac:spMk id="16" creationId="{61DF3E2F-0A88-4C55-8678-0764BF7339D9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38:33.947" v="56"/>
          <ac:spMkLst>
            <pc:docMk/>
            <pc:sldMk cId="1833734785" sldId="262"/>
            <ac:spMk id="17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38:33.947" v="57"/>
          <ac:spMkLst>
            <pc:docMk/>
            <pc:sldMk cId="1833734785" sldId="262"/>
            <ac:spMk id="19" creationId="{32768DCD-B824-413A-B330-8D57ADB3724C}"/>
          </ac:spMkLst>
        </pc:spChg>
        <pc:graphicFrameChg chg="mod modGraphic">
          <ac:chgData name="Lima, Matthew William CIV USN NUWC DIV NEWPORT RI (USA)" userId="S::matthew.w.lima2.civ@us.navy.mil::de23d9d8-f3d7-4313-8878-baa923a2e595" providerId="AD" clId="Web-{FDE30104-DC3C-4C94-A25B-3EFB3FF00CA6}" dt="2023-04-27T12:39:02.886" v="63" actId="20577"/>
          <ac:graphicFrameMkLst>
            <pc:docMk/>
            <pc:sldMk cId="1833734785" sldId="262"/>
            <ac:graphicFrameMk id="5" creationId="{8838542E-4F8E-BDF1-0440-3BE5D7B41305}"/>
          </ac:graphicFrameMkLst>
        </pc:graphicFrameChg>
      </pc:sldChg>
      <pc:sldChg chg="addSp delSp modSp">
        <pc:chgData name="Lima, Matthew William CIV USN NUWC DIV NEWPORT RI (USA)" userId="S::matthew.w.lima2.civ@us.navy.mil::de23d9d8-f3d7-4313-8878-baa923a2e595" providerId="AD" clId="Web-{FDE30104-DC3C-4C94-A25B-3EFB3FF00CA6}" dt="2023-04-27T12:41:18.783" v="95"/>
        <pc:sldMkLst>
          <pc:docMk/>
          <pc:sldMk cId="2074149639" sldId="263"/>
        </pc:sldMkLst>
        <pc:spChg chg="mod">
          <ac:chgData name="Lima, Matthew William CIV USN NUWC DIV NEWPORT RI (USA)" userId="S::matthew.w.lima2.civ@us.navy.mil::de23d9d8-f3d7-4313-8878-baa923a2e595" providerId="AD" clId="Web-{FDE30104-DC3C-4C94-A25B-3EFB3FF00CA6}" dt="2023-04-27T12:41:18.783" v="95"/>
          <ac:spMkLst>
            <pc:docMk/>
            <pc:sldMk cId="2074149639" sldId="263"/>
            <ac:spMk id="2" creationId="{CA1B9EF2-5E55-10DA-C00F-6BD3FD78E633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18.783" v="95"/>
          <ac:spMkLst>
            <pc:docMk/>
            <pc:sldMk cId="2074149639" sldId="263"/>
            <ac:spMk id="15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18.626" v="94"/>
          <ac:spMkLst>
            <pc:docMk/>
            <pc:sldMk cId="2074149639" sldId="263"/>
            <ac:spMk id="21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41:18.783" v="95"/>
          <ac:spMkLst>
            <pc:docMk/>
            <pc:sldMk cId="2074149639" sldId="263"/>
            <ac:spMk id="23" creationId="{32768DCD-B824-413A-B330-8D57ADB3724C}"/>
          </ac:spMkLst>
        </pc:spChg>
        <pc:graphicFrameChg chg="mod modGraphic">
          <ac:chgData name="Lima, Matthew William CIV USN NUWC DIV NEWPORT RI (USA)" userId="S::matthew.w.lima2.civ@us.navy.mil::de23d9d8-f3d7-4313-8878-baa923a2e595" providerId="AD" clId="Web-{FDE30104-DC3C-4C94-A25B-3EFB3FF00CA6}" dt="2023-04-27T12:41:18.783" v="95"/>
          <ac:graphicFrameMkLst>
            <pc:docMk/>
            <pc:sldMk cId="2074149639" sldId="263"/>
            <ac:graphicFrameMk id="16" creationId="{38A9D328-CE30-30BF-AC4E-73626B4DD4E0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FDE30104-DC3C-4C94-A25B-3EFB3FF00CA6}" dt="2023-04-27T12:42:53.771" v="120"/>
        <pc:sldMkLst>
          <pc:docMk/>
          <pc:sldMk cId="4286106003" sldId="270"/>
        </pc:sldMkLst>
        <pc:spChg chg="mod">
          <ac:chgData name="Lima, Matthew William CIV USN NUWC DIV NEWPORT RI (USA)" userId="S::matthew.w.lima2.civ@us.navy.mil::de23d9d8-f3d7-4313-8878-baa923a2e595" providerId="AD" clId="Web-{FDE30104-DC3C-4C94-A25B-3EFB3FF00CA6}" dt="2023-04-27T12:42:53.771" v="120"/>
          <ac:spMkLst>
            <pc:docMk/>
            <pc:sldMk cId="4286106003" sldId="270"/>
            <ac:spMk id="2" creationId="{77C80842-611B-DCB0-337A-4891882AABE8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72" v="106"/>
          <ac:spMkLst>
            <pc:docMk/>
            <pc:sldMk cId="4286106003" sldId="270"/>
            <ac:spMk id="3" creationId="{5204BD00-2FA3-E4C4-FE72-8CE79787A07D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42.346" v="97"/>
          <ac:spMkLst>
            <pc:docMk/>
            <pc:sldMk cId="4286106003" sldId="270"/>
            <ac:spMk id="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52.003" v="101"/>
          <ac:spMkLst>
            <pc:docMk/>
            <pc:sldMk cId="4286106003" sldId="270"/>
            <ac:spMk id="8" creationId="{19B36E71-93BD-4984-AC9C-CC9FB9CC06D6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46.831" v="99"/>
          <ac:spMkLst>
            <pc:docMk/>
            <pc:sldMk cId="4286106003" sldId="270"/>
            <ac:spMk id="10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12" creationId="{63FEDEE9-12A6-4011-A532-8071D6086BF8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52.003" v="101"/>
          <ac:spMkLst>
            <pc:docMk/>
            <pc:sldMk cId="4286106003" sldId="270"/>
            <ac:spMk id="13" creationId="{1566AC62-7AC7-4ED5-A03D-E28AC560E482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52.003" v="101"/>
          <ac:spMkLst>
            <pc:docMk/>
            <pc:sldMk cId="4286106003" sldId="270"/>
            <ac:spMk id="14" creationId="{5204BD00-2FA3-E4C4-FE72-8CE79787A07D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55.550" v="103"/>
          <ac:spMkLst>
            <pc:docMk/>
            <pc:sldMk cId="4286106003" sldId="270"/>
            <ac:spMk id="1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1:55.550" v="103"/>
          <ac:spMkLst>
            <pc:docMk/>
            <pc:sldMk cId="4286106003" sldId="270"/>
            <ac:spMk id="17" creationId="{5204BD00-2FA3-E4C4-FE72-8CE79787A07D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18" creationId="{9046502B-E9B6-4225-B8EE-BC5D644686B0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19" creationId="{19B36E71-93BD-4984-AC9C-CC9FB9CC06D6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20" creationId="{1566AC62-7AC7-4ED5-A03D-E28AC560E482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21" creationId="{3A767031-C99F-4567-B7D9-353331C77909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22" creationId="{57C37CE9-19CE-49DF-A887-2214EBB1F097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23" creationId="{7EF84E8E-7E93-4DEE-BCFB-2AE29098B5C3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02.456" v="105"/>
          <ac:spMkLst>
            <pc:docMk/>
            <pc:sldMk cId="4286106003" sldId="270"/>
            <ac:spMk id="24" creationId="{5204BD00-2FA3-E4C4-FE72-8CE79787A07D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71" v="120"/>
          <ac:spMkLst>
            <pc:docMk/>
            <pc:sldMk cId="4286106003" sldId="270"/>
            <ac:spMk id="2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71" v="120"/>
          <ac:spMkLst>
            <pc:docMk/>
            <pc:sldMk cId="4286106003" sldId="270"/>
            <ac:spMk id="27" creationId="{19F9CD66-32FC-448F-B4C5-67D17508A226}"/>
          </ac:spMkLst>
        </pc:spChg>
        <pc:spChg chg="add del mod">
          <ac:chgData name="Lima, Matthew William CIV USN NUWC DIV NEWPORT RI (USA)" userId="S::matthew.w.lima2.civ@us.navy.mil::de23d9d8-f3d7-4313-8878-baa923a2e595" providerId="AD" clId="Web-{FDE30104-DC3C-4C94-A25B-3EFB3FF00CA6}" dt="2023-04-27T12:42:53.771" v="120"/>
          <ac:spMkLst>
            <pc:docMk/>
            <pc:sldMk cId="4286106003" sldId="270"/>
            <ac:spMk id="28" creationId="{5204BD00-2FA3-E4C4-FE72-8CE79787A07D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33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32.551" v="115"/>
          <ac:spMkLst>
            <pc:docMk/>
            <pc:sldMk cId="4286106003" sldId="270"/>
            <ac:spMk id="34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35" creationId="{96E45848-BEDA-4F24-9C4E-DA2120958262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41.536" v="117"/>
          <ac:spMkLst>
            <pc:docMk/>
            <pc:sldMk cId="4286106003" sldId="270"/>
            <ac:spMk id="3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39" creationId="{C59300B8-3117-43F8-9F8E-68DB9F002F92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40" creationId="{B2BB8117-A903-442C-9223-A4FEB85C3271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41" creationId="{1AFAE680-42C1-4104-B74F-B0A8F1FB264A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42" creationId="{5204BD00-2FA3-E4C4-FE72-8CE79787A07D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43" creationId="{828A8BA9-B3FE-4C96-A0A1-72A0D2C85578}"/>
          </ac:spMkLst>
        </pc:spChg>
        <pc:spChg chg="add del">
          <ac:chgData name="Lima, Matthew William CIV USN NUWC DIV NEWPORT RI (USA)" userId="S::matthew.w.lima2.civ@us.navy.mil::de23d9d8-f3d7-4313-8878-baa923a2e595" providerId="AD" clId="Web-{FDE30104-DC3C-4C94-A25B-3EFB3FF00CA6}" dt="2023-04-27T12:42:53.755" v="119"/>
          <ac:spMkLst>
            <pc:docMk/>
            <pc:sldMk cId="4286106003" sldId="270"/>
            <ac:spMk id="45" creationId="{19F9CD66-32FC-448F-B4C5-67D17508A226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42:53.771" v="120"/>
          <ac:spMkLst>
            <pc:docMk/>
            <pc:sldMk cId="4286106003" sldId="270"/>
            <ac:spMk id="47" creationId="{19B36E71-93BD-4984-AC9C-CC9FB9CC06D6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42:53.771" v="120"/>
          <ac:spMkLst>
            <pc:docMk/>
            <pc:sldMk cId="4286106003" sldId="270"/>
            <ac:spMk id="48" creationId="{1566AC62-7AC7-4ED5-A03D-E28AC560E482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42:53.771" v="120"/>
          <ac:spMkLst>
            <pc:docMk/>
            <pc:sldMk cId="4286106003" sldId="270"/>
            <ac:spMk id="49" creationId="{5204BD00-2FA3-E4C4-FE72-8CE79787A07D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FDE30104-DC3C-4C94-A25B-3EFB3FF00CA6}" dt="2023-04-27T12:41:42.346" v="97"/>
          <ac:graphicFrameMkLst>
            <pc:docMk/>
            <pc:sldMk cId="4286106003" sldId="270"/>
            <ac:graphicFrameMk id="7" creationId="{DDE1DE05-86C3-A4B8-F649-D85E6D4CAD20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FDE30104-DC3C-4C94-A25B-3EFB3FF00CA6}" dt="2023-04-27T12:41:46.831" v="99"/>
          <ac:graphicFrameMkLst>
            <pc:docMk/>
            <pc:sldMk cId="4286106003" sldId="270"/>
            <ac:graphicFrameMk id="11" creationId="{D470FCF1-99A1-1BCE-F55B-FC05BF5761B7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FDE30104-DC3C-4C94-A25B-3EFB3FF00CA6}" dt="2023-04-27T12:42:32.551" v="115"/>
          <ac:graphicFrameMkLst>
            <pc:docMk/>
            <pc:sldMk cId="4286106003" sldId="270"/>
            <ac:graphicFrameMk id="30" creationId="{134DDCD1-F21E-34C5-3314-132755790F55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FDE30104-DC3C-4C94-A25B-3EFB3FF00CA6}" dt="2023-04-27T12:42:41.536" v="117"/>
          <ac:graphicFrameMkLst>
            <pc:docMk/>
            <pc:sldMk cId="4286106003" sldId="270"/>
            <ac:graphicFrameMk id="37" creationId="{8B33ABD3-2084-72AD-380B-96E550F1DE21}"/>
          </ac:graphicFrameMkLst>
        </pc:graphicFrameChg>
      </pc:sldChg>
      <pc:sldChg chg="ord">
        <pc:chgData name="Lima, Matthew William CIV USN NUWC DIV NEWPORT RI (USA)" userId="S::matthew.w.lima2.civ@us.navy.mil::de23d9d8-f3d7-4313-8878-baa923a2e595" providerId="AD" clId="Web-{FDE30104-DC3C-4C94-A25B-3EFB3FF00CA6}" dt="2023-04-27T12:37:12.663" v="32"/>
        <pc:sldMkLst>
          <pc:docMk/>
          <pc:sldMk cId="4118417138" sldId="272"/>
        </pc:sldMkLst>
      </pc:sldChg>
      <pc:sldChg chg="addSp delSp modSp new mod setBg">
        <pc:chgData name="Lima, Matthew William CIV USN NUWC DIV NEWPORT RI (USA)" userId="S::matthew.w.lima2.civ@us.navy.mil::de23d9d8-f3d7-4313-8878-baa923a2e595" providerId="AD" clId="Web-{FDE30104-DC3C-4C94-A25B-3EFB3FF00CA6}" dt="2023-04-27T12:40:22.843" v="91"/>
        <pc:sldMkLst>
          <pc:docMk/>
          <pc:sldMk cId="588444543" sldId="275"/>
        </pc:sldMkLst>
        <pc:spChg chg="mod">
          <ac:chgData name="Lima, Matthew William CIV USN NUWC DIV NEWPORT RI (USA)" userId="S::matthew.w.lima2.civ@us.navy.mil::de23d9d8-f3d7-4313-8878-baa923a2e595" providerId="AD" clId="Web-{FDE30104-DC3C-4C94-A25B-3EFB3FF00CA6}" dt="2023-04-27T12:40:22.843" v="91"/>
          <ac:spMkLst>
            <pc:docMk/>
            <pc:sldMk cId="588444543" sldId="275"/>
            <ac:spMk id="2" creationId="{3BCB550E-CAE3-220E-C9FF-3E8B5B3B8844}"/>
          </ac:spMkLst>
        </pc:spChg>
        <pc:spChg chg="del mod">
          <ac:chgData name="Lima, Matthew William CIV USN NUWC DIV NEWPORT RI (USA)" userId="S::matthew.w.lima2.civ@us.navy.mil::de23d9d8-f3d7-4313-8878-baa923a2e595" providerId="AD" clId="Web-{FDE30104-DC3C-4C94-A25B-3EFB3FF00CA6}" dt="2023-04-27T12:40:22.843" v="91"/>
          <ac:spMkLst>
            <pc:docMk/>
            <pc:sldMk cId="588444543" sldId="275"/>
            <ac:spMk id="3" creationId="{B996C64F-E548-93B0-A0AD-174433A7E8BD}"/>
          </ac:spMkLst>
        </pc:spChg>
        <pc:spChg chg="add">
          <ac:chgData name="Lima, Matthew William CIV USN NUWC DIV NEWPORT RI (USA)" userId="S::matthew.w.lima2.civ@us.navy.mil::de23d9d8-f3d7-4313-8878-baa923a2e595" providerId="AD" clId="Web-{FDE30104-DC3C-4C94-A25B-3EFB3FF00CA6}" dt="2023-04-27T12:40:22.843" v="91"/>
          <ac:spMkLst>
            <pc:docMk/>
            <pc:sldMk cId="588444543" sldId="275"/>
            <ac:spMk id="9" creationId="{32768DCD-B824-413A-B330-8D57ADB3724C}"/>
          </ac:spMkLst>
        </pc:spChg>
        <pc:graphicFrameChg chg="add">
          <ac:chgData name="Lima, Matthew William CIV USN NUWC DIV NEWPORT RI (USA)" userId="S::matthew.w.lima2.civ@us.navy.mil::de23d9d8-f3d7-4313-8878-baa923a2e595" providerId="AD" clId="Web-{FDE30104-DC3C-4C94-A25B-3EFB3FF00CA6}" dt="2023-04-27T12:40:22.843" v="91"/>
          <ac:graphicFrameMkLst>
            <pc:docMk/>
            <pc:sldMk cId="588444543" sldId="275"/>
            <ac:graphicFrameMk id="5" creationId="{A113E039-784D-323D-2E51-0AF2BD57DDF0}"/>
          </ac:graphicFrameMkLst>
        </pc:graphicFrameChg>
      </pc:sldChg>
    </pc:docChg>
  </pc:docChgLst>
  <pc:docChgLst>
    <pc:chgData name="Nakarmi, Krishu CIV USN NUWC DIV NEWPORT RI (USA)" userId="S::krishu.nakarmi.civ@us.navy.mil::f5fcb924-3332-435d-a573-7a71d2344fa2" providerId="AD" clId="Web-{BED9170D-5AAA-4B07-A91A-3FFCACFF1BC2}"/>
    <pc:docChg chg="modSld">
      <pc:chgData name="Nakarmi, Krishu CIV USN NUWC DIV NEWPORT RI (USA)" userId="S::krishu.nakarmi.civ@us.navy.mil::f5fcb924-3332-435d-a573-7a71d2344fa2" providerId="AD" clId="Web-{BED9170D-5AAA-4B07-A91A-3FFCACFF1BC2}" dt="2023-04-27T15:49:20.436" v="17" actId="20577"/>
      <pc:docMkLst>
        <pc:docMk/>
      </pc:docMkLst>
      <pc:sldChg chg="modSp">
        <pc:chgData name="Nakarmi, Krishu CIV USN NUWC DIV NEWPORT RI (USA)" userId="S::krishu.nakarmi.civ@us.navy.mil::f5fcb924-3332-435d-a573-7a71d2344fa2" providerId="AD" clId="Web-{BED9170D-5AAA-4B07-A91A-3FFCACFF1BC2}" dt="2023-04-27T15:44:18.576" v="12" actId="20577"/>
        <pc:sldMkLst>
          <pc:docMk/>
          <pc:sldMk cId="918677646" sldId="258"/>
        </pc:sldMkLst>
        <pc:graphicFrameChg chg="mod modGraphic">
          <ac:chgData name="Nakarmi, Krishu CIV USN NUWC DIV NEWPORT RI (USA)" userId="S::krishu.nakarmi.civ@us.navy.mil::f5fcb924-3332-435d-a573-7a71d2344fa2" providerId="AD" clId="Web-{BED9170D-5AAA-4B07-A91A-3FFCACFF1BC2}" dt="2023-04-27T15:44:18.576" v="12" actId="20577"/>
          <ac:graphicFrameMkLst>
            <pc:docMk/>
            <pc:sldMk cId="918677646" sldId="258"/>
            <ac:graphicFrameMk id="37" creationId="{729044CE-CC79-E958-3800-85862DB23ECD}"/>
          </ac:graphicFrameMkLst>
        </pc:graphicFrameChg>
      </pc:sldChg>
      <pc:sldChg chg="modSp">
        <pc:chgData name="Nakarmi, Krishu CIV USN NUWC DIV NEWPORT RI (USA)" userId="S::krishu.nakarmi.civ@us.navy.mil::f5fcb924-3332-435d-a573-7a71d2344fa2" providerId="AD" clId="Web-{BED9170D-5AAA-4B07-A91A-3FFCACFF1BC2}" dt="2023-04-27T15:49:20.436" v="17" actId="20577"/>
        <pc:sldMkLst>
          <pc:docMk/>
          <pc:sldMk cId="3121358165" sldId="260"/>
        </pc:sldMkLst>
        <pc:spChg chg="mod">
          <ac:chgData name="Nakarmi, Krishu CIV USN NUWC DIV NEWPORT RI (USA)" userId="S::krishu.nakarmi.civ@us.navy.mil::f5fcb924-3332-435d-a573-7a71d2344fa2" providerId="AD" clId="Web-{BED9170D-5AAA-4B07-A91A-3FFCACFF1BC2}" dt="2023-04-27T15:49:20.436" v="17" actId="20577"/>
          <ac:spMkLst>
            <pc:docMk/>
            <pc:sldMk cId="3121358165" sldId="260"/>
            <ac:spMk id="6" creationId="{3312D48D-5C70-CBA0-0C17-744B79577957}"/>
          </ac:spMkLst>
        </pc:spChg>
      </pc:sldChg>
    </pc:docChg>
  </pc:docChgLst>
  <pc:docChgLst>
    <pc:chgData name="Nakarmi, Krishu CIV USN NUWC DIV NEWPORT RI (USA)" userId="S::krishu.nakarmi.civ@us.navy.mil::f5fcb924-3332-435d-a573-7a71d2344fa2" providerId="AD" clId="Web-{375A47F9-616D-96E8-328A-F81A7635F822}"/>
    <pc:docChg chg="">
      <pc:chgData name="Nakarmi, Krishu CIV USN NUWC DIV NEWPORT RI (USA)" userId="S::krishu.nakarmi.civ@us.navy.mil::f5fcb924-3332-435d-a573-7a71d2344fa2" providerId="AD" clId="Web-{375A47F9-616D-96E8-328A-F81A7635F822}" dt="2023-04-25T15:17:12.044" v="0"/>
      <pc:docMkLst>
        <pc:docMk/>
      </pc:docMkLst>
      <pc:sldChg chg="modCm">
        <pc:chgData name="Nakarmi, Krishu CIV USN NUWC DIV NEWPORT RI (USA)" userId="S::krishu.nakarmi.civ@us.navy.mil::f5fcb924-3332-435d-a573-7a71d2344fa2" providerId="AD" clId="Web-{375A47F9-616D-96E8-328A-F81A7635F822}" dt="2023-04-25T15:17:12.044" v="0"/>
        <pc:sldMkLst>
          <pc:docMk/>
          <pc:sldMk cId="1003777198" sldId="259"/>
        </pc:sldMkLst>
      </pc:sldChg>
    </pc:docChg>
  </pc:docChgLst>
  <pc:docChgLst>
    <pc:chgData name="Nakarmi, Krishu CIV USN NUWC DIV NEWPORT RI (USA)" userId="S::krishu.nakarmi.civ@us.navy.mil::f5fcb924-3332-435d-a573-7a71d2344fa2" providerId="AD" clId="Web-{B0F3947A-BDCE-475B-AFEB-594A4D5E09A1}"/>
    <pc:docChg chg="modSld">
      <pc:chgData name="Nakarmi, Krishu CIV USN NUWC DIV NEWPORT RI (USA)" userId="S::krishu.nakarmi.civ@us.navy.mil::f5fcb924-3332-435d-a573-7a71d2344fa2" providerId="AD" clId="Web-{B0F3947A-BDCE-475B-AFEB-594A4D5E09A1}" dt="2023-04-27T11:59:33.459" v="4" actId="20577"/>
      <pc:docMkLst>
        <pc:docMk/>
      </pc:docMkLst>
      <pc:sldChg chg="modSp">
        <pc:chgData name="Nakarmi, Krishu CIV USN NUWC DIV NEWPORT RI (USA)" userId="S::krishu.nakarmi.civ@us.navy.mil::f5fcb924-3332-435d-a573-7a71d2344fa2" providerId="AD" clId="Web-{B0F3947A-BDCE-475B-AFEB-594A4D5E09A1}" dt="2023-04-27T11:59:33.459" v="4" actId="20577"/>
        <pc:sldMkLst>
          <pc:docMk/>
          <pc:sldMk cId="918677646" sldId="258"/>
        </pc:sldMkLst>
        <pc:graphicFrameChg chg="modGraphic">
          <ac:chgData name="Nakarmi, Krishu CIV USN NUWC DIV NEWPORT RI (USA)" userId="S::krishu.nakarmi.civ@us.navy.mil::f5fcb924-3332-435d-a573-7a71d2344fa2" providerId="AD" clId="Web-{B0F3947A-BDCE-475B-AFEB-594A4D5E09A1}" dt="2023-04-27T11:59:33.459" v="4" actId="20577"/>
          <ac:graphicFrameMkLst>
            <pc:docMk/>
            <pc:sldMk cId="918677646" sldId="258"/>
            <ac:graphicFrameMk id="37" creationId="{729044CE-CC79-E958-3800-85862DB23ECD}"/>
          </ac:graphicFrameMkLst>
        </pc:graphicFrameChg>
      </pc:sldChg>
    </pc:docChg>
  </pc:docChgLst>
  <pc:docChgLst>
    <pc:chgData name="Lima, Matthew William CIV USN NUWC DIV NEWPORT RI (USA)" userId="S::matthew.w.lima2.civ@us.navy.mil::de23d9d8-f3d7-4313-8878-baa923a2e595" providerId="AD" clId="Web-{613A48A3-2334-450E-BCEF-1B7341334989}"/>
    <pc:docChg chg="addSld modSld addMainMaster delMainMaster">
      <pc:chgData name="Lima, Matthew William CIV USN NUWC DIV NEWPORT RI (USA)" userId="S::matthew.w.lima2.civ@us.navy.mil::de23d9d8-f3d7-4313-8878-baa923a2e595" providerId="AD" clId="Web-{613A48A3-2334-450E-BCEF-1B7341334989}" dt="2023-04-21T19:49:03.906" v="180"/>
      <pc:docMkLst>
        <pc:docMk/>
      </pc:docMkLst>
      <pc:sldChg chg="addSp delSp modSp mod setBg modClrScheme addAnim delAnim setClrOvrMap chgLayout">
        <pc:chgData name="Lima, Matthew William CIV USN NUWC DIV NEWPORT RI (USA)" userId="S::matthew.w.lima2.civ@us.navy.mil::de23d9d8-f3d7-4313-8878-baa923a2e595" providerId="AD" clId="Web-{613A48A3-2334-450E-BCEF-1B7341334989}" dt="2023-04-21T19:42:59.719" v="89"/>
        <pc:sldMkLst>
          <pc:docMk/>
          <pc:sldMk cId="109857222" sldId="256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Lima, Matthew William CIV USN NUWC DIV NEWPORT RI (USA)" userId="S::matthew.w.lima2.civ@us.navy.mil::de23d9d8-f3d7-4313-8878-baa923a2e595" providerId="AD" clId="Web-{613A48A3-2334-450E-BCEF-1B7341334989}" dt="2023-04-21T19:42:47.109" v="86"/>
          <ac:spMkLst>
            <pc:docMk/>
            <pc:sldMk cId="109857222" sldId="256"/>
            <ac:spMk id="6" creationId="{DA852722-359B-3CAF-8700-5AEBE98BE390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38:49.552" v="41"/>
          <ac:spMkLst>
            <pc:docMk/>
            <pc:sldMk cId="109857222" sldId="256"/>
            <ac:spMk id="9" creationId="{4AA13AD3-0A4F-475A-BEBB-DEEFF5C096C3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38:49.552" v="41"/>
          <ac:spMkLst>
            <pc:docMk/>
            <pc:sldMk cId="109857222" sldId="256"/>
            <ac:spMk id="11" creationId="{52F9B1C2-7D20-4F91-A660-197C98B9A3B1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38:49.552" v="41"/>
          <ac:spMkLst>
            <pc:docMk/>
            <pc:sldMk cId="109857222" sldId="256"/>
            <ac:spMk id="13" creationId="{A89C4E6E-ECA4-40E5-A54E-13E92B678E8C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39:55.601" v="43"/>
          <ac:spMkLst>
            <pc:docMk/>
            <pc:sldMk cId="109857222" sldId="256"/>
            <ac:spMk id="15" creationId="{7A18C9FB-EC4C-4DAE-8F7D-C6E5AF607958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39:55.601" v="43"/>
          <ac:spMkLst>
            <pc:docMk/>
            <pc:sldMk cId="109857222" sldId="256"/>
            <ac:spMk id="17" creationId="{F47DB6CD-8E9E-4643-B3B6-01BD80429B3C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04.695" v="45"/>
          <ac:spMkLst>
            <pc:docMk/>
            <pc:sldMk cId="109857222" sldId="256"/>
            <ac:spMk id="19" creationId="{DF0CAD46-2E46-44EB-A063-C05881768CE6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04.695" v="45"/>
          <ac:spMkLst>
            <pc:docMk/>
            <pc:sldMk cId="109857222" sldId="256"/>
            <ac:spMk id="21" creationId="{DE8A7E9B-3161-4AE7-B85C-EE3D7786D549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43.119" v="47"/>
          <ac:spMkLst>
            <pc:docMk/>
            <pc:sldMk cId="109857222" sldId="256"/>
            <ac:spMk id="26" creationId="{B874FC77-B1AD-4469-830E-1F1D54FBB452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43.119" v="47"/>
          <ac:spMkLst>
            <pc:docMk/>
            <pc:sldMk cId="109857222" sldId="256"/>
            <ac:spMk id="28" creationId="{2E50A422-27E0-44A6-9629-19BD1B3537DD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43.119" v="47"/>
          <ac:spMkLst>
            <pc:docMk/>
            <pc:sldMk cId="109857222" sldId="256"/>
            <ac:spMk id="29" creationId="{A6834A66-723F-4B47-BF01-F6D4B2A1B19E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52.760" v="53"/>
          <ac:spMkLst>
            <pc:docMk/>
            <pc:sldMk cId="109857222" sldId="256"/>
            <ac:spMk id="31" creationId="{A5D0B0D3-D735-4619-AA45-B57B791E1744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52.760" v="53"/>
          <ac:spMkLst>
            <pc:docMk/>
            <pc:sldMk cId="109857222" sldId="256"/>
            <ac:spMk id="32" creationId="{752C2BA4-3BBE-4D22-A0D9-8D2A7B8F1C71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0:52.760" v="53"/>
          <ac:spMkLst>
            <pc:docMk/>
            <pc:sldMk cId="109857222" sldId="256"/>
            <ac:spMk id="34" creationId="{82AA7049-B18D-49D6-AD7D-DBB9E19FBB78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06.495" v="59"/>
          <ac:spMkLst>
            <pc:docMk/>
            <pc:sldMk cId="109857222" sldId="256"/>
            <ac:spMk id="45" creationId="{3CE54A2A-DF49-4800-82E7-3AF9353F8110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06.495" v="59"/>
          <ac:spMkLst>
            <pc:docMk/>
            <pc:sldMk cId="109857222" sldId="256"/>
            <ac:spMk id="46" creationId="{96125ED7-F0CF-40D9-8C60-51E1880536B3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spMkLst>
            <pc:docMk/>
            <pc:sldMk cId="109857222" sldId="256"/>
            <ac:spMk id="50" creationId="{32D3518C-77DA-423B-89A9-21ED745611B1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spMkLst>
            <pc:docMk/>
            <pc:sldMk cId="109857222" sldId="256"/>
            <ac:spMk id="51" creationId="{A7155384-2366-4E25-947F-A704D6352C71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spMkLst>
            <pc:docMk/>
            <pc:sldMk cId="109857222" sldId="256"/>
            <ac:spMk id="52" creationId="{D69CA3DA-0ACD-445A-B67C-05E1480CD8F2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spMkLst>
            <pc:docMk/>
            <pc:sldMk cId="109857222" sldId="256"/>
            <ac:spMk id="54" creationId="{55C8C7DF-DF0D-49D4-A004-E08F4885F054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spMkLst>
            <pc:docMk/>
            <pc:sldMk cId="109857222" sldId="256"/>
            <ac:spMk id="56" creationId="{B6162FB7-D078-420E-8438-341E536C6A2E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spMkLst>
            <pc:docMk/>
            <pc:sldMk cId="109857222" sldId="256"/>
            <ac:spMk id="57" creationId="{8B102C0E-8F05-4293-A8BE-7ED009624594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2:29.499" v="77"/>
          <ac:spMkLst>
            <pc:docMk/>
            <pc:sldMk cId="109857222" sldId="256"/>
            <ac:spMk id="59" creationId="{7A18C9FB-EC4C-4DAE-8F7D-C6E5AF607958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2:29.499" v="77"/>
          <ac:spMkLst>
            <pc:docMk/>
            <pc:sldMk cId="109857222" sldId="256"/>
            <ac:spMk id="61" creationId="{F47DB6CD-8E9E-4643-B3B6-01BD80429B3C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2:29.358" v="76"/>
          <ac:spMkLst>
            <pc:docMk/>
            <pc:sldMk cId="109857222" sldId="256"/>
            <ac:spMk id="66" creationId="{C3B0A228-9EA3-4009-A82E-9402BBC726A0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2:29.358" v="76"/>
          <ac:spMkLst>
            <pc:docMk/>
            <pc:sldMk cId="109857222" sldId="256"/>
            <ac:spMk id="68" creationId="{02E0C409-730D-455F-AA8F-0646ABDB1B42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70" creationId="{61B17B84-F8A7-4053-9C9D-91E3CA7FFEFA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71" creationId="{1E644DE9-8D09-43E2-BA69-F57482CFC93A}"/>
          </ac:spMkLst>
        </pc:spChg>
        <pc:spChg chg="add del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72" creationId="{6C23C919-B32E-40FF-B3D8-631316E84E3E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77" creationId="{610334BF-0422-4A9A-BE46-AEB8C348BAC4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79" creationId="{C98F2823-0279-49D8-928D-754B222533EF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81" creationId="{02E45E95-311C-41C7-A882-6E43F0806865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83" creationId="{B7299D5D-ECC5-41EB-B830-C3A35FB35516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85" creationId="{88C91735-5EFE-44D1-8CC6-FDF0D11B6F5D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87" creationId="{D33F926C-2613-475D-AEE4-CD7D87D3BA2D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spMkLst>
            <pc:docMk/>
            <pc:sldMk cId="109857222" sldId="256"/>
            <ac:spMk id="89" creationId="{1FD32A06-E9FE-4F5A-88A6-84905A72C26F}"/>
          </ac:spMkLst>
        </pc:spChg>
        <pc:grpChg chg="add del">
          <ac:chgData name="Lima, Matthew William CIV USN NUWC DIV NEWPORT RI (USA)" userId="S::matthew.w.lima2.civ@us.navy.mil::de23d9d8-f3d7-4313-8878-baa923a2e595" providerId="AD" clId="Web-{613A48A3-2334-450E-BCEF-1B7341334989}" dt="2023-04-21T19:40:04.695" v="45"/>
          <ac:grpSpMkLst>
            <pc:docMk/>
            <pc:sldMk cId="109857222" sldId="256"/>
            <ac:grpSpMk id="22" creationId="{C3E45FAB-3768-4529-B0E8-A0E9BE5E382B}"/>
          </ac:grpSpMkLst>
        </pc:grpChg>
        <pc:grpChg chg="add del">
          <ac:chgData name="Lima, Matthew William CIV USN NUWC DIV NEWPORT RI (USA)" userId="S::matthew.w.lima2.civ@us.navy.mil::de23d9d8-f3d7-4313-8878-baa923a2e595" providerId="AD" clId="Web-{613A48A3-2334-450E-BCEF-1B7341334989}" dt="2023-04-21T19:40:52.760" v="53"/>
          <ac:grpSpMkLst>
            <pc:docMk/>
            <pc:sldMk cId="109857222" sldId="256"/>
            <ac:grpSpMk id="35" creationId="{3850DB66-16D1-4953-A6E3-FCA3DC5F276F}"/>
          </ac:grpSpMkLst>
        </pc:grpChg>
        <pc:grpChg chg="add del">
          <ac:chgData name="Lima, Matthew William CIV USN NUWC DIV NEWPORT RI (USA)" userId="S::matthew.w.lima2.civ@us.navy.mil::de23d9d8-f3d7-4313-8878-baa923a2e595" providerId="AD" clId="Web-{613A48A3-2334-450E-BCEF-1B7341334989}" dt="2023-04-21T19:40:52.760" v="53"/>
          <ac:grpSpMkLst>
            <pc:docMk/>
            <pc:sldMk cId="109857222" sldId="256"/>
            <ac:grpSpMk id="40" creationId="{06B4C967-D337-479B-87CA-7587B7FCFF5E}"/>
          </ac:grpSpMkLst>
        </pc:grp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38:49.552" v="41"/>
          <ac:picMkLst>
            <pc:docMk/>
            <pc:sldMk cId="109857222" sldId="256"/>
            <ac:picMk id="4" creationId="{E9DB0CE0-5605-EA20-AC68-660934FEA229}"/>
          </ac:picMkLst>
        </pc:picChg>
        <pc:picChg chg="add del mod">
          <ac:chgData name="Lima, Matthew William CIV USN NUWC DIV NEWPORT RI (USA)" userId="S::matthew.w.lima2.civ@us.navy.mil::de23d9d8-f3d7-4313-8878-baa923a2e595" providerId="AD" clId="Web-{613A48A3-2334-450E-BCEF-1B7341334989}" dt="2023-04-21T19:42:47.109" v="87"/>
          <ac:picMkLst>
            <pc:docMk/>
            <pc:sldMk cId="109857222" sldId="256"/>
            <ac:picMk id="5" creationId="{7F079D93-BEE6-0C70-DC35-9FF2214C9602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39:55.601" v="43"/>
          <ac:picMkLst>
            <pc:docMk/>
            <pc:sldMk cId="109857222" sldId="256"/>
            <ac:picMk id="16" creationId="{1906CD17-E9AE-3AF4-6F1E-B0FDB430E18D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0:04.695" v="45"/>
          <ac:picMkLst>
            <pc:docMk/>
            <pc:sldMk cId="109857222" sldId="256"/>
            <ac:picMk id="20" creationId="{A6510A42-BFB1-BF8B-CD7C-8BD240C45D92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picMkLst>
            <pc:docMk/>
            <pc:sldMk cId="109857222" sldId="256"/>
            <ac:picMk id="23" creationId="{37E521D0-A41B-4904-B918-4D94137E627C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picMkLst>
            <pc:docMk/>
            <pc:sldMk cId="109857222" sldId="256"/>
            <ac:picMk id="25" creationId="{B2051559-524D-44E7-8198-E924F097A15E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0:43.119" v="47"/>
          <ac:picMkLst>
            <pc:docMk/>
            <pc:sldMk cId="109857222" sldId="256"/>
            <ac:picMk id="27" creationId="{0778A7E2-BF14-FD1E-27C9-65308310B9CF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0:52.760" v="53"/>
          <ac:picMkLst>
            <pc:docMk/>
            <pc:sldMk cId="109857222" sldId="256"/>
            <ac:picMk id="33" creationId="{BB952A82-8731-CCDD-55AD-51733D334D7D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1:06.495" v="59"/>
          <ac:picMkLst>
            <pc:docMk/>
            <pc:sldMk cId="109857222" sldId="256"/>
            <ac:picMk id="47" creationId="{7ABF1951-8BD0-1378-9265-3C96C4D82E95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picMkLst>
            <pc:docMk/>
            <pc:sldMk cId="109857222" sldId="256"/>
            <ac:picMk id="53" creationId="{E8FC2329-C002-433D-96E8-24849899DA58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1:25.980" v="65"/>
          <ac:picMkLst>
            <pc:docMk/>
            <pc:sldMk cId="109857222" sldId="256"/>
            <ac:picMk id="55" creationId="{BE8CDBD9-3F6E-1DAB-3A74-C28A54C19783}"/>
          </ac:picMkLst>
        </pc:picChg>
        <pc:picChg chg="add del mod">
          <ac:chgData name="Lima, Matthew William CIV USN NUWC DIV NEWPORT RI (USA)" userId="S::matthew.w.lima2.civ@us.navy.mil::de23d9d8-f3d7-4313-8878-baa923a2e595" providerId="AD" clId="Web-{613A48A3-2334-450E-BCEF-1B7341334989}" dt="2023-04-21T19:41:57.544" v="70"/>
          <ac:picMkLst>
            <pc:docMk/>
            <pc:sldMk cId="109857222" sldId="256"/>
            <ac:picMk id="60" creationId="{1906CD17-E9AE-3AF4-6F1E-B0FDB430E18D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2:29.358" v="76"/>
          <ac:picMkLst>
            <pc:docMk/>
            <pc:sldMk cId="109857222" sldId="256"/>
            <ac:picMk id="63" creationId="{D7400D6C-C812-ECFB-CE69-A758532586E1}"/>
          </ac:picMkLst>
        </pc:picChg>
        <pc:picChg chg="add del">
          <ac:chgData name="Lima, Matthew William CIV USN NUWC DIV NEWPORT RI (USA)" userId="S::matthew.w.lima2.civ@us.navy.mil::de23d9d8-f3d7-4313-8878-baa923a2e595" providerId="AD" clId="Web-{613A48A3-2334-450E-BCEF-1B7341334989}" dt="2023-04-21T19:42:52.812" v="88"/>
          <ac:picMkLst>
            <pc:docMk/>
            <pc:sldMk cId="109857222" sldId="256"/>
            <ac:picMk id="73" creationId="{4D3AC4F8-923A-D900-BC71-879E4E38FC53}"/>
          </ac:picMkLst>
        </pc:picChg>
        <pc:picChg chg="add">
          <ac:chgData name="Lima, Matthew William CIV USN NUWC DIV NEWPORT RI (USA)" userId="S::matthew.w.lima2.civ@us.navy.mil::de23d9d8-f3d7-4313-8878-baa923a2e595" providerId="AD" clId="Web-{613A48A3-2334-450E-BCEF-1B7341334989}" dt="2023-04-21T19:42:59.719" v="89"/>
          <ac:picMkLst>
            <pc:docMk/>
            <pc:sldMk cId="109857222" sldId="256"/>
            <ac:picMk id="74" creationId="{6A802B13-4845-A1BC-81C3-A7F07F63AB7D}"/>
          </ac:picMkLst>
        </pc:picChg>
        <pc:cxnChg chg="add del">
          <ac:chgData name="Lima, Matthew William CIV USN NUWC DIV NEWPORT RI (USA)" userId="S::matthew.w.lima2.civ@us.navy.mil::de23d9d8-f3d7-4313-8878-baa923a2e595" providerId="AD" clId="Web-{613A48A3-2334-450E-BCEF-1B7341334989}" dt="2023-04-21T19:41:06.495" v="59"/>
          <ac:cxnSpMkLst>
            <pc:docMk/>
            <pc:sldMk cId="109857222" sldId="256"/>
            <ac:cxnSpMk id="48" creationId="{B0AA360F-DECB-4836-8FB6-22C4BC3FB02D}"/>
          </ac:cxnSpMkLst>
        </pc:cxn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4:08.065" v="94" actId="20577"/>
        <pc:sldMkLst>
          <pc:docMk/>
          <pc:sldMk cId="1687317869" sldId="257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4:08.065" v="94" actId="20577"/>
          <ac:spMkLst>
            <pc:docMk/>
            <pc:sldMk cId="1687317869" sldId="257"/>
            <ac:spMk id="2" creationId="{57912706-C090-ADED-CFA0-B209FCA8180B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4:20.707" v="99" actId="20577"/>
        <pc:sldMkLst>
          <pc:docMk/>
          <pc:sldMk cId="918677646" sldId="258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4:20.707" v="99" actId="20577"/>
          <ac:spMkLst>
            <pc:docMk/>
            <pc:sldMk cId="918677646" sldId="258"/>
            <ac:spMk id="2" creationId="{43C41328-9F08-DE45-A99F-9601860EF9AB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7:27.933" v="151" actId="20577"/>
        <pc:sldMkLst>
          <pc:docMk/>
          <pc:sldMk cId="1003777198" sldId="259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7:27.933" v="151" actId="20577"/>
          <ac:spMkLst>
            <pc:docMk/>
            <pc:sldMk cId="1003777198" sldId="259"/>
            <ac:spMk id="2" creationId="{12408320-014B-8280-11E3-2A6F1F76640E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7:14.558" v="145" actId="20577"/>
        <pc:sldMkLst>
          <pc:docMk/>
          <pc:sldMk cId="3121358165" sldId="260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7:14.558" v="145" actId="20577"/>
          <ac:spMkLst>
            <pc:docMk/>
            <pc:sldMk cId="3121358165" sldId="260"/>
            <ac:spMk id="2" creationId="{35454259-EC2E-CC93-AF22-85AE5499575E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7:41.387" v="155" actId="20577"/>
        <pc:sldMkLst>
          <pc:docMk/>
          <pc:sldMk cId="2034936844" sldId="261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7:41.387" v="155" actId="20577"/>
          <ac:spMkLst>
            <pc:docMk/>
            <pc:sldMk cId="2034936844" sldId="261"/>
            <ac:spMk id="2" creationId="{77049542-E249-FFA8-86A6-73E248B4526F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7:35.403" v="154" actId="20577"/>
        <pc:sldMkLst>
          <pc:docMk/>
          <pc:sldMk cId="1833734785" sldId="262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7:35.403" v="154" actId="20577"/>
          <ac:spMkLst>
            <pc:docMk/>
            <pc:sldMk cId="1833734785" sldId="262"/>
            <ac:spMk id="2" creationId="{0148DB8A-820A-15A2-A559-512A0E09E5EF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7:49.247" v="159" actId="20577"/>
        <pc:sldMkLst>
          <pc:docMk/>
          <pc:sldMk cId="2074149639" sldId="263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7:49.247" v="159" actId="20577"/>
          <ac:spMkLst>
            <pc:docMk/>
            <pc:sldMk cId="2074149639" sldId="263"/>
            <ac:spMk id="2" creationId="{CA1B9EF2-5E55-10DA-C00F-6BD3FD78E633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8:30.718" v="166" actId="20577"/>
        <pc:sldMkLst>
          <pc:docMk/>
          <pc:sldMk cId="1235009336" sldId="264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8:30.718" v="166" actId="20577"/>
          <ac:spMkLst>
            <pc:docMk/>
            <pc:sldMk cId="1235009336" sldId="264"/>
            <ac:spMk id="2" creationId="{681D78A0-09EE-6D8D-AA31-995378BC40FD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8:34.999" v="168" actId="20577"/>
        <pc:sldMkLst>
          <pc:docMk/>
          <pc:sldMk cId="2929438450" sldId="265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8:34.999" v="168" actId="20577"/>
          <ac:spMkLst>
            <pc:docMk/>
            <pc:sldMk cId="2929438450" sldId="265"/>
            <ac:spMk id="2" creationId="{07ACD3B0-7846-5CB0-E945-5BF28615C04C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8:38.858" v="170" actId="20577"/>
        <pc:sldMkLst>
          <pc:docMk/>
          <pc:sldMk cId="2515110074" sldId="266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8:38.858" v="170" actId="20577"/>
          <ac:spMkLst>
            <pc:docMk/>
            <pc:sldMk cId="2515110074" sldId="266"/>
            <ac:spMk id="2" creationId="{2B26ED18-966C-A4D4-FDD0-F987D943F512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613A48A3-2334-450E-BCEF-1B7341334989}" dt="2023-04-21T19:48:42.046" v="172" actId="20577"/>
        <pc:sldMkLst>
          <pc:docMk/>
          <pc:sldMk cId="1269915577" sldId="267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8:42.046" v="172" actId="20577"/>
          <ac:spMkLst>
            <pc:docMk/>
            <pc:sldMk cId="1269915577" sldId="267"/>
            <ac:spMk id="2" creationId="{5A268CF6-E1BA-FAA7-0F52-B1A6725B7F2A}"/>
          </ac:spMkLst>
        </pc:spChg>
      </pc:sldChg>
      <pc:sldChg chg="addSp delSp modSp new mod setBg">
        <pc:chgData name="Lima, Matthew William CIV USN NUWC DIV NEWPORT RI (USA)" userId="S::matthew.w.lima2.civ@us.navy.mil::de23d9d8-f3d7-4313-8878-baa923a2e595" providerId="AD" clId="Web-{613A48A3-2334-450E-BCEF-1B7341334989}" dt="2023-04-21T19:49:03.906" v="180"/>
        <pc:sldMkLst>
          <pc:docMk/>
          <pc:sldMk cId="1313051964" sldId="268"/>
        </pc:sldMkLst>
        <pc:spChg chg="mo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2" creationId="{231F9315-D95C-3D96-E609-9A12E69FF694}"/>
          </ac:spMkLst>
        </pc:spChg>
        <pc:spChg chg="del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3" creationId="{53B800FB-D906-D5EB-4C46-7D5B3DF498D7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10" creationId="{DD7EAFE6-2BB9-41FB-9CF4-588CFC708774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12" creationId="{610334BF-0422-4A9A-BE46-AEB8C348BAC4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14" creationId="{C98F2823-0279-49D8-928D-754B222533EF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16" creationId="{02E45E95-311C-41C7-A882-6E43F0806865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18" creationId="{B7299D5D-ECC5-41EB-B830-C3A35FB35516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20" creationId="{88C91735-5EFE-44D1-8CC6-FDF0D11B6F5D}"/>
          </ac:spMkLst>
        </pc:spChg>
        <pc:sp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spMkLst>
            <pc:docMk/>
            <pc:sldMk cId="1313051964" sldId="268"/>
            <ac:spMk id="22" creationId="{D33F926C-2613-475D-AEE4-CD7D87D3BA2D}"/>
          </ac:spMkLst>
        </pc:spChg>
        <pc:picChg chg="add">
          <ac:chgData name="Lima, Matthew William CIV USN NUWC DIV NEWPORT RI (USA)" userId="S::matthew.w.lima2.civ@us.navy.mil::de23d9d8-f3d7-4313-8878-baa923a2e595" providerId="AD" clId="Web-{613A48A3-2334-450E-BCEF-1B7341334989}" dt="2023-04-21T19:49:03.906" v="180"/>
          <ac:picMkLst>
            <pc:docMk/>
            <pc:sldMk cId="1313051964" sldId="268"/>
            <ac:picMk id="7" creationId="{A8D1F094-02FB-6A99-7647-8FE01B6AD378}"/>
          </ac:picMkLst>
        </pc:picChg>
      </pc:sldChg>
      <pc:sldMasterChg chg="add del addSldLayout delSldLayout">
        <pc:chgData name="Lima, Matthew William CIV USN NUWC DIV NEWPORT RI (USA)" userId="S::matthew.w.lima2.civ@us.navy.mil::de23d9d8-f3d7-4313-8878-baa923a2e595" providerId="AD" clId="Web-{613A48A3-2334-450E-BCEF-1B7341334989}" dt="2023-04-21T19:41:26.090" v="66"/>
        <pc:sldMasterMkLst>
          <pc:docMk/>
          <pc:sldMasterMk cId="2460954070" sldId="2147483660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6.090" v="6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Lima, Matthew William CIV USN NUWC DIV NEWPORT RI (USA)" userId="S::matthew.w.lima2.civ@us.navy.mil::de23d9d8-f3d7-4313-8878-baa923a2e595" providerId="AD" clId="Web-{613A48A3-2334-450E-BCEF-1B7341334989}" dt="2023-04-21T19:40:43.119" v="47"/>
        <pc:sldMasterMkLst>
          <pc:docMk/>
          <pc:sldMasterMk cId="1466404073" sldId="2147483672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3798597406" sldId="2147483673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811588023" sldId="2147483674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2921753314" sldId="2147483675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1287726315" sldId="2147483676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3806387570" sldId="2147483677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1206877202" sldId="2147483678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1542953154" sldId="2147483679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2043784304" sldId="2147483680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1620781894" sldId="2147483681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2525258788" sldId="2147483682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43.119" v="47"/>
          <pc:sldLayoutMkLst>
            <pc:docMk/>
            <pc:sldMasterMk cId="1466404073" sldId="2147483672"/>
            <pc:sldLayoutMk cId="3180140155" sldId="2147483683"/>
          </pc:sldLayoutMkLst>
        </pc:sldLayoutChg>
      </pc:sldMasterChg>
      <pc:sldMasterChg chg="add del replId addSldLayout delSldLayout">
        <pc:chgData name="Lima, Matthew William CIV USN NUWC DIV NEWPORT RI (USA)" userId="S::matthew.w.lima2.civ@us.navy.mil::de23d9d8-f3d7-4313-8878-baa923a2e595" providerId="AD" clId="Web-{613A48A3-2334-450E-BCEF-1B7341334989}" dt="2023-04-21T19:41:25.980" v="65"/>
        <pc:sldMasterMkLst>
          <pc:docMk/>
          <pc:sldMasterMk cId="1489317089" sldId="2147483672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2049855503" sldId="2147483673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2887842341" sldId="2147483674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3881528943" sldId="2147483675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291073150" sldId="2147483676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2868749509" sldId="2147483677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2546170955" sldId="2147483678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1504024533" sldId="2147483679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3507457114" sldId="2147483680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1929235389" sldId="2147483681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2344713350" sldId="2147483682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1:25.980" v="65"/>
          <pc:sldLayoutMkLst>
            <pc:docMk/>
            <pc:sldMasterMk cId="1489317089" sldId="2147483672"/>
            <pc:sldLayoutMk cId="1494379273" sldId="2147483683"/>
          </pc:sldLayoutMkLst>
        </pc:sldLayoutChg>
      </pc:sldMasterChg>
      <pc:sldMasterChg chg="add del replId addSldLayout delSldLayout">
        <pc:chgData name="Lima, Matthew William CIV USN NUWC DIV NEWPORT RI (USA)" userId="S::matthew.w.lima2.civ@us.navy.mil::de23d9d8-f3d7-4313-8878-baa923a2e595" providerId="AD" clId="Web-{613A48A3-2334-450E-BCEF-1B7341334989}" dt="2023-04-21T19:40:04.695" v="45"/>
        <pc:sldMasterMkLst>
          <pc:docMk/>
          <pc:sldMasterMk cId="2403271262" sldId="2147483672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4222274021" sldId="2147483673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1970933059" sldId="2147483674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1827974794" sldId="2147483675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3992138391" sldId="2147483676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1284777437" sldId="2147483677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2284479345" sldId="2147483678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2726423606" sldId="2147483679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2586135995" sldId="2147483680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4263601516" sldId="2147483681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2653379075" sldId="2147483682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613A48A3-2334-450E-BCEF-1B7341334989}" dt="2023-04-21T19:40:04.695" v="45"/>
          <pc:sldLayoutMkLst>
            <pc:docMk/>
            <pc:sldMasterMk cId="2403271262" sldId="2147483672"/>
            <pc:sldLayoutMk cId="2223209694" sldId="2147483683"/>
          </pc:sldLayoutMkLst>
        </pc:sldLayoutChg>
      </pc:sldMasterChg>
      <pc:sldMasterChg chg="add del addSldLayout delSldLayout">
        <pc:chgData name="Lima, Matthew William CIV USN NUWC DIV NEWPORT RI (USA)" userId="S::matthew.w.lima2.civ@us.navy.mil::de23d9d8-f3d7-4313-8878-baa923a2e595" providerId="AD" clId="Web-{613A48A3-2334-450E-BCEF-1B7341334989}" dt="2023-04-21T19:41:06.495" v="59"/>
        <pc:sldMasterMkLst>
          <pc:docMk/>
          <pc:sldMasterMk cId="2634646031" sldId="2147483685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113727859" sldId="214748367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2062906387" sldId="214748367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1798593741" sldId="214748367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4078383830" sldId="214748367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3102831081" sldId="214748367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658821574" sldId="214748367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829125684" sldId="214748368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2079968686" sldId="214748368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1812750354" sldId="214748368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4078143537" sldId="214748368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1:06.495" v="59"/>
          <pc:sldLayoutMkLst>
            <pc:docMk/>
            <pc:sldMasterMk cId="2634646031" sldId="2147483685"/>
            <pc:sldLayoutMk cId="1400800954" sldId="2147483684"/>
          </pc:sldLayoutMkLst>
        </pc:sldLayoutChg>
      </pc:sldMasterChg>
      <pc:sldMasterChg chg="add del addSldLayout delSldLayout">
        <pc:chgData name="Lima, Matthew William CIV USN NUWC DIV NEWPORT RI (USA)" userId="S::matthew.w.lima2.civ@us.navy.mil::de23d9d8-f3d7-4313-8878-baa923a2e595" providerId="AD" clId="Web-{613A48A3-2334-450E-BCEF-1B7341334989}" dt="2023-04-21T19:40:52.760" v="53"/>
        <pc:sldMasterMkLst>
          <pc:docMk/>
          <pc:sldMasterMk cId="3254307415" sldId="2147483685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3878312963" sldId="214748367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415151786" sldId="214748367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2597148637" sldId="214748367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206890144" sldId="214748367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2146148693" sldId="214748367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2691407708" sldId="214748367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66426285" sldId="214748368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268977355" sldId="214748368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2196754379" sldId="214748368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1657619302" sldId="214748368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0:52.760" v="53"/>
          <pc:sldLayoutMkLst>
            <pc:docMk/>
            <pc:sldMasterMk cId="3254307415" sldId="2147483685"/>
            <pc:sldLayoutMk cId="4073113100" sldId="2147483684"/>
          </pc:sldLayoutMkLst>
        </pc:sldLayoutChg>
      </pc:sldMasterChg>
      <pc:sldMasterChg chg="add del addSldLayout delSldLayout">
        <pc:chgData name="Lima, Matthew William CIV USN NUWC DIV NEWPORT RI (USA)" userId="S::matthew.w.lima2.civ@us.navy.mil::de23d9d8-f3d7-4313-8878-baa923a2e595" providerId="AD" clId="Web-{613A48A3-2334-450E-BCEF-1B7341334989}" dt="2023-04-21T19:38:49.552" v="41"/>
        <pc:sldMasterMkLst>
          <pc:docMk/>
          <pc:sldMasterMk cId="348586719" sldId="2147483737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2653272295" sldId="214748372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2812447075" sldId="214748372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3517740567" sldId="214748372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1219419782" sldId="214748372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640262109" sldId="214748373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4171934565" sldId="214748373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451499164" sldId="214748373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1883075733" sldId="214748373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4198241797" sldId="214748373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3509498514" sldId="214748373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38:49.552" v="41"/>
          <pc:sldLayoutMkLst>
            <pc:docMk/>
            <pc:sldMasterMk cId="348586719" sldId="2147483737"/>
            <pc:sldLayoutMk cId="1548728011" sldId="2147483736"/>
          </pc:sldLayoutMkLst>
        </pc:sldLayoutChg>
      </pc:sldMasterChg>
      <pc:sldMasterChg chg="add del addSldLayout delSldLayout">
        <pc:chgData name="Lima, Matthew William CIV USN NUWC DIV NEWPORT RI (USA)" userId="S::matthew.w.lima2.civ@us.navy.mil::de23d9d8-f3d7-4313-8878-baa923a2e595" providerId="AD" clId="Web-{613A48A3-2334-450E-BCEF-1B7341334989}" dt="2023-04-21T19:42:29.499" v="77"/>
        <pc:sldMasterMkLst>
          <pc:docMk/>
          <pc:sldMasterMk cId="3578793485" sldId="2147483763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2475926566" sldId="214748375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295236583" sldId="214748375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2398713821" sldId="214748375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874308144" sldId="214748375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1797185033" sldId="214748375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1955879181" sldId="214748375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1276949456" sldId="214748375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985504105" sldId="214748375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3522798030" sldId="214748376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2798423774" sldId="214748376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499" v="77"/>
          <pc:sldLayoutMkLst>
            <pc:docMk/>
            <pc:sldMasterMk cId="3578793485" sldId="2147483763"/>
            <pc:sldLayoutMk cId="2465369404" sldId="2147483762"/>
          </pc:sldLayoutMkLst>
        </pc:sldLayoutChg>
      </pc:sldMasterChg>
      <pc:sldMasterChg chg="add del addSldLayout delSldLayout">
        <pc:chgData name="Lima, Matthew William CIV USN NUWC DIV NEWPORT RI (USA)" userId="S::matthew.w.lima2.civ@us.navy.mil::de23d9d8-f3d7-4313-8878-baa923a2e595" providerId="AD" clId="Web-{613A48A3-2334-450E-BCEF-1B7341334989}" dt="2023-04-21T19:42:59.719" v="89"/>
        <pc:sldMasterMkLst>
          <pc:docMk/>
          <pc:sldMasterMk cId="3524301550" sldId="2147483787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4176753986" sldId="214748377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1549415347" sldId="214748377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1376969110" sldId="214748377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577703794" sldId="214748377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1938241118" sldId="214748378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871322365" sldId="214748378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3724576281" sldId="214748378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1289424915" sldId="214748378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824806260" sldId="214748378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1663406320" sldId="214748378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3524301550" sldId="2147483787"/>
            <pc:sldLayoutMk cId="1603657249" sldId="2147483786"/>
          </pc:sldLayoutMkLst>
        </pc:sldLayoutChg>
      </pc:sldMasterChg>
      <pc:sldMasterChg chg="add del addSldLayout delSldLayout">
        <pc:chgData name="Lima, Matthew William CIV USN NUWC DIV NEWPORT RI (USA)" userId="S::matthew.w.lima2.civ@us.navy.mil::de23d9d8-f3d7-4313-8878-baa923a2e595" providerId="AD" clId="Web-{613A48A3-2334-450E-BCEF-1B7341334989}" dt="2023-04-21T19:42:29.358" v="76"/>
        <pc:sldMasterMkLst>
          <pc:docMk/>
          <pc:sldMasterMk cId="3000962883" sldId="2147483800"/>
        </pc:sldMasterMkLst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1688072526" sldId="214748378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841261893" sldId="214748379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2213436696" sldId="214748379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3849329492" sldId="214748379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1511086802" sldId="214748379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622228269" sldId="214748379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3160754197" sldId="214748379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462864925" sldId="214748379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1241082953" sldId="214748379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2821372481" sldId="214748379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613A48A3-2334-450E-BCEF-1B7341334989}" dt="2023-04-21T19:42:29.358" v="76"/>
          <pc:sldLayoutMkLst>
            <pc:docMk/>
            <pc:sldMasterMk cId="3000962883" sldId="2147483800"/>
            <pc:sldLayoutMk cId="1977994492" sldId="2147483799"/>
          </pc:sldLayoutMkLst>
        </pc:sldLayoutChg>
      </pc:sldMasterChg>
      <pc:sldMasterChg chg="add addSldLayout">
        <pc:chgData name="Lima, Matthew William CIV USN NUWC DIV NEWPORT RI (USA)" userId="S::matthew.w.lima2.civ@us.navy.mil::de23d9d8-f3d7-4313-8878-baa923a2e595" providerId="AD" clId="Web-{613A48A3-2334-450E-BCEF-1B7341334989}" dt="2023-04-21T19:42:59.719" v="89"/>
        <pc:sldMasterMkLst>
          <pc:docMk/>
          <pc:sldMasterMk cId="2889260795" sldId="2147483850"/>
        </pc:sldMasterMkLst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1535985630" sldId="2147483839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3445187837" sldId="2147483840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560926973" sldId="2147483841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768164713" sldId="2147483842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2596102647" sldId="2147483843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4199537294" sldId="2147483844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3740154921" sldId="2147483845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178406711" sldId="2147483846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2726555486" sldId="2147483847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2674352354" sldId="2147483848"/>
          </pc:sldLayoutMkLst>
        </pc:sldLayoutChg>
        <pc:sldLayoutChg chg="add">
          <pc:chgData name="Lima, Matthew William CIV USN NUWC DIV NEWPORT RI (USA)" userId="S::matthew.w.lima2.civ@us.navy.mil::de23d9d8-f3d7-4313-8878-baa923a2e595" providerId="AD" clId="Web-{613A48A3-2334-450E-BCEF-1B7341334989}" dt="2023-04-21T19:42:59.719" v="89"/>
          <pc:sldLayoutMkLst>
            <pc:docMk/>
            <pc:sldMasterMk cId="2889260795" sldId="2147483850"/>
            <pc:sldLayoutMk cId="83068809" sldId="2147483849"/>
          </pc:sldLayoutMkLst>
        </pc:sldLayoutChg>
      </pc:sldMasterChg>
    </pc:docChg>
  </pc:docChgLst>
  <pc:docChgLst>
    <pc:chgData name="Nakarmi, Krishu CIV USN NUWC DIV NEWPORT RI (USA)" userId="S::krishu.nakarmi.civ@us.navy.mil::f5fcb924-3332-435d-a573-7a71d2344fa2" providerId="AD" clId="Web-{74FBCFBD-392D-4CCF-B24D-C35F98757151}"/>
    <pc:docChg chg="mod addSld modSld sldOrd">
      <pc:chgData name="Nakarmi, Krishu CIV USN NUWC DIV NEWPORT RI (USA)" userId="S::krishu.nakarmi.civ@us.navy.mil::f5fcb924-3332-435d-a573-7a71d2344fa2" providerId="AD" clId="Web-{74FBCFBD-392D-4CCF-B24D-C35F98757151}" dt="2023-04-24T16:55:56.656" v="136" actId="20577"/>
      <pc:docMkLst>
        <pc:docMk/>
      </pc:docMkLst>
      <pc:sldChg chg="modSp addCm">
        <pc:chgData name="Nakarmi, Krishu CIV USN NUWC DIV NEWPORT RI (USA)" userId="S::krishu.nakarmi.civ@us.navy.mil::f5fcb924-3332-435d-a573-7a71d2344fa2" providerId="AD" clId="Web-{74FBCFBD-392D-4CCF-B24D-C35F98757151}" dt="2023-04-24T16:55:33.014" v="129" actId="20577"/>
        <pc:sldMkLst>
          <pc:docMk/>
          <pc:sldMk cId="1003777198" sldId="259"/>
        </pc:sldMkLst>
        <pc:spChg chg="mod">
          <ac:chgData name="Nakarmi, Krishu CIV USN NUWC DIV NEWPORT RI (USA)" userId="S::krishu.nakarmi.civ@us.navy.mil::f5fcb924-3332-435d-a573-7a71d2344fa2" providerId="AD" clId="Web-{74FBCFBD-392D-4CCF-B24D-C35F98757151}" dt="2023-04-24T16:55:33.014" v="129" actId="20577"/>
          <ac:spMkLst>
            <pc:docMk/>
            <pc:sldMk cId="1003777198" sldId="259"/>
            <ac:spMk id="2" creationId="{12408320-014B-8280-11E3-2A6F1F76640E}"/>
          </ac:spMkLst>
        </pc:spChg>
      </pc:sldChg>
      <pc:sldChg chg="modSp">
        <pc:chgData name="Nakarmi, Krishu CIV USN NUWC DIV NEWPORT RI (USA)" userId="S::krishu.nakarmi.civ@us.navy.mil::f5fcb924-3332-435d-a573-7a71d2344fa2" providerId="AD" clId="Web-{74FBCFBD-392D-4CCF-B24D-C35F98757151}" dt="2023-04-24T16:54:32.433" v="121" actId="20577"/>
        <pc:sldMkLst>
          <pc:docMk/>
          <pc:sldMk cId="3121358165" sldId="260"/>
        </pc:sldMkLst>
        <pc:spChg chg="mod">
          <ac:chgData name="Nakarmi, Krishu CIV USN NUWC DIV NEWPORT RI (USA)" userId="S::krishu.nakarmi.civ@us.navy.mil::f5fcb924-3332-435d-a573-7a71d2344fa2" providerId="AD" clId="Web-{74FBCFBD-392D-4CCF-B24D-C35F98757151}" dt="2023-04-24T16:54:32.433" v="121" actId="20577"/>
          <ac:spMkLst>
            <pc:docMk/>
            <pc:sldMk cId="3121358165" sldId="260"/>
            <ac:spMk id="3" creationId="{F69F3372-2AE7-9E1C-B17C-208936DB2590}"/>
          </ac:spMkLst>
        </pc:spChg>
      </pc:sldChg>
      <pc:sldChg chg="modSp">
        <pc:chgData name="Nakarmi, Krishu CIV USN NUWC DIV NEWPORT RI (USA)" userId="S::krishu.nakarmi.civ@us.navy.mil::f5fcb924-3332-435d-a573-7a71d2344fa2" providerId="AD" clId="Web-{74FBCFBD-392D-4CCF-B24D-C35F98757151}" dt="2023-04-24T16:55:37.296" v="131" actId="20577"/>
        <pc:sldMkLst>
          <pc:docMk/>
          <pc:sldMk cId="1833734785" sldId="262"/>
        </pc:sldMkLst>
        <pc:spChg chg="mod">
          <ac:chgData name="Nakarmi, Krishu CIV USN NUWC DIV NEWPORT RI (USA)" userId="S::krishu.nakarmi.civ@us.navy.mil::f5fcb924-3332-435d-a573-7a71d2344fa2" providerId="AD" clId="Web-{74FBCFBD-392D-4CCF-B24D-C35F98757151}" dt="2023-04-24T16:55:37.296" v="131" actId="20577"/>
          <ac:spMkLst>
            <pc:docMk/>
            <pc:sldMk cId="1833734785" sldId="262"/>
            <ac:spMk id="2" creationId="{0148DB8A-820A-15A2-A559-512A0E09E5EF}"/>
          </ac:spMkLst>
        </pc:spChg>
      </pc:sldChg>
      <pc:sldChg chg="modSp modCm">
        <pc:chgData name="Nakarmi, Krishu CIV USN NUWC DIV NEWPORT RI (USA)" userId="S::krishu.nakarmi.civ@us.navy.mil::f5fcb924-3332-435d-a573-7a71d2344fa2" providerId="AD" clId="Web-{74FBCFBD-392D-4CCF-B24D-C35F98757151}" dt="2023-04-24T13:46:24.526" v="25" actId="20577"/>
        <pc:sldMkLst>
          <pc:docMk/>
          <pc:sldMk cId="1235009336" sldId="264"/>
        </pc:sldMkLst>
        <pc:spChg chg="mod">
          <ac:chgData name="Nakarmi, Krishu CIV USN NUWC DIV NEWPORT RI (USA)" userId="S::krishu.nakarmi.civ@us.navy.mil::f5fcb924-3332-435d-a573-7a71d2344fa2" providerId="AD" clId="Web-{74FBCFBD-392D-4CCF-B24D-C35F98757151}" dt="2023-04-24T13:46:24.526" v="25" actId="20577"/>
          <ac:spMkLst>
            <pc:docMk/>
            <pc:sldMk cId="1235009336" sldId="264"/>
            <ac:spMk id="3" creationId="{EEC5794C-B238-76E9-0376-29F59E3092FE}"/>
          </ac:spMkLst>
        </pc:spChg>
      </pc:sldChg>
      <pc:sldChg chg="new">
        <pc:chgData name="Nakarmi, Krishu CIV USN NUWC DIV NEWPORT RI (USA)" userId="S::krishu.nakarmi.civ@us.navy.mil::f5fcb924-3332-435d-a573-7a71d2344fa2" providerId="AD" clId="Web-{74FBCFBD-392D-4CCF-B24D-C35F98757151}" dt="2023-04-24T14:07:04.375" v="116"/>
        <pc:sldMkLst>
          <pc:docMk/>
          <pc:sldMk cId="4118417138" sldId="272"/>
        </pc:sldMkLst>
      </pc:sldChg>
      <pc:sldChg chg="modSp new ord">
        <pc:chgData name="Nakarmi, Krishu CIV USN NUWC DIV NEWPORT RI (USA)" userId="S::krishu.nakarmi.civ@us.navy.mil::f5fcb924-3332-435d-a573-7a71d2344fa2" providerId="AD" clId="Web-{74FBCFBD-392D-4CCF-B24D-C35F98757151}" dt="2023-04-24T16:55:56.656" v="136" actId="20577"/>
        <pc:sldMkLst>
          <pc:docMk/>
          <pc:sldMk cId="2664935373" sldId="273"/>
        </pc:sldMkLst>
        <pc:spChg chg="mod">
          <ac:chgData name="Nakarmi, Krishu CIV USN NUWC DIV NEWPORT RI (USA)" userId="S::krishu.nakarmi.civ@us.navy.mil::f5fcb924-3332-435d-a573-7a71d2344fa2" providerId="AD" clId="Web-{74FBCFBD-392D-4CCF-B24D-C35F98757151}" dt="2023-04-24T16:55:22.311" v="125" actId="20577"/>
          <ac:spMkLst>
            <pc:docMk/>
            <pc:sldMk cId="2664935373" sldId="273"/>
            <ac:spMk id="2" creationId="{6CB68D6B-B9B2-D0F2-A1D5-B86D2FCDDE09}"/>
          </ac:spMkLst>
        </pc:spChg>
        <pc:spChg chg="mod">
          <ac:chgData name="Nakarmi, Krishu CIV USN NUWC DIV NEWPORT RI (USA)" userId="S::krishu.nakarmi.civ@us.navy.mil::f5fcb924-3332-435d-a573-7a71d2344fa2" providerId="AD" clId="Web-{74FBCFBD-392D-4CCF-B24D-C35F98757151}" dt="2023-04-24T16:55:56.656" v="136" actId="20577"/>
          <ac:spMkLst>
            <pc:docMk/>
            <pc:sldMk cId="2664935373" sldId="273"/>
            <ac:spMk id="3" creationId="{6D472A93-D940-8FDA-7A52-B2FE112A2570}"/>
          </ac:spMkLst>
        </pc:spChg>
      </pc:sldChg>
    </pc:docChg>
  </pc:docChgLst>
  <pc:docChgLst>
    <pc:chgData name="Nakarmi, Krishu CIV USN NUWC DIV NEWPORT RI (USA)" userId="S::krishu.nakarmi.civ@us.navy.mil::f5fcb924-3332-435d-a573-7a71d2344fa2" providerId="AD" clId="Web-{3BE36D5C-9D6B-47E2-BB5A-1089A5E28C83}"/>
    <pc:docChg chg="modSld">
      <pc:chgData name="Nakarmi, Krishu CIV USN NUWC DIV NEWPORT RI (USA)" userId="S::krishu.nakarmi.civ@us.navy.mil::f5fcb924-3332-435d-a573-7a71d2344fa2" providerId="AD" clId="Web-{3BE36D5C-9D6B-47E2-BB5A-1089A5E28C83}" dt="2023-04-26T13:30:46.933" v="27" actId="1076"/>
      <pc:docMkLst>
        <pc:docMk/>
      </pc:docMkLst>
      <pc:sldChg chg="addSp delSp modSp">
        <pc:chgData name="Nakarmi, Krishu CIV USN NUWC DIV NEWPORT RI (USA)" userId="S::krishu.nakarmi.civ@us.navy.mil::f5fcb924-3332-435d-a573-7a71d2344fa2" providerId="AD" clId="Web-{3BE36D5C-9D6B-47E2-BB5A-1089A5E28C83}" dt="2023-04-26T13:30:46.933" v="27" actId="1076"/>
        <pc:sldMkLst>
          <pc:docMk/>
          <pc:sldMk cId="978511390" sldId="269"/>
        </pc:sldMkLst>
        <pc:spChg chg="mod">
          <ac:chgData name="Nakarmi, Krishu CIV USN NUWC DIV NEWPORT RI (USA)" userId="S::krishu.nakarmi.civ@us.navy.mil::f5fcb924-3332-435d-a573-7a71d2344fa2" providerId="AD" clId="Web-{3BE36D5C-9D6B-47E2-BB5A-1089A5E28C83}" dt="2023-04-26T13:29:12.308" v="12"/>
          <ac:spMkLst>
            <pc:docMk/>
            <pc:sldMk cId="978511390" sldId="269"/>
            <ac:spMk id="2" creationId="{A3915B61-A6C1-AB4E-C4A2-EF35F839821D}"/>
          </ac:spMkLst>
        </pc:spChg>
        <pc:spChg chg="mod">
          <ac:chgData name="Nakarmi, Krishu CIV USN NUWC DIV NEWPORT RI (USA)" userId="S::krishu.nakarmi.civ@us.navy.mil::f5fcb924-3332-435d-a573-7a71d2344fa2" providerId="AD" clId="Web-{3BE36D5C-9D6B-47E2-BB5A-1089A5E28C83}" dt="2023-04-26T13:29:12.308" v="12"/>
          <ac:spMkLst>
            <pc:docMk/>
            <pc:sldMk cId="978511390" sldId="269"/>
            <ac:spMk id="3" creationId="{0BFA30A2-0829-44E4-3575-A6E239D53353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308" v="12"/>
          <ac:spMkLst>
            <pc:docMk/>
            <pc:sldMk cId="978511390" sldId="269"/>
            <ac:spMk id="37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308" v="12"/>
          <ac:spMkLst>
            <pc:docMk/>
            <pc:sldMk cId="978511390" sldId="269"/>
            <ac:spMk id="38" creationId="{19F9CD66-32FC-448F-B4C5-67D17508A226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05.136" v="9"/>
          <ac:spMkLst>
            <pc:docMk/>
            <pc:sldMk cId="978511390" sldId="269"/>
            <ac:spMk id="40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8:57.151" v="7"/>
          <ac:spMkLst>
            <pc:docMk/>
            <pc:sldMk cId="978511390" sldId="269"/>
            <ac:spMk id="43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05.136" v="9"/>
          <ac:spMkLst>
            <pc:docMk/>
            <pc:sldMk cId="978511390" sldId="269"/>
            <ac:spMk id="45" creationId="{96E45848-BEDA-4F24-9C4E-DA2120958262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05.136" v="9"/>
          <ac:spMkLst>
            <pc:docMk/>
            <pc:sldMk cId="978511390" sldId="269"/>
            <ac:spMk id="47" creationId="{B2BB8117-A903-442C-9223-A4FEB85C3271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05.136" v="9"/>
          <ac:spMkLst>
            <pc:docMk/>
            <pc:sldMk cId="978511390" sldId="269"/>
            <ac:spMk id="49" creationId="{C59300B8-3117-43F8-9F8E-68DB9F002F92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05.136" v="9"/>
          <ac:spMkLst>
            <pc:docMk/>
            <pc:sldMk cId="978511390" sldId="269"/>
            <ac:spMk id="51" creationId="{1AFAE680-42C1-4104-B74F-B0A8F1FB264A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05.136" v="9"/>
          <ac:spMkLst>
            <pc:docMk/>
            <pc:sldMk cId="978511390" sldId="269"/>
            <ac:spMk id="53" creationId="{828A8BA9-B3FE-4C96-A0A1-72A0D2C85578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05.136" v="9"/>
          <ac:spMkLst>
            <pc:docMk/>
            <pc:sldMk cId="978511390" sldId="269"/>
            <ac:spMk id="55" creationId="{19F9CD66-32FC-448F-B4C5-67D17508A226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292" v="11"/>
          <ac:spMkLst>
            <pc:docMk/>
            <pc:sldMk cId="978511390" sldId="269"/>
            <ac:spMk id="57" creationId="{32768DCD-B824-413A-B330-8D57ADB3724C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292" v="11"/>
          <ac:spMkLst>
            <pc:docMk/>
            <pc:sldMk cId="978511390" sldId="269"/>
            <ac:spMk id="58" creationId="{96E45848-BEDA-4F24-9C4E-DA2120958262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292" v="11"/>
          <ac:spMkLst>
            <pc:docMk/>
            <pc:sldMk cId="978511390" sldId="269"/>
            <ac:spMk id="59" creationId="{B2BB8117-A903-442C-9223-A4FEB85C3271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292" v="11"/>
          <ac:spMkLst>
            <pc:docMk/>
            <pc:sldMk cId="978511390" sldId="269"/>
            <ac:spMk id="60" creationId="{C59300B8-3117-43F8-9F8E-68DB9F002F92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292" v="11"/>
          <ac:spMkLst>
            <pc:docMk/>
            <pc:sldMk cId="978511390" sldId="269"/>
            <ac:spMk id="61" creationId="{1AFAE680-42C1-4104-B74F-B0A8F1FB264A}"/>
          </ac:spMkLst>
        </pc:spChg>
        <pc:spChg chg="add del">
          <ac:chgData name="Nakarmi, Krishu CIV USN NUWC DIV NEWPORT RI (USA)" userId="S::krishu.nakarmi.civ@us.navy.mil::f5fcb924-3332-435d-a573-7a71d2344fa2" providerId="AD" clId="Web-{3BE36D5C-9D6B-47E2-BB5A-1089A5E28C83}" dt="2023-04-26T13:29:12.292" v="11"/>
          <ac:spMkLst>
            <pc:docMk/>
            <pc:sldMk cId="978511390" sldId="269"/>
            <ac:spMk id="62" creationId="{828A8BA9-B3FE-4C96-A0A1-72A0D2C85578}"/>
          </ac:spMkLst>
        </pc:spChg>
        <pc:spChg chg="add">
          <ac:chgData name="Nakarmi, Krishu CIV USN NUWC DIV NEWPORT RI (USA)" userId="S::krishu.nakarmi.civ@us.navy.mil::f5fcb924-3332-435d-a573-7a71d2344fa2" providerId="AD" clId="Web-{3BE36D5C-9D6B-47E2-BB5A-1089A5E28C83}" dt="2023-04-26T13:29:12.308" v="12"/>
          <ac:spMkLst>
            <pc:docMk/>
            <pc:sldMk cId="978511390" sldId="269"/>
            <ac:spMk id="64" creationId="{32768DCD-B824-413A-B330-8D57ADB3724C}"/>
          </ac:spMkLst>
        </pc:spChg>
        <pc:spChg chg="add">
          <ac:chgData name="Nakarmi, Krishu CIV USN NUWC DIV NEWPORT RI (USA)" userId="S::krishu.nakarmi.civ@us.navy.mil::f5fcb924-3332-435d-a573-7a71d2344fa2" providerId="AD" clId="Web-{3BE36D5C-9D6B-47E2-BB5A-1089A5E28C83}" dt="2023-04-26T13:29:12.308" v="12"/>
          <ac:spMkLst>
            <pc:docMk/>
            <pc:sldMk cId="978511390" sldId="269"/>
            <ac:spMk id="65" creationId="{19F9CD66-32FC-448F-B4C5-67D17508A226}"/>
          </ac:spMkLst>
        </pc:spChg>
        <pc:picChg chg="add del mod">
          <ac:chgData name="Nakarmi, Krishu CIV USN NUWC DIV NEWPORT RI (USA)" userId="S::krishu.nakarmi.civ@us.navy.mil::f5fcb924-3332-435d-a573-7a71d2344fa2" providerId="AD" clId="Web-{3BE36D5C-9D6B-47E2-BB5A-1089A5E28C83}" dt="2023-04-26T13:28:39.510" v="5"/>
          <ac:picMkLst>
            <pc:docMk/>
            <pc:sldMk cId="978511390" sldId="269"/>
            <ac:picMk id="4" creationId="{AA52FEDA-A90D-E16E-B40C-820747608573}"/>
          </ac:picMkLst>
        </pc:picChg>
        <pc:picChg chg="add del mod">
          <ac:chgData name="Nakarmi, Krishu CIV USN NUWC DIV NEWPORT RI (USA)" userId="S::krishu.nakarmi.civ@us.navy.mil::f5fcb924-3332-435d-a573-7a71d2344fa2" providerId="AD" clId="Web-{3BE36D5C-9D6B-47E2-BB5A-1089A5E28C83}" dt="2023-04-26T13:29:41.386" v="15"/>
          <ac:picMkLst>
            <pc:docMk/>
            <pc:sldMk cId="978511390" sldId="269"/>
            <ac:picMk id="5" creationId="{7C713F10-B3B8-D0D7-A9EA-E760230C9E48}"/>
          </ac:picMkLst>
        </pc:picChg>
        <pc:picChg chg="add mod">
          <ac:chgData name="Nakarmi, Krishu CIV USN NUWC DIV NEWPORT RI (USA)" userId="S::krishu.nakarmi.civ@us.navy.mil::f5fcb924-3332-435d-a573-7a71d2344fa2" providerId="AD" clId="Web-{3BE36D5C-9D6B-47E2-BB5A-1089A5E28C83}" dt="2023-04-26T13:30:46.933" v="27" actId="1076"/>
          <ac:picMkLst>
            <pc:docMk/>
            <pc:sldMk cId="978511390" sldId="269"/>
            <ac:picMk id="6" creationId="{7005949B-455E-60D5-96E9-DC06C8F0E31E}"/>
          </ac:picMkLst>
        </pc:picChg>
      </pc:sldChg>
    </pc:docChg>
  </pc:docChgLst>
  <pc:docChgLst>
    <pc:chgData name="Nakarmi, Krishu CIV USN NUWC DIV NEWPORT RI (USA)" userId="S::krishu.nakarmi.civ@us.navy.mil::f5fcb924-3332-435d-a573-7a71d2344fa2" providerId="AD" clId="Web-{E7DB7B4B-97DF-4E3A-87DE-F5CB5848BF09}"/>
    <pc:docChg chg="modSld">
      <pc:chgData name="Nakarmi, Krishu CIV USN NUWC DIV NEWPORT RI (USA)" userId="S::krishu.nakarmi.civ@us.navy.mil::f5fcb924-3332-435d-a573-7a71d2344fa2" providerId="AD" clId="Web-{E7DB7B4B-97DF-4E3A-87DE-F5CB5848BF09}" dt="2023-04-24T17:28:04.556" v="341" actId="20577"/>
      <pc:docMkLst>
        <pc:docMk/>
      </pc:docMkLst>
      <pc:sldChg chg="modSp">
        <pc:chgData name="Nakarmi, Krishu CIV USN NUWC DIV NEWPORT RI (USA)" userId="S::krishu.nakarmi.civ@us.navy.mil::f5fcb924-3332-435d-a573-7a71d2344fa2" providerId="AD" clId="Web-{E7DB7B4B-97DF-4E3A-87DE-F5CB5848BF09}" dt="2023-04-24T17:18:13.462" v="290" actId="20577"/>
        <pc:sldMkLst>
          <pc:docMk/>
          <pc:sldMk cId="918677646" sldId="258"/>
        </pc:sldMkLst>
        <pc:spChg chg="mod">
          <ac:chgData name="Nakarmi, Krishu CIV USN NUWC DIV NEWPORT RI (USA)" userId="S::krishu.nakarmi.civ@us.navy.mil::f5fcb924-3332-435d-a573-7a71d2344fa2" providerId="AD" clId="Web-{E7DB7B4B-97DF-4E3A-87DE-F5CB5848BF09}" dt="2023-04-24T17:18:13.462" v="290" actId="20577"/>
          <ac:spMkLst>
            <pc:docMk/>
            <pc:sldMk cId="918677646" sldId="258"/>
            <ac:spMk id="3" creationId="{A9027CF7-2486-92AF-F6EE-1FF617EDD9F5}"/>
          </ac:spMkLst>
        </pc:spChg>
      </pc:sldChg>
      <pc:sldChg chg="modSp modCm">
        <pc:chgData name="Nakarmi, Krishu CIV USN NUWC DIV NEWPORT RI (USA)" userId="S::krishu.nakarmi.civ@us.navy.mil::f5fcb924-3332-435d-a573-7a71d2344fa2" providerId="AD" clId="Web-{E7DB7B4B-97DF-4E3A-87DE-F5CB5848BF09}" dt="2023-04-24T17:22:25.038" v="323" actId="20577"/>
        <pc:sldMkLst>
          <pc:docMk/>
          <pc:sldMk cId="3121358165" sldId="260"/>
        </pc:sldMkLst>
        <pc:spChg chg="mod">
          <ac:chgData name="Nakarmi, Krishu CIV USN NUWC DIV NEWPORT RI (USA)" userId="S::krishu.nakarmi.civ@us.navy.mil::f5fcb924-3332-435d-a573-7a71d2344fa2" providerId="AD" clId="Web-{E7DB7B4B-97DF-4E3A-87DE-F5CB5848BF09}" dt="2023-04-24T17:05:17.202" v="34" actId="20577"/>
          <ac:spMkLst>
            <pc:docMk/>
            <pc:sldMk cId="3121358165" sldId="260"/>
            <ac:spMk id="2" creationId="{35454259-EC2E-CC93-AF22-85AE5499575E}"/>
          </ac:spMkLst>
        </pc:spChg>
        <pc:spChg chg="mod">
          <ac:chgData name="Nakarmi, Krishu CIV USN NUWC DIV NEWPORT RI (USA)" userId="S::krishu.nakarmi.civ@us.navy.mil::f5fcb924-3332-435d-a573-7a71d2344fa2" providerId="AD" clId="Web-{E7DB7B4B-97DF-4E3A-87DE-F5CB5848BF09}" dt="2023-04-24T17:22:25.038" v="323" actId="20577"/>
          <ac:spMkLst>
            <pc:docMk/>
            <pc:sldMk cId="3121358165" sldId="260"/>
            <ac:spMk id="3" creationId="{F69F3372-2AE7-9E1C-B17C-208936DB2590}"/>
          </ac:spMkLst>
        </pc:spChg>
      </pc:sldChg>
      <pc:sldChg chg="modSp">
        <pc:chgData name="Nakarmi, Krishu CIV USN NUWC DIV NEWPORT RI (USA)" userId="S::krishu.nakarmi.civ@us.navy.mil::f5fcb924-3332-435d-a573-7a71d2344fa2" providerId="AD" clId="Web-{E7DB7B4B-97DF-4E3A-87DE-F5CB5848BF09}" dt="2023-04-24T17:28:04.556" v="341" actId="20577"/>
        <pc:sldMkLst>
          <pc:docMk/>
          <pc:sldMk cId="4118417138" sldId="272"/>
        </pc:sldMkLst>
        <pc:spChg chg="mod">
          <ac:chgData name="Nakarmi, Krishu CIV USN NUWC DIV NEWPORT RI (USA)" userId="S::krishu.nakarmi.civ@us.navy.mil::f5fcb924-3332-435d-a573-7a71d2344fa2" providerId="AD" clId="Web-{E7DB7B4B-97DF-4E3A-87DE-F5CB5848BF09}" dt="2023-04-24T17:05:36.047" v="43" actId="20577"/>
          <ac:spMkLst>
            <pc:docMk/>
            <pc:sldMk cId="4118417138" sldId="272"/>
            <ac:spMk id="2" creationId="{2613F7D0-5399-25EC-B845-6C0CBF817EF8}"/>
          </ac:spMkLst>
        </pc:spChg>
        <pc:spChg chg="mod">
          <ac:chgData name="Nakarmi, Krishu CIV USN NUWC DIV NEWPORT RI (USA)" userId="S::krishu.nakarmi.civ@us.navy.mil::f5fcb924-3332-435d-a573-7a71d2344fa2" providerId="AD" clId="Web-{E7DB7B4B-97DF-4E3A-87DE-F5CB5848BF09}" dt="2023-04-24T17:28:04.556" v="341" actId="20577"/>
          <ac:spMkLst>
            <pc:docMk/>
            <pc:sldMk cId="4118417138" sldId="272"/>
            <ac:spMk id="3" creationId="{EFB619FD-CF18-F6AE-B3D4-F2E2213C26F3}"/>
          </ac:spMkLst>
        </pc:spChg>
      </pc:sldChg>
      <pc:sldChg chg="modSp">
        <pc:chgData name="Nakarmi, Krishu CIV USN NUWC DIV NEWPORT RI (USA)" userId="S::krishu.nakarmi.civ@us.navy.mil::f5fcb924-3332-435d-a573-7a71d2344fa2" providerId="AD" clId="Web-{E7DB7B4B-97DF-4E3A-87DE-F5CB5848BF09}" dt="2023-04-24T17:19:27.450" v="314" actId="20577"/>
        <pc:sldMkLst>
          <pc:docMk/>
          <pc:sldMk cId="2664935373" sldId="273"/>
        </pc:sldMkLst>
        <pc:spChg chg="mod">
          <ac:chgData name="Nakarmi, Krishu CIV USN NUWC DIV NEWPORT RI (USA)" userId="S::krishu.nakarmi.civ@us.navy.mil::f5fcb924-3332-435d-a573-7a71d2344fa2" providerId="AD" clId="Web-{E7DB7B4B-97DF-4E3A-87DE-F5CB5848BF09}" dt="2023-04-24T17:19:27.450" v="314" actId="20577"/>
          <ac:spMkLst>
            <pc:docMk/>
            <pc:sldMk cId="2664935373" sldId="273"/>
            <ac:spMk id="3" creationId="{6D472A93-D940-8FDA-7A52-B2FE112A2570}"/>
          </ac:spMkLst>
        </pc:spChg>
      </pc:sldChg>
    </pc:docChg>
  </pc:docChgLst>
  <pc:docChgLst>
    <pc:chgData name="Lima, Matthew William CIV USN NUWC DIV NEWPORT RI (USA)" userId="S::matthew.w.lima2.civ@us.navy.mil::de23d9d8-f3d7-4313-8878-baa923a2e595" providerId="AD" clId="Web-{29FD5839-C1EB-4A21-8F1E-8BB37BFBF638}"/>
    <pc:docChg chg="modSld">
      <pc:chgData name="Lima, Matthew William CIV USN NUWC DIV NEWPORT RI (USA)" userId="S::matthew.w.lima2.civ@us.navy.mil::de23d9d8-f3d7-4313-8878-baa923a2e595" providerId="AD" clId="Web-{29FD5839-C1EB-4A21-8F1E-8BB37BFBF638}" dt="2023-04-27T01:46:36.159" v="1" actId="14100"/>
      <pc:docMkLst>
        <pc:docMk/>
      </pc:docMkLst>
      <pc:sldChg chg="addSp delSp modSp">
        <pc:chgData name="Lima, Matthew William CIV USN NUWC DIV NEWPORT RI (USA)" userId="S::matthew.w.lima2.civ@us.navy.mil::de23d9d8-f3d7-4313-8878-baa923a2e595" providerId="AD" clId="Web-{29FD5839-C1EB-4A21-8F1E-8BB37BFBF638}" dt="2023-04-27T01:46:36.159" v="1" actId="14100"/>
        <pc:sldMkLst>
          <pc:docMk/>
          <pc:sldMk cId="4118417138" sldId="272"/>
        </pc:sldMkLst>
        <pc:spChg chg="mod">
          <ac:chgData name="Lima, Matthew William CIV USN NUWC DIV NEWPORT RI (USA)" userId="S::matthew.w.lima2.civ@us.navy.mil::de23d9d8-f3d7-4313-8878-baa923a2e595" providerId="AD" clId="Web-{29FD5839-C1EB-4A21-8F1E-8BB37BFBF638}" dt="2023-04-27T01:46:36.159" v="1" actId="14100"/>
          <ac:spMkLst>
            <pc:docMk/>
            <pc:sldMk cId="4118417138" sldId="272"/>
            <ac:spMk id="2" creationId="{2613F7D0-5399-25EC-B845-6C0CBF817EF8}"/>
          </ac:spMkLst>
        </pc:spChg>
        <pc:spChg chg="del">
          <ac:chgData name="Lima, Matthew William CIV USN NUWC DIV NEWPORT RI (USA)" userId="S::matthew.w.lima2.civ@us.navy.mil::de23d9d8-f3d7-4313-8878-baa923a2e595" providerId="AD" clId="Web-{29FD5839-C1EB-4A21-8F1E-8BB37BFBF638}" dt="2023-04-27T01:46:25.049" v="0"/>
          <ac:spMkLst>
            <pc:docMk/>
            <pc:sldMk cId="4118417138" sldId="272"/>
            <ac:spMk id="11" creationId="{32768DCD-B824-413A-B330-8D57ADB3724C}"/>
          </ac:spMkLst>
        </pc:spChg>
        <pc:spChg chg="add">
          <ac:chgData name="Lima, Matthew William CIV USN NUWC DIV NEWPORT RI (USA)" userId="S::matthew.w.lima2.civ@us.navy.mil::de23d9d8-f3d7-4313-8878-baa923a2e595" providerId="AD" clId="Web-{29FD5839-C1EB-4A21-8F1E-8BB37BFBF638}" dt="2023-04-27T01:46:25.049" v="0"/>
          <ac:spMkLst>
            <pc:docMk/>
            <pc:sldMk cId="4118417138" sldId="272"/>
            <ac:spMk id="17" creationId="{32768DCD-B824-413A-B330-8D57ADB3724C}"/>
          </ac:spMkLst>
        </pc:spChg>
        <pc:graphicFrameChg chg="mod modGraphic">
          <ac:chgData name="Lima, Matthew William CIV USN NUWC DIV NEWPORT RI (USA)" userId="S::matthew.w.lima2.civ@us.navy.mil::de23d9d8-f3d7-4313-8878-baa923a2e595" providerId="AD" clId="Web-{29FD5839-C1EB-4A21-8F1E-8BB37BFBF638}" dt="2023-04-27T01:46:25.049" v="0"/>
          <ac:graphicFrameMkLst>
            <pc:docMk/>
            <pc:sldMk cId="4118417138" sldId="272"/>
            <ac:graphicFrameMk id="12" creationId="{83190C56-B772-B761-1100-C701161CEC95}"/>
          </ac:graphicFrameMkLst>
        </pc:graphicFrameChg>
      </pc:sldChg>
    </pc:docChg>
  </pc:docChgLst>
  <pc:docChgLst>
    <pc:chgData name="Lima, Matthew William CIV USN NUWC DIV NEWPORT RI (USA)" userId="S::matthew.w.lima2.civ@us.navy.mil::de23d9d8-f3d7-4313-8878-baa923a2e595" providerId="AD" clId="Web-{7ACD9323-EFE0-483E-8394-D34760A0B58E}"/>
    <pc:docChg chg="modSld">
      <pc:chgData name="Lima, Matthew William CIV USN NUWC DIV NEWPORT RI (USA)" userId="S::matthew.w.lima2.civ@us.navy.mil::de23d9d8-f3d7-4313-8878-baa923a2e595" providerId="AD" clId="Web-{7ACD9323-EFE0-483E-8394-D34760A0B58E}" dt="2023-04-27T12:48:59.123" v="22"/>
      <pc:docMkLst>
        <pc:docMk/>
      </pc:docMkLst>
      <pc:sldChg chg="addSp delSp modSp">
        <pc:chgData name="Lima, Matthew William CIV USN NUWC DIV NEWPORT RI (USA)" userId="S::matthew.w.lima2.civ@us.navy.mil::de23d9d8-f3d7-4313-8878-baa923a2e595" providerId="AD" clId="Web-{7ACD9323-EFE0-483E-8394-D34760A0B58E}" dt="2023-04-27T12:48:59.123" v="22"/>
        <pc:sldMkLst>
          <pc:docMk/>
          <pc:sldMk cId="2074149639" sldId="263"/>
        </pc:sldMkLst>
        <pc:spChg chg="mod">
          <ac:chgData name="Lima, Matthew William CIV USN NUWC DIV NEWPORT RI (USA)" userId="S::matthew.w.lima2.civ@us.navy.mil::de23d9d8-f3d7-4313-8878-baa923a2e595" providerId="AD" clId="Web-{7ACD9323-EFE0-483E-8394-D34760A0B58E}" dt="2023-04-27T12:48:59.107" v="21"/>
          <ac:spMkLst>
            <pc:docMk/>
            <pc:sldMk cId="2074149639" sldId="263"/>
            <ac:spMk id="2" creationId="{CA1B9EF2-5E55-10DA-C00F-6BD3FD78E633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59.123" v="22"/>
          <ac:spMkLst>
            <pc:docMk/>
            <pc:sldMk cId="2074149639" sldId="263"/>
            <ac:spMk id="23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12.262" v="1"/>
          <ac:spMkLst>
            <pc:docMk/>
            <pc:sldMk cId="2074149639" sldId="263"/>
            <ac:spMk id="28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17.856" v="3"/>
          <ac:spMkLst>
            <pc:docMk/>
            <pc:sldMk cId="2074149639" sldId="263"/>
            <ac:spMk id="30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24.575" v="5"/>
          <ac:spMkLst>
            <pc:docMk/>
            <pc:sldMk cId="2074149639" sldId="263"/>
            <ac:spMk id="32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33.060" v="7"/>
          <ac:spMkLst>
            <pc:docMk/>
            <pc:sldMk cId="2074149639" sldId="263"/>
            <ac:spMk id="34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36.294" v="9"/>
          <ac:spMkLst>
            <pc:docMk/>
            <pc:sldMk cId="2074149639" sldId="263"/>
            <ac:spMk id="3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39.216" v="11"/>
          <ac:spMkLst>
            <pc:docMk/>
            <pc:sldMk cId="2074149639" sldId="263"/>
            <ac:spMk id="38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42.904" v="13"/>
          <ac:spMkLst>
            <pc:docMk/>
            <pc:sldMk cId="2074149639" sldId="263"/>
            <ac:spMk id="40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46.404" v="15"/>
          <ac:spMkLst>
            <pc:docMk/>
            <pc:sldMk cId="2074149639" sldId="263"/>
            <ac:spMk id="42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49.841" v="17"/>
          <ac:spMkLst>
            <pc:docMk/>
            <pc:sldMk cId="2074149639" sldId="263"/>
            <ac:spMk id="44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52.247" v="19"/>
          <ac:spMkLst>
            <pc:docMk/>
            <pc:sldMk cId="2074149639" sldId="263"/>
            <ac:spMk id="46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59.107" v="21"/>
          <ac:spMkLst>
            <pc:docMk/>
            <pc:sldMk cId="2074149639" sldId="263"/>
            <ac:spMk id="48" creationId="{32768DCD-B824-413A-B330-8D57ADB3724C}"/>
          </ac:spMkLst>
        </pc:spChg>
        <pc:spChg chg="add del">
          <ac:chgData name="Lima, Matthew William CIV USN NUWC DIV NEWPORT RI (USA)" userId="S::matthew.w.lima2.civ@us.navy.mil::de23d9d8-f3d7-4313-8878-baa923a2e595" providerId="AD" clId="Web-{7ACD9323-EFE0-483E-8394-D34760A0B58E}" dt="2023-04-27T12:48:59.107" v="21"/>
          <ac:spMkLst>
            <pc:docMk/>
            <pc:sldMk cId="2074149639" sldId="263"/>
            <ac:spMk id="49" creationId="{61DF3E2F-0A88-4C55-8678-0764BF7339D9}"/>
          </ac:spMkLst>
        </pc:spChg>
        <pc:spChg chg="add">
          <ac:chgData name="Lima, Matthew William CIV USN NUWC DIV NEWPORT RI (USA)" userId="S::matthew.w.lima2.civ@us.navy.mil::de23d9d8-f3d7-4313-8878-baa923a2e595" providerId="AD" clId="Web-{7ACD9323-EFE0-483E-8394-D34760A0B58E}" dt="2023-04-27T12:48:59.123" v="22"/>
          <ac:spMkLst>
            <pc:docMk/>
            <pc:sldMk cId="2074149639" sldId="263"/>
            <ac:spMk id="51" creationId="{32768DCD-B824-413A-B330-8D57ADB3724C}"/>
          </ac:spMkLst>
        </pc:spChg>
        <pc:graphicFrameChg chg="mod modGraphic">
          <ac:chgData name="Lima, Matthew William CIV USN NUWC DIV NEWPORT RI (USA)" userId="S::matthew.w.lima2.civ@us.navy.mil::de23d9d8-f3d7-4313-8878-baa923a2e595" providerId="AD" clId="Web-{7ACD9323-EFE0-483E-8394-D34760A0B58E}" dt="2023-04-27T12:48:59.123" v="22"/>
          <ac:graphicFrameMkLst>
            <pc:docMk/>
            <pc:sldMk cId="2074149639" sldId="263"/>
            <ac:graphicFrameMk id="16" creationId="{38A9D328-CE30-30BF-AC4E-73626B4DD4E0}"/>
          </ac:graphicFrameMkLst>
        </pc:graphicFrameChg>
      </pc:sldChg>
    </pc:docChg>
  </pc:docChgLst>
  <pc:docChgLst>
    <pc:chgData name="Lima, Matthew William CIV USN NUWC DIV NEWPORT RI (USA)" userId="S::matthew.w.lima2.civ@us.navy.mil::de23d9d8-f3d7-4313-8878-baa923a2e595" providerId="AD" clId="Web-{8946DEFD-EA70-48F5-A78D-798E99949A2D}"/>
    <pc:docChg chg="modSld">
      <pc:chgData name="Lima, Matthew William CIV USN NUWC DIV NEWPORT RI (USA)" userId="S::matthew.w.lima2.civ@us.navy.mil::de23d9d8-f3d7-4313-8878-baa923a2e595" providerId="AD" clId="Web-{8946DEFD-EA70-48F5-A78D-798E99949A2D}" dt="2023-04-21T20:18:42.683" v="382" actId="20577"/>
      <pc:docMkLst>
        <pc:docMk/>
      </pc:docMkLst>
      <pc:sldChg chg="modSp">
        <pc:chgData name="Lima, Matthew William CIV USN NUWC DIV NEWPORT RI (USA)" userId="S::matthew.w.lima2.civ@us.navy.mil::de23d9d8-f3d7-4313-8878-baa923a2e595" providerId="AD" clId="Web-{8946DEFD-EA70-48F5-A78D-798E99949A2D}" dt="2023-04-21T19:52:41.941" v="33" actId="20577"/>
        <pc:sldMkLst>
          <pc:docMk/>
          <pc:sldMk cId="1687317869" sldId="257"/>
        </pc:sldMkLst>
        <pc:spChg chg="mod">
          <ac:chgData name="Lima, Matthew William CIV USN NUWC DIV NEWPORT RI (USA)" userId="S::matthew.w.lima2.civ@us.navy.mil::de23d9d8-f3d7-4313-8878-baa923a2e595" providerId="AD" clId="Web-{8946DEFD-EA70-48F5-A78D-798E99949A2D}" dt="2023-04-21T19:52:41.941" v="33" actId="20577"/>
          <ac:spMkLst>
            <pc:docMk/>
            <pc:sldMk cId="1687317869" sldId="257"/>
            <ac:spMk id="3" creationId="{3577867A-A431-C396-7F20-774A0FC0F1EF}"/>
          </ac:spMkLst>
        </pc:spChg>
      </pc:sldChg>
      <pc:sldChg chg="modSp">
        <pc:chgData name="Lima, Matthew William CIV USN NUWC DIV NEWPORT RI (USA)" userId="S::matthew.w.lima2.civ@us.navy.mil::de23d9d8-f3d7-4313-8878-baa923a2e595" providerId="AD" clId="Web-{8946DEFD-EA70-48F5-A78D-798E99949A2D}" dt="2023-04-21T20:18:42.683" v="382" actId="20577"/>
        <pc:sldMkLst>
          <pc:docMk/>
          <pc:sldMk cId="918677646" sldId="258"/>
        </pc:sldMkLst>
        <pc:spChg chg="mod">
          <ac:chgData name="Lima, Matthew William CIV USN NUWC DIV NEWPORT RI (USA)" userId="S::matthew.w.lima2.civ@us.navy.mil::de23d9d8-f3d7-4313-8878-baa923a2e595" providerId="AD" clId="Web-{8946DEFD-EA70-48F5-A78D-798E99949A2D}" dt="2023-04-21T20:18:42.683" v="382" actId="20577"/>
          <ac:spMkLst>
            <pc:docMk/>
            <pc:sldMk cId="918677646" sldId="258"/>
            <ac:spMk id="3" creationId="{A9027CF7-2486-92AF-F6EE-1FF617EDD9F5}"/>
          </ac:spMkLst>
        </pc:spChg>
      </pc:sldChg>
      <pc:sldChg chg="modSp">
        <pc:chgData name="Lima, Matthew William CIV USN NUWC DIV NEWPORT RI (USA)" userId="S::matthew.w.lima2.civ@us.navy.mil::de23d9d8-f3d7-4313-8878-baa923a2e595" providerId="AD" clId="Web-{8946DEFD-EA70-48F5-A78D-798E99949A2D}" dt="2023-04-21T20:10:21.540" v="157" actId="20577"/>
        <pc:sldMkLst>
          <pc:docMk/>
          <pc:sldMk cId="1269915577" sldId="267"/>
        </pc:sldMkLst>
        <pc:spChg chg="mod">
          <ac:chgData name="Lima, Matthew William CIV USN NUWC DIV NEWPORT RI (USA)" userId="S::matthew.w.lima2.civ@us.navy.mil::de23d9d8-f3d7-4313-8878-baa923a2e595" providerId="AD" clId="Web-{8946DEFD-EA70-48F5-A78D-798E99949A2D}" dt="2023-04-21T20:10:21.540" v="157" actId="20577"/>
          <ac:spMkLst>
            <pc:docMk/>
            <pc:sldMk cId="1269915577" sldId="267"/>
            <ac:spMk id="3" creationId="{579EC136-807A-C43B-6971-F79B907CE6A1}"/>
          </ac:spMkLst>
        </pc:spChg>
      </pc:sldChg>
    </pc:docChg>
  </pc:docChgLst>
  <pc:docChgLst>
    <pc:chgData name="Lima, Matthew William CIV USN NUWC DIV NEWPORT RI (USA)" userId="S::matthew.w.lima2.civ@us.navy.mil::de23d9d8-f3d7-4313-8878-baa923a2e595" providerId="AD" clId="Web-{D34C3C50-4A81-48F7-B4A4-BA2EB4C1E59D}"/>
    <pc:docChg chg="modSld">
      <pc:chgData name="Lima, Matthew William CIV USN NUWC DIV NEWPORT RI (USA)" userId="S::matthew.w.lima2.civ@us.navy.mil::de23d9d8-f3d7-4313-8878-baa923a2e595" providerId="AD" clId="Web-{D34C3C50-4A81-48F7-B4A4-BA2EB4C1E59D}" dt="2023-04-26T12:52:12.356" v="33" actId="14100"/>
      <pc:docMkLst>
        <pc:docMk/>
      </pc:docMkLst>
      <pc:sldChg chg="addSp delSp modSp">
        <pc:chgData name="Lima, Matthew William CIV USN NUWC DIV NEWPORT RI (USA)" userId="S::matthew.w.lima2.civ@us.navy.mil::de23d9d8-f3d7-4313-8878-baa923a2e595" providerId="AD" clId="Web-{D34C3C50-4A81-48F7-B4A4-BA2EB4C1E59D}" dt="2023-04-26T12:51:26.902" v="22" actId="14100"/>
        <pc:sldMkLst>
          <pc:docMk/>
          <pc:sldMk cId="2929438450" sldId="265"/>
        </pc:sldMkLst>
        <pc:spChg chg="add del mod">
          <ac:chgData name="Lima, Matthew William CIV USN NUWC DIV NEWPORT RI (USA)" userId="S::matthew.w.lima2.civ@us.navy.mil::de23d9d8-f3d7-4313-8878-baa923a2e595" providerId="AD" clId="Web-{D34C3C50-4A81-48F7-B4A4-BA2EB4C1E59D}" dt="2023-04-26T12:50:12.511" v="5"/>
          <ac:spMkLst>
            <pc:docMk/>
            <pc:sldMk cId="2929438450" sldId="265"/>
            <ac:spMk id="7" creationId="{BC76072E-B7D3-C604-8CF8-2A504404D593}"/>
          </ac:spMkLst>
        </pc:spChg>
        <pc:picChg chg="add del mod">
          <ac:chgData name="Lima, Matthew William CIV USN NUWC DIV NEWPORT RI (USA)" userId="S::matthew.w.lima2.civ@us.navy.mil::de23d9d8-f3d7-4313-8878-baa923a2e595" providerId="AD" clId="Web-{D34C3C50-4A81-48F7-B4A4-BA2EB4C1E59D}" dt="2023-04-26T12:50:48.902" v="14"/>
          <ac:picMkLst>
            <pc:docMk/>
            <pc:sldMk cId="2929438450" sldId="265"/>
            <ac:picMk id="3" creationId="{BE9238C2-FB62-0916-1AD7-12A26F97AB0B}"/>
          </ac:picMkLst>
        </pc:picChg>
        <pc:picChg chg="del">
          <ac:chgData name="Lima, Matthew William CIV USN NUWC DIV NEWPORT RI (USA)" userId="S::matthew.w.lima2.civ@us.navy.mil::de23d9d8-f3d7-4313-8878-baa923a2e595" providerId="AD" clId="Web-{D34C3C50-4A81-48F7-B4A4-BA2EB4C1E59D}" dt="2023-04-26T12:50:00.699" v="1"/>
          <ac:picMkLst>
            <pc:docMk/>
            <pc:sldMk cId="2929438450" sldId="265"/>
            <ac:picMk id="4" creationId="{249A0AD0-A8D5-3AE8-1656-D0C7938A9E9D}"/>
          </ac:picMkLst>
        </pc:picChg>
        <pc:picChg chg="del">
          <ac:chgData name="Lima, Matthew William CIV USN NUWC DIV NEWPORT RI (USA)" userId="S::matthew.w.lima2.civ@us.navy.mil::de23d9d8-f3d7-4313-8878-baa923a2e595" providerId="AD" clId="Web-{D34C3C50-4A81-48F7-B4A4-BA2EB4C1E59D}" dt="2023-04-26T12:50:14.136" v="6"/>
          <ac:picMkLst>
            <pc:docMk/>
            <pc:sldMk cId="2929438450" sldId="265"/>
            <ac:picMk id="5" creationId="{FF1280E8-51D2-43E0-0ECC-A9076E1B0651}"/>
          </ac:picMkLst>
        </pc:picChg>
        <pc:picChg chg="add mod">
          <ac:chgData name="Lima, Matthew William CIV USN NUWC DIV NEWPORT RI (USA)" userId="S::matthew.w.lima2.civ@us.navy.mil::de23d9d8-f3d7-4313-8878-baa923a2e595" providerId="AD" clId="Web-{D34C3C50-4A81-48F7-B4A4-BA2EB4C1E59D}" dt="2023-04-26T12:50:28.199" v="10" actId="14100"/>
          <ac:picMkLst>
            <pc:docMk/>
            <pc:sldMk cId="2929438450" sldId="265"/>
            <ac:picMk id="8" creationId="{5D9F3853-1CAD-1E43-0D74-EB66C45BD30D}"/>
          </ac:picMkLst>
        </pc:picChg>
        <pc:picChg chg="add mod">
          <ac:chgData name="Lima, Matthew William CIV USN NUWC DIV NEWPORT RI (USA)" userId="S::matthew.w.lima2.civ@us.navy.mil::de23d9d8-f3d7-4313-8878-baa923a2e595" providerId="AD" clId="Web-{D34C3C50-4A81-48F7-B4A4-BA2EB4C1E59D}" dt="2023-04-26T12:51:26.902" v="22" actId="14100"/>
          <ac:picMkLst>
            <pc:docMk/>
            <pc:sldMk cId="2929438450" sldId="265"/>
            <ac:picMk id="9" creationId="{A611C4BD-184A-1C7B-BADD-33A933B22C58}"/>
          </ac:picMkLst>
        </pc:picChg>
      </pc:sldChg>
      <pc:sldChg chg="addSp delSp modSp">
        <pc:chgData name="Lima, Matthew William CIV USN NUWC DIV NEWPORT RI (USA)" userId="S::matthew.w.lima2.civ@us.navy.mil::de23d9d8-f3d7-4313-8878-baa923a2e595" providerId="AD" clId="Web-{D34C3C50-4A81-48F7-B4A4-BA2EB4C1E59D}" dt="2023-04-26T12:52:12.356" v="33" actId="14100"/>
        <pc:sldMkLst>
          <pc:docMk/>
          <pc:sldMk cId="3207364675" sldId="274"/>
        </pc:sldMkLst>
        <pc:spChg chg="add del mod">
          <ac:chgData name="Lima, Matthew William CIV USN NUWC DIV NEWPORT RI (USA)" userId="S::matthew.w.lima2.civ@us.navy.mil::de23d9d8-f3d7-4313-8878-baa923a2e595" providerId="AD" clId="Web-{D34C3C50-4A81-48F7-B4A4-BA2EB4C1E59D}" dt="2023-04-26T12:50:40.824" v="12"/>
          <ac:spMkLst>
            <pc:docMk/>
            <pc:sldMk cId="3207364675" sldId="274"/>
            <ac:spMk id="6" creationId="{7AD32384-F76D-81E5-A4B9-1D2C5488E98D}"/>
          </ac:spMkLst>
        </pc:spChg>
        <pc:picChg chg="del">
          <ac:chgData name="Lima, Matthew William CIV USN NUWC DIV NEWPORT RI (USA)" userId="S::matthew.w.lima2.civ@us.navy.mil::de23d9d8-f3d7-4313-8878-baa923a2e595" providerId="AD" clId="Web-{D34C3C50-4A81-48F7-B4A4-BA2EB4C1E59D}" dt="2023-04-26T12:50:39.558" v="11"/>
          <ac:picMkLst>
            <pc:docMk/>
            <pc:sldMk cId="3207364675" sldId="274"/>
            <ac:picMk id="4" creationId="{21E2FE08-38A4-3E14-7F6D-F5DB5BBA5D8F}"/>
          </ac:picMkLst>
        </pc:picChg>
        <pc:picChg chg="del">
          <ac:chgData name="Lima, Matthew William CIV USN NUWC DIV NEWPORT RI (USA)" userId="S::matthew.w.lima2.civ@us.navy.mil::de23d9d8-f3d7-4313-8878-baa923a2e595" providerId="AD" clId="Web-{D34C3C50-4A81-48F7-B4A4-BA2EB4C1E59D}" dt="2023-04-26T12:50:41.871" v="13"/>
          <ac:picMkLst>
            <pc:docMk/>
            <pc:sldMk cId="3207364675" sldId="274"/>
            <ac:picMk id="5" creationId="{57583036-33DB-07D1-11C3-A6EA2C6A2B0B}"/>
          </ac:picMkLst>
        </pc:picChg>
        <pc:picChg chg="add mod">
          <ac:chgData name="Lima, Matthew William CIV USN NUWC DIV NEWPORT RI (USA)" userId="S::matthew.w.lima2.civ@us.navy.mil::de23d9d8-f3d7-4313-8878-baa923a2e595" providerId="AD" clId="Web-{D34C3C50-4A81-48F7-B4A4-BA2EB4C1E59D}" dt="2023-04-26T12:52:12.356" v="33" actId="14100"/>
          <ac:picMkLst>
            <pc:docMk/>
            <pc:sldMk cId="3207364675" sldId="274"/>
            <ac:picMk id="7" creationId="{CD7D743D-CFAF-7DA9-89AD-504E226C6F99}"/>
          </ac:picMkLst>
        </pc:picChg>
        <pc:picChg chg="add mod">
          <ac:chgData name="Lima, Matthew William CIV USN NUWC DIV NEWPORT RI (USA)" userId="S::matthew.w.lima2.civ@us.navy.mil::de23d9d8-f3d7-4313-8878-baa923a2e595" providerId="AD" clId="Web-{D34C3C50-4A81-48F7-B4A4-BA2EB4C1E59D}" dt="2023-04-26T12:52:10.356" v="32" actId="14100"/>
          <ac:picMkLst>
            <pc:docMk/>
            <pc:sldMk cId="3207364675" sldId="274"/>
            <ac:picMk id="8" creationId="{872B5E0B-BEEA-1C81-FF12-53D752FEDEE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flankspeed.sharepoint-mil.us/sites/URIGradStudents/Shared%20Documents/ELE548/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(Data!$B$2,Data!$B$7,Data!$B$12,Data!$B$17,Data!$B$22)</c:f>
              <c:strCache>
                <c:ptCount val="5"/>
                <c:pt idx="0">
                  <c:v>PYNQ-Z2 FPGA</c:v>
                </c:pt>
                <c:pt idx="1">
                  <c:v>PYNQ-Z2 CPU</c:v>
                </c:pt>
                <c:pt idx="2">
                  <c:v>x86 CPU</c:v>
                </c:pt>
                <c:pt idx="3">
                  <c:v>x86 CPU w/ GPU</c:v>
                </c:pt>
                <c:pt idx="4">
                  <c:v>Raspberry Pi</c:v>
                </c:pt>
              </c:strCache>
            </c:strRef>
          </c:cat>
          <c:val>
            <c:numRef>
              <c:f>(Data!$C$2,Data!$C$7,Data!$C$12,Data!$C$17,Data!$C$22)</c:f>
              <c:numCache>
                <c:formatCode>0.00</c:formatCode>
                <c:ptCount val="5"/>
                <c:pt idx="0">
                  <c:v>94.829482948294796</c:v>
                </c:pt>
                <c:pt idx="1">
                  <c:v>94.829482948294796</c:v>
                </c:pt>
                <c:pt idx="2">
                  <c:v>97.250002622604299</c:v>
                </c:pt>
                <c:pt idx="3">
                  <c:v>97.250002622604299</c:v>
                </c:pt>
                <c:pt idx="4">
                  <c:v>97.250002622604299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CC-4EC7-B0A7-63357EFA8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59499943"/>
        <c:axId val="1899163704"/>
      </c:barChart>
      <c:catAx>
        <c:axId val="1059499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Platform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163704"/>
        <c:crosses val="autoZero"/>
        <c:auto val="1"/>
        <c:lblAlgn val="ctr"/>
        <c:lblOffset val="100"/>
        <c:noMultiLvlLbl val="0"/>
      </c:catAx>
      <c:valAx>
        <c:axId val="189916370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9499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7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svg"/><Relationship Id="rId1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27.svg"/><Relationship Id="rId5" Type="http://schemas.openxmlformats.org/officeDocument/2006/relationships/image" Target="../media/image17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svg"/><Relationship Id="rId1" Type="http://schemas.openxmlformats.org/officeDocument/2006/relationships/image" Target="../media/image23.png"/><Relationship Id="rId6" Type="http://schemas.openxmlformats.org/officeDocument/2006/relationships/image" Target="../media/image43.svg"/><Relationship Id="rId5" Type="http://schemas.openxmlformats.org/officeDocument/2006/relationships/image" Target="../media/image25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7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svg"/><Relationship Id="rId1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27.svg"/><Relationship Id="rId5" Type="http://schemas.openxmlformats.org/officeDocument/2006/relationships/image" Target="../media/image17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svg"/><Relationship Id="rId1" Type="http://schemas.openxmlformats.org/officeDocument/2006/relationships/image" Target="../media/image23.png"/><Relationship Id="rId6" Type="http://schemas.openxmlformats.org/officeDocument/2006/relationships/image" Target="../media/image43.svg"/><Relationship Id="rId5" Type="http://schemas.openxmlformats.org/officeDocument/2006/relationships/image" Target="../media/image25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2D864-212B-451A-A0EC-C76970F8E1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EFA459-F1FA-4146-8C1E-E855D40CBD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Topic Overview</a:t>
          </a:r>
        </a:p>
      </dgm:t>
    </dgm:pt>
    <dgm:pt modelId="{036F1E39-BB33-439B-88FA-6F6A45F07E81}" type="parTrans" cxnId="{58987138-F737-4FBE-A19C-143488947E32}">
      <dgm:prSet/>
      <dgm:spPr/>
      <dgm:t>
        <a:bodyPr/>
        <a:lstStyle/>
        <a:p>
          <a:endParaRPr lang="en-US"/>
        </a:p>
      </dgm:t>
    </dgm:pt>
    <dgm:pt modelId="{BC92C4D4-F455-445D-84F1-E4F75B83AFA2}" type="sibTrans" cxnId="{58987138-F737-4FBE-A19C-143488947E32}">
      <dgm:prSet/>
      <dgm:spPr/>
      <dgm:t>
        <a:bodyPr/>
        <a:lstStyle/>
        <a:p>
          <a:endParaRPr lang="en-US"/>
        </a:p>
      </dgm:t>
    </dgm:pt>
    <dgm:pt modelId="{36E57A68-4D1B-415B-9462-C7CD2E81D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Overview</a:t>
          </a:r>
        </a:p>
      </dgm:t>
    </dgm:pt>
    <dgm:pt modelId="{17D1366E-5FB7-408D-8B45-128E61B56DE5}" type="parTrans" cxnId="{7371783F-8DCE-4BEA-96C1-51E51470BC03}">
      <dgm:prSet/>
      <dgm:spPr/>
      <dgm:t>
        <a:bodyPr/>
        <a:lstStyle/>
        <a:p>
          <a:endParaRPr lang="en-US"/>
        </a:p>
      </dgm:t>
    </dgm:pt>
    <dgm:pt modelId="{45D4A953-9DC8-4A29-AEB2-B8399097BB2B}" type="sibTrans" cxnId="{7371783F-8DCE-4BEA-96C1-51E51470BC03}">
      <dgm:prSet/>
      <dgm:spPr/>
      <dgm:t>
        <a:bodyPr/>
        <a:lstStyle/>
        <a:p>
          <a:endParaRPr lang="en-US"/>
        </a:p>
      </dgm:t>
    </dgm:pt>
    <dgm:pt modelId="{27F420A4-6A45-4BC4-BC5B-78D176BB7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Windows Implementation</a:t>
          </a:r>
        </a:p>
      </dgm:t>
    </dgm:pt>
    <dgm:pt modelId="{9996683B-15B2-4A45-8F26-C0EDCD344A5C}" type="parTrans" cxnId="{9EC08C6C-D280-49A5-8B5C-FAB86817932C}">
      <dgm:prSet/>
      <dgm:spPr/>
      <dgm:t>
        <a:bodyPr/>
        <a:lstStyle/>
        <a:p>
          <a:endParaRPr lang="en-US"/>
        </a:p>
      </dgm:t>
    </dgm:pt>
    <dgm:pt modelId="{2066219B-ED4F-4C21-B0A3-1BE73EF7A2B3}" type="sibTrans" cxnId="{9EC08C6C-D280-49A5-8B5C-FAB86817932C}">
      <dgm:prSet/>
      <dgm:spPr/>
      <dgm:t>
        <a:bodyPr/>
        <a:lstStyle/>
        <a:p>
          <a:endParaRPr lang="en-US"/>
        </a:p>
      </dgm:t>
    </dgm:pt>
    <dgm:pt modelId="{119861AB-AB52-4934-A585-D3DD2DED5C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AA7D7DA6-7062-4522-907A-07C3435C3A4A}" type="parTrans" cxnId="{310F56A2-E258-44CD-A52C-3A0446B54DED}">
      <dgm:prSet/>
      <dgm:spPr/>
      <dgm:t>
        <a:bodyPr/>
        <a:lstStyle/>
        <a:p>
          <a:endParaRPr lang="en-US"/>
        </a:p>
      </dgm:t>
    </dgm:pt>
    <dgm:pt modelId="{AA2CF72E-11E4-4ED5-9AC4-26D73FDB5F52}" type="sibTrans" cxnId="{310F56A2-E258-44CD-A52C-3A0446B54DED}">
      <dgm:prSet/>
      <dgm:spPr/>
      <dgm:t>
        <a:bodyPr/>
        <a:lstStyle/>
        <a:p>
          <a:endParaRPr lang="en-US"/>
        </a:p>
      </dgm:t>
    </dgm:pt>
    <dgm:pt modelId="{68E0FAA9-D588-42B1-BDF7-EB9250866A20}">
      <dgm:prSet phldr="0"/>
      <dgm:spPr/>
      <dgm:t>
        <a:bodyPr/>
        <a:lstStyle/>
        <a:p>
          <a:pPr rtl="0"/>
          <a:r>
            <a:rPr lang="en-US"/>
            <a:t>Raspberry Pi Implementation</a:t>
          </a:r>
        </a:p>
      </dgm:t>
    </dgm:pt>
    <dgm:pt modelId="{5871469B-E44F-45C4-96CA-2835271416C8}" type="parTrans" cxnId="{504E17B2-BF0B-4331-9878-B973EEA465E2}">
      <dgm:prSet/>
      <dgm:spPr/>
      <dgm:t>
        <a:bodyPr/>
        <a:lstStyle/>
        <a:p>
          <a:endParaRPr lang="en-US"/>
        </a:p>
      </dgm:t>
    </dgm:pt>
    <dgm:pt modelId="{C3838597-F310-4494-9260-D251B45B2D0F}" type="sibTrans" cxnId="{504E17B2-BF0B-4331-9878-B973EEA465E2}">
      <dgm:prSet/>
      <dgm:spPr/>
      <dgm:t>
        <a:bodyPr/>
        <a:lstStyle/>
        <a:p>
          <a:endParaRPr lang="en-US"/>
        </a:p>
      </dgm:t>
    </dgm:pt>
    <dgm:pt modelId="{67398F2B-CFCD-4137-83A9-D94B8DD711E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Sabon Next LT"/>
            </a:rPr>
            <a:t>Conclusion</a:t>
          </a:r>
        </a:p>
      </dgm:t>
    </dgm:pt>
    <dgm:pt modelId="{2591EB46-FB90-4CF3-AC73-2B7A9CA332E9}" type="parTrans" cxnId="{2DA8F448-8726-4093-8A43-0E28509B4CEE}">
      <dgm:prSet/>
      <dgm:spPr/>
      <dgm:t>
        <a:bodyPr/>
        <a:lstStyle/>
        <a:p>
          <a:endParaRPr lang="en-US"/>
        </a:p>
      </dgm:t>
    </dgm:pt>
    <dgm:pt modelId="{381AF084-B233-4AAA-9C85-3588C4BC57B9}" type="sibTrans" cxnId="{2DA8F448-8726-4093-8A43-0E28509B4CEE}">
      <dgm:prSet/>
      <dgm:spPr/>
      <dgm:t>
        <a:bodyPr/>
        <a:lstStyle/>
        <a:p>
          <a:endParaRPr lang="en-US"/>
        </a:p>
      </dgm:t>
    </dgm:pt>
    <dgm:pt modelId="{025E2787-C1DA-4E40-854D-E4BC0924F2B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FPGA </a:t>
          </a:r>
          <a:r>
            <a:rPr lang="en-US">
              <a:latin typeface="Sabon Next LT"/>
            </a:rPr>
            <a:t>Implementation</a:t>
          </a:r>
          <a:endParaRPr lang="en-US"/>
        </a:p>
      </dgm:t>
    </dgm:pt>
    <dgm:pt modelId="{B45AC37C-5E9D-4CE0-9328-6B2835493973}" type="parTrans" cxnId="{E928D31A-DE00-49D9-8B34-F2A4F5A88CF6}">
      <dgm:prSet/>
      <dgm:spPr/>
      <dgm:t>
        <a:bodyPr/>
        <a:lstStyle/>
        <a:p>
          <a:endParaRPr lang="en-US"/>
        </a:p>
      </dgm:t>
    </dgm:pt>
    <dgm:pt modelId="{5C35E615-A607-40E3-82BE-F733FAF115C0}" type="sibTrans" cxnId="{E928D31A-DE00-49D9-8B34-F2A4F5A88CF6}">
      <dgm:prSet/>
      <dgm:spPr/>
      <dgm:t>
        <a:bodyPr/>
        <a:lstStyle/>
        <a:p>
          <a:endParaRPr lang="en-US"/>
        </a:p>
      </dgm:t>
    </dgm:pt>
    <dgm:pt modelId="{ED6ED569-3E50-4C91-8740-5A2261D64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mtClean="0"/>
            <a:t>Data Analysis</a:t>
          </a:r>
          <a:endParaRPr lang="en-US" dirty="0"/>
        </a:p>
      </dgm:t>
    </dgm:pt>
    <dgm:pt modelId="{2A256D24-19E2-4554-AE01-22D24FC75297}" type="parTrans" cxnId="{8AC5B8A5-A463-4642-8E38-2923647793DA}">
      <dgm:prSet/>
      <dgm:spPr/>
      <dgm:t>
        <a:bodyPr/>
        <a:lstStyle/>
        <a:p>
          <a:endParaRPr lang="en-US"/>
        </a:p>
      </dgm:t>
    </dgm:pt>
    <dgm:pt modelId="{123AB28D-4643-48D3-A592-25CC0C7C4246}" type="sibTrans" cxnId="{8AC5B8A5-A463-4642-8E38-2923647793DA}">
      <dgm:prSet/>
      <dgm:spPr/>
      <dgm:t>
        <a:bodyPr/>
        <a:lstStyle/>
        <a:p>
          <a:endParaRPr lang="en-US"/>
        </a:p>
      </dgm:t>
    </dgm:pt>
    <dgm:pt modelId="{41EF9689-B6D9-4BBD-AE32-3215A21F45AF}" type="pres">
      <dgm:prSet presAssocID="{87D2D864-212B-451A-A0EC-C76970F8E1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FAFC2-5378-4F68-A4AB-F6748865A033}" type="pres">
      <dgm:prSet presAssocID="{62EFA459-F1FA-4146-8C1E-E855D40CBD13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6B38B-FB09-4936-887F-EB378B7A3537}" type="pres">
      <dgm:prSet presAssocID="{BC92C4D4-F455-445D-84F1-E4F75B83AFA2}" presName="spacer" presStyleCnt="0"/>
      <dgm:spPr/>
    </dgm:pt>
    <dgm:pt modelId="{CE1977C0-88C7-44CB-A02B-722E43D5E737}" type="pres">
      <dgm:prSet presAssocID="{36E57A68-4D1B-415B-9462-C7CD2E81D3A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B0AA7-F58E-4AC7-909B-4132EDBE311B}" type="pres">
      <dgm:prSet presAssocID="{45D4A953-9DC8-4A29-AEB2-B8399097BB2B}" presName="spacer" presStyleCnt="0"/>
      <dgm:spPr/>
    </dgm:pt>
    <dgm:pt modelId="{331098BE-FF40-45DE-9D8D-48ABB62D1A88}" type="pres">
      <dgm:prSet presAssocID="{ED6ED569-3E50-4C91-8740-5A2261D64FF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6688B-2454-490D-BB7A-F01A99211964}" type="pres">
      <dgm:prSet presAssocID="{123AB28D-4643-48D3-A592-25CC0C7C4246}" presName="spacer" presStyleCnt="0"/>
      <dgm:spPr/>
    </dgm:pt>
    <dgm:pt modelId="{48C0E6DB-07B9-4FC5-B6B5-8CCA36969E77}" type="pres">
      <dgm:prSet presAssocID="{27F420A4-6A45-4BC4-BC5B-78D176BB7642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DAB78-C0D6-4969-B243-89B92BFB63C2}" type="pres">
      <dgm:prSet presAssocID="{2066219B-ED4F-4C21-B0A3-1BE73EF7A2B3}" presName="spacer" presStyleCnt="0"/>
      <dgm:spPr/>
    </dgm:pt>
    <dgm:pt modelId="{7079BD29-A020-4197-B47C-8F689AE79140}" type="pres">
      <dgm:prSet presAssocID="{68E0FAA9-D588-42B1-BDF7-EB9250866A2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6A7BE-215B-4E60-BF58-F1B7C93AED2A}" type="pres">
      <dgm:prSet presAssocID="{C3838597-F310-4494-9260-D251B45B2D0F}" presName="spacer" presStyleCnt="0"/>
      <dgm:spPr/>
    </dgm:pt>
    <dgm:pt modelId="{E64F5445-3D0F-467B-9EFD-B0F83400AAC9}" type="pres">
      <dgm:prSet presAssocID="{025E2787-C1DA-4E40-854D-E4BC0924F2B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43575-E1E8-4704-90F1-DA5B21EB0C10}" type="pres">
      <dgm:prSet presAssocID="{5C35E615-A607-40E3-82BE-F733FAF115C0}" presName="spacer" presStyleCnt="0"/>
      <dgm:spPr/>
    </dgm:pt>
    <dgm:pt modelId="{9C1A2C06-6330-4C46-B99F-EF3EBDB2C260}" type="pres">
      <dgm:prSet presAssocID="{119861AB-AB52-4934-A585-D3DD2DED5C0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FDA2C-3ADD-4EE5-8E97-F20DD76C61D6}" type="pres">
      <dgm:prSet presAssocID="{AA2CF72E-11E4-4ED5-9AC4-26D73FDB5F52}" presName="spacer" presStyleCnt="0"/>
      <dgm:spPr/>
    </dgm:pt>
    <dgm:pt modelId="{8923E2F8-D9E3-4560-9586-1FB52477C759}" type="pres">
      <dgm:prSet presAssocID="{67398F2B-CFCD-4137-83A9-D94B8DD711E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23F4E1-F03A-4D12-94A4-4E37766C70D4}" type="presOf" srcId="{025E2787-C1DA-4E40-854D-E4BC0924F2BE}" destId="{E64F5445-3D0F-467B-9EFD-B0F83400AAC9}" srcOrd="0" destOrd="0" presId="urn:microsoft.com/office/officeart/2005/8/layout/vList2"/>
    <dgm:cxn modelId="{BAAE61A3-C7AF-4B95-8E22-C86528E87E88}" type="presOf" srcId="{27F420A4-6A45-4BC4-BC5B-78D176BB7642}" destId="{48C0E6DB-07B9-4FC5-B6B5-8CCA36969E77}" srcOrd="0" destOrd="0" presId="urn:microsoft.com/office/officeart/2005/8/layout/vList2"/>
    <dgm:cxn modelId="{4302E2A6-7850-426A-B29C-BD4625E7510D}" type="presOf" srcId="{ED6ED569-3E50-4C91-8740-5A2261D64FF6}" destId="{331098BE-FF40-45DE-9D8D-48ABB62D1A88}" srcOrd="0" destOrd="0" presId="urn:microsoft.com/office/officeart/2005/8/layout/vList2"/>
    <dgm:cxn modelId="{CE3C3E88-7125-4B36-A894-C87251273D0F}" type="presOf" srcId="{67398F2B-CFCD-4137-83A9-D94B8DD711ED}" destId="{8923E2F8-D9E3-4560-9586-1FB52477C759}" srcOrd="0" destOrd="0" presId="urn:microsoft.com/office/officeart/2005/8/layout/vList2"/>
    <dgm:cxn modelId="{504E17B2-BF0B-4331-9878-B973EEA465E2}" srcId="{87D2D864-212B-451A-A0EC-C76970F8E1E9}" destId="{68E0FAA9-D588-42B1-BDF7-EB9250866A20}" srcOrd="4" destOrd="0" parTransId="{5871469B-E44F-45C4-96CA-2835271416C8}" sibTransId="{C3838597-F310-4494-9260-D251B45B2D0F}"/>
    <dgm:cxn modelId="{CF0BE8A7-AFD0-44CF-8401-08BF6CB94145}" type="presOf" srcId="{119861AB-AB52-4934-A585-D3DD2DED5C07}" destId="{9C1A2C06-6330-4C46-B99F-EF3EBDB2C260}" srcOrd="0" destOrd="0" presId="urn:microsoft.com/office/officeart/2005/8/layout/vList2"/>
    <dgm:cxn modelId="{53B4E69E-DF09-4FE2-83B6-544F6DC6A8F6}" type="presOf" srcId="{36E57A68-4D1B-415B-9462-C7CD2E81D3AE}" destId="{CE1977C0-88C7-44CB-A02B-722E43D5E737}" srcOrd="0" destOrd="0" presId="urn:microsoft.com/office/officeart/2005/8/layout/vList2"/>
    <dgm:cxn modelId="{310F56A2-E258-44CD-A52C-3A0446B54DED}" srcId="{87D2D864-212B-451A-A0EC-C76970F8E1E9}" destId="{119861AB-AB52-4934-A585-D3DD2DED5C07}" srcOrd="6" destOrd="0" parTransId="{AA7D7DA6-7062-4522-907A-07C3435C3A4A}" sibTransId="{AA2CF72E-11E4-4ED5-9AC4-26D73FDB5F52}"/>
    <dgm:cxn modelId="{9EC08C6C-D280-49A5-8B5C-FAB86817932C}" srcId="{87D2D864-212B-451A-A0EC-C76970F8E1E9}" destId="{27F420A4-6A45-4BC4-BC5B-78D176BB7642}" srcOrd="3" destOrd="0" parTransId="{9996683B-15B2-4A45-8F26-C0EDCD344A5C}" sibTransId="{2066219B-ED4F-4C21-B0A3-1BE73EF7A2B3}"/>
    <dgm:cxn modelId="{7371783F-8DCE-4BEA-96C1-51E51470BC03}" srcId="{87D2D864-212B-451A-A0EC-C76970F8E1E9}" destId="{36E57A68-4D1B-415B-9462-C7CD2E81D3AE}" srcOrd="1" destOrd="0" parTransId="{17D1366E-5FB7-408D-8B45-128E61B56DE5}" sibTransId="{45D4A953-9DC8-4A29-AEB2-B8399097BB2B}"/>
    <dgm:cxn modelId="{2DA8F448-8726-4093-8A43-0E28509B4CEE}" srcId="{87D2D864-212B-451A-A0EC-C76970F8E1E9}" destId="{67398F2B-CFCD-4137-83A9-D94B8DD711ED}" srcOrd="7" destOrd="0" parTransId="{2591EB46-FB90-4CF3-AC73-2B7A9CA332E9}" sibTransId="{381AF084-B233-4AAA-9C85-3588C4BC57B9}"/>
    <dgm:cxn modelId="{CA6ED2FB-6A75-4BC5-9F6F-AFEEA9BE477B}" type="presOf" srcId="{62EFA459-F1FA-4146-8C1E-E855D40CBD13}" destId="{0E5FAFC2-5378-4F68-A4AB-F6748865A033}" srcOrd="0" destOrd="0" presId="urn:microsoft.com/office/officeart/2005/8/layout/vList2"/>
    <dgm:cxn modelId="{58987138-F737-4FBE-A19C-143488947E32}" srcId="{87D2D864-212B-451A-A0EC-C76970F8E1E9}" destId="{62EFA459-F1FA-4146-8C1E-E855D40CBD13}" srcOrd="0" destOrd="0" parTransId="{036F1E39-BB33-439B-88FA-6F6A45F07E81}" sibTransId="{BC92C4D4-F455-445D-84F1-E4F75B83AFA2}"/>
    <dgm:cxn modelId="{8AC5B8A5-A463-4642-8E38-2923647793DA}" srcId="{87D2D864-212B-451A-A0EC-C76970F8E1E9}" destId="{ED6ED569-3E50-4C91-8740-5A2261D64FF6}" srcOrd="2" destOrd="0" parTransId="{2A256D24-19E2-4554-AE01-22D24FC75297}" sibTransId="{123AB28D-4643-48D3-A592-25CC0C7C4246}"/>
    <dgm:cxn modelId="{285446F0-47F7-41E2-A32C-908849956EDB}" type="presOf" srcId="{68E0FAA9-D588-42B1-BDF7-EB9250866A20}" destId="{7079BD29-A020-4197-B47C-8F689AE79140}" srcOrd="0" destOrd="0" presId="urn:microsoft.com/office/officeart/2005/8/layout/vList2"/>
    <dgm:cxn modelId="{A608BC9A-38A1-4AE7-88B8-D81D481733CA}" type="presOf" srcId="{87D2D864-212B-451A-A0EC-C76970F8E1E9}" destId="{41EF9689-B6D9-4BBD-AE32-3215A21F45AF}" srcOrd="0" destOrd="0" presId="urn:microsoft.com/office/officeart/2005/8/layout/vList2"/>
    <dgm:cxn modelId="{E928D31A-DE00-49D9-8B34-F2A4F5A88CF6}" srcId="{87D2D864-212B-451A-A0EC-C76970F8E1E9}" destId="{025E2787-C1DA-4E40-854D-E4BC0924F2BE}" srcOrd="5" destOrd="0" parTransId="{B45AC37C-5E9D-4CE0-9328-6B2835493973}" sibTransId="{5C35E615-A607-40E3-82BE-F733FAF115C0}"/>
    <dgm:cxn modelId="{7003C030-52C9-44B7-B17A-C48E5A99B236}" type="presParOf" srcId="{41EF9689-B6D9-4BBD-AE32-3215A21F45AF}" destId="{0E5FAFC2-5378-4F68-A4AB-F6748865A033}" srcOrd="0" destOrd="0" presId="urn:microsoft.com/office/officeart/2005/8/layout/vList2"/>
    <dgm:cxn modelId="{97EABC6B-242A-456E-93FD-45F22AA92E43}" type="presParOf" srcId="{41EF9689-B6D9-4BBD-AE32-3215A21F45AF}" destId="{1B86B38B-FB09-4936-887F-EB378B7A3537}" srcOrd="1" destOrd="0" presId="urn:microsoft.com/office/officeart/2005/8/layout/vList2"/>
    <dgm:cxn modelId="{AB1A3443-DAFF-4371-B3BE-7F37908EFB51}" type="presParOf" srcId="{41EF9689-B6D9-4BBD-AE32-3215A21F45AF}" destId="{CE1977C0-88C7-44CB-A02B-722E43D5E737}" srcOrd="2" destOrd="0" presId="urn:microsoft.com/office/officeart/2005/8/layout/vList2"/>
    <dgm:cxn modelId="{B300B8B2-9D3E-434A-B372-43890D1822E0}" type="presParOf" srcId="{41EF9689-B6D9-4BBD-AE32-3215A21F45AF}" destId="{1DCB0AA7-F58E-4AC7-909B-4132EDBE311B}" srcOrd="3" destOrd="0" presId="urn:microsoft.com/office/officeart/2005/8/layout/vList2"/>
    <dgm:cxn modelId="{F88E415C-9DF3-4DE7-8847-2D6B815C9D44}" type="presParOf" srcId="{41EF9689-B6D9-4BBD-AE32-3215A21F45AF}" destId="{331098BE-FF40-45DE-9D8D-48ABB62D1A88}" srcOrd="4" destOrd="0" presId="urn:microsoft.com/office/officeart/2005/8/layout/vList2"/>
    <dgm:cxn modelId="{AD32CCF5-5DBF-4605-8435-E3940BAB6FA8}" type="presParOf" srcId="{41EF9689-B6D9-4BBD-AE32-3215A21F45AF}" destId="{49F6688B-2454-490D-BB7A-F01A99211964}" srcOrd="5" destOrd="0" presId="urn:microsoft.com/office/officeart/2005/8/layout/vList2"/>
    <dgm:cxn modelId="{817BB7B6-A6A4-4EE2-BCC3-2D737FDF834C}" type="presParOf" srcId="{41EF9689-B6D9-4BBD-AE32-3215A21F45AF}" destId="{48C0E6DB-07B9-4FC5-B6B5-8CCA36969E77}" srcOrd="6" destOrd="0" presId="urn:microsoft.com/office/officeart/2005/8/layout/vList2"/>
    <dgm:cxn modelId="{D1F6E364-FCC1-4E44-875E-1E371C8611DB}" type="presParOf" srcId="{41EF9689-B6D9-4BBD-AE32-3215A21F45AF}" destId="{268DAB78-C0D6-4969-B243-89B92BFB63C2}" srcOrd="7" destOrd="0" presId="urn:microsoft.com/office/officeart/2005/8/layout/vList2"/>
    <dgm:cxn modelId="{CEE503A8-8D9F-47E4-BF4C-A586B46AC2E2}" type="presParOf" srcId="{41EF9689-B6D9-4BBD-AE32-3215A21F45AF}" destId="{7079BD29-A020-4197-B47C-8F689AE79140}" srcOrd="8" destOrd="0" presId="urn:microsoft.com/office/officeart/2005/8/layout/vList2"/>
    <dgm:cxn modelId="{AB25BE5E-CF52-4AC1-B11B-DA0A2E526013}" type="presParOf" srcId="{41EF9689-B6D9-4BBD-AE32-3215A21F45AF}" destId="{CB26A7BE-215B-4E60-BF58-F1B7C93AED2A}" srcOrd="9" destOrd="0" presId="urn:microsoft.com/office/officeart/2005/8/layout/vList2"/>
    <dgm:cxn modelId="{586AD92D-D22F-4CB9-B847-3717D1803E58}" type="presParOf" srcId="{41EF9689-B6D9-4BBD-AE32-3215A21F45AF}" destId="{E64F5445-3D0F-467B-9EFD-B0F83400AAC9}" srcOrd="10" destOrd="0" presId="urn:microsoft.com/office/officeart/2005/8/layout/vList2"/>
    <dgm:cxn modelId="{F2463E14-703F-4DBE-AE6C-3448BC4EDE39}" type="presParOf" srcId="{41EF9689-B6D9-4BBD-AE32-3215A21F45AF}" destId="{8D843575-E1E8-4704-90F1-DA5B21EB0C10}" srcOrd="11" destOrd="0" presId="urn:microsoft.com/office/officeart/2005/8/layout/vList2"/>
    <dgm:cxn modelId="{4493D525-66F4-413E-BE35-3D09811853CC}" type="presParOf" srcId="{41EF9689-B6D9-4BBD-AE32-3215A21F45AF}" destId="{9C1A2C06-6330-4C46-B99F-EF3EBDB2C260}" srcOrd="12" destOrd="0" presId="urn:microsoft.com/office/officeart/2005/8/layout/vList2"/>
    <dgm:cxn modelId="{8FB43BE9-9200-49B3-8BE1-8EB8E0DECA1A}" type="presParOf" srcId="{41EF9689-B6D9-4BBD-AE32-3215A21F45AF}" destId="{344FDA2C-3ADD-4EE5-8E97-F20DD76C61D6}" srcOrd="13" destOrd="0" presId="urn:microsoft.com/office/officeart/2005/8/layout/vList2"/>
    <dgm:cxn modelId="{09714F6E-33E5-4F43-BAAD-5C0BCBE6E1F2}" type="presParOf" srcId="{41EF9689-B6D9-4BBD-AE32-3215A21F45AF}" destId="{8923E2F8-D9E3-4560-9586-1FB52477C75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49BDAC-5B63-4920-8521-03EA4D264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E0437C-DB04-48AE-A1CC-640EDC9928F6}">
      <dgm:prSet/>
      <dgm:spPr/>
      <dgm:t>
        <a:bodyPr/>
        <a:lstStyle/>
        <a:p>
          <a:r>
            <a:rPr lang="en-US" dirty="0"/>
            <a:t>Deep Neural Networks (DNNs) are becoming more pervasive throughout everyday life.</a:t>
          </a:r>
        </a:p>
      </dgm:t>
    </dgm:pt>
    <dgm:pt modelId="{76F6B865-C236-49CE-B71F-12C8A4F4894F}" type="parTrans" cxnId="{2E01D7CD-551F-49E1-9AF4-A2C26CDE01CB}">
      <dgm:prSet/>
      <dgm:spPr/>
      <dgm:t>
        <a:bodyPr/>
        <a:lstStyle/>
        <a:p>
          <a:endParaRPr lang="en-US"/>
        </a:p>
      </dgm:t>
    </dgm:pt>
    <dgm:pt modelId="{8126DDDC-F9CE-4DE7-87CA-D96633DA694E}" type="sibTrans" cxnId="{2E01D7CD-551F-49E1-9AF4-A2C26CDE01CB}">
      <dgm:prSet/>
      <dgm:spPr/>
      <dgm:t>
        <a:bodyPr/>
        <a:lstStyle/>
        <a:p>
          <a:endParaRPr lang="en-US"/>
        </a:p>
      </dgm:t>
    </dgm:pt>
    <dgm:pt modelId="{BF14BEFC-597A-4A99-B27B-A87E24AF42CD}">
      <dgm:prSet/>
      <dgm:spPr/>
      <dgm:t>
        <a:bodyPr/>
        <a:lstStyle/>
        <a:p>
          <a:r>
            <a:rPr lang="en-US" dirty="0"/>
            <a:t>Trending towards training on the cloud and inference on the edge [1].</a:t>
          </a:r>
        </a:p>
      </dgm:t>
    </dgm:pt>
    <dgm:pt modelId="{3B408F72-783F-42BB-B849-115E883846F9}" type="parTrans" cxnId="{37C435C7-E6CD-424B-BA3A-9BE635A29305}">
      <dgm:prSet/>
      <dgm:spPr/>
      <dgm:t>
        <a:bodyPr/>
        <a:lstStyle/>
        <a:p>
          <a:endParaRPr lang="en-US"/>
        </a:p>
      </dgm:t>
    </dgm:pt>
    <dgm:pt modelId="{09C679E9-B72A-4449-844E-784968746484}" type="sibTrans" cxnId="{37C435C7-E6CD-424B-BA3A-9BE635A29305}">
      <dgm:prSet/>
      <dgm:spPr/>
      <dgm:t>
        <a:bodyPr/>
        <a:lstStyle/>
        <a:p>
          <a:endParaRPr lang="en-US"/>
        </a:p>
      </dgm:t>
    </dgm:pt>
    <dgm:pt modelId="{BD8F7BC1-BC33-4350-A71A-0123ECB31218}">
      <dgm:prSet/>
      <dgm:spPr/>
      <dgm:t>
        <a:bodyPr/>
        <a:lstStyle/>
        <a:p>
          <a:r>
            <a:rPr lang="en-US" dirty="0"/>
            <a:t>Contains a different set of requirements than traditional cloud-based inference.</a:t>
          </a:r>
        </a:p>
      </dgm:t>
    </dgm:pt>
    <dgm:pt modelId="{5D3D764E-5393-4455-A1BA-00465C14C41D}" type="parTrans" cxnId="{E172CB0B-70B7-41E2-8891-13E82ACF3657}">
      <dgm:prSet/>
      <dgm:spPr/>
      <dgm:t>
        <a:bodyPr/>
        <a:lstStyle/>
        <a:p>
          <a:endParaRPr lang="en-US"/>
        </a:p>
      </dgm:t>
    </dgm:pt>
    <dgm:pt modelId="{87FEAEB8-D81F-4E47-9F02-DE53159EFD72}" type="sibTrans" cxnId="{E172CB0B-70B7-41E2-8891-13E82ACF3657}">
      <dgm:prSet/>
      <dgm:spPr/>
      <dgm:t>
        <a:bodyPr/>
        <a:lstStyle/>
        <a:p>
          <a:endParaRPr lang="en-US"/>
        </a:p>
      </dgm:t>
    </dgm:pt>
    <dgm:pt modelId="{C726C598-575E-4A94-8A3C-C750DDBC2886}">
      <dgm:prSet/>
      <dgm:spPr/>
      <dgm:t>
        <a:bodyPr/>
        <a:lstStyle/>
        <a:p>
          <a:r>
            <a:rPr lang="en-US" dirty="0"/>
            <a:t>More focused on power-efficiency and reliability than performance and accuracy.</a:t>
          </a:r>
        </a:p>
      </dgm:t>
    </dgm:pt>
    <dgm:pt modelId="{C0B5C248-4246-465C-AF9B-5085E94A8339}" type="parTrans" cxnId="{0A6BD0D2-FAD5-4A1C-BBE4-626E2F7C26BB}">
      <dgm:prSet/>
      <dgm:spPr/>
      <dgm:t>
        <a:bodyPr/>
        <a:lstStyle/>
        <a:p>
          <a:endParaRPr lang="en-US"/>
        </a:p>
      </dgm:t>
    </dgm:pt>
    <dgm:pt modelId="{7F395B38-E3D7-430E-B96F-5E0CC0628EAD}" type="sibTrans" cxnId="{0A6BD0D2-FAD5-4A1C-BBE4-626E2F7C26BB}">
      <dgm:prSet/>
      <dgm:spPr/>
      <dgm:t>
        <a:bodyPr/>
        <a:lstStyle/>
        <a:p>
          <a:endParaRPr lang="en-US"/>
        </a:p>
      </dgm:t>
    </dgm:pt>
    <dgm:pt modelId="{E7CB5C38-1127-47B5-A1D5-DF83C6CD5535}">
      <dgm:prSet/>
      <dgm:spPr/>
      <dgm:t>
        <a:bodyPr/>
        <a:lstStyle/>
        <a:p>
          <a:r>
            <a:rPr lang="en-US" dirty="0"/>
            <a:t>Need quantitative metrics to determine the best platform to deploy a DNN.</a:t>
          </a:r>
        </a:p>
      </dgm:t>
    </dgm:pt>
    <dgm:pt modelId="{34EDEECA-8F30-4910-88FD-CF6CFC07C549}" type="parTrans" cxnId="{6F6ECE40-DD6D-4B45-AA6C-476F98AD735E}">
      <dgm:prSet/>
      <dgm:spPr/>
      <dgm:t>
        <a:bodyPr/>
        <a:lstStyle/>
        <a:p>
          <a:endParaRPr lang="en-US"/>
        </a:p>
      </dgm:t>
    </dgm:pt>
    <dgm:pt modelId="{C9E08569-8932-4223-AEA9-5868D1CC229C}" type="sibTrans" cxnId="{6F6ECE40-DD6D-4B45-AA6C-476F98AD735E}">
      <dgm:prSet/>
      <dgm:spPr/>
      <dgm:t>
        <a:bodyPr/>
        <a:lstStyle/>
        <a:p>
          <a:endParaRPr lang="en-US"/>
        </a:p>
      </dgm:t>
    </dgm:pt>
    <dgm:pt modelId="{CB10C57C-6B7C-4DD7-BD9D-B9C8F4B7E9F4}">
      <dgm:prSet/>
      <dgm:spPr/>
      <dgm:t>
        <a:bodyPr/>
        <a:lstStyle/>
        <a:p>
          <a:r>
            <a:rPr lang="en-US" dirty="0"/>
            <a:t>Will depend on a range of factors such as model type, deployment requirements, etc.</a:t>
          </a:r>
        </a:p>
      </dgm:t>
    </dgm:pt>
    <dgm:pt modelId="{F4A22978-01D8-4C66-B0B6-70E63D64DE5A}" type="parTrans" cxnId="{0F1FD811-43D6-4B10-B904-41A3A0ED30A7}">
      <dgm:prSet/>
      <dgm:spPr/>
      <dgm:t>
        <a:bodyPr/>
        <a:lstStyle/>
        <a:p>
          <a:endParaRPr lang="en-US"/>
        </a:p>
      </dgm:t>
    </dgm:pt>
    <dgm:pt modelId="{CCCFF563-89A0-4E15-82B8-E8CE2E34FD90}" type="sibTrans" cxnId="{0F1FD811-43D6-4B10-B904-41A3A0ED30A7}">
      <dgm:prSet/>
      <dgm:spPr/>
      <dgm:t>
        <a:bodyPr/>
        <a:lstStyle/>
        <a:p>
          <a:endParaRPr lang="en-US"/>
        </a:p>
      </dgm:t>
    </dgm:pt>
    <dgm:pt modelId="{42F52AFD-B439-492F-B826-85F05832963D}">
      <dgm:prSet/>
      <dgm:spPr/>
      <dgm:t>
        <a:bodyPr/>
        <a:lstStyle/>
        <a:p>
          <a:pPr rtl="0"/>
          <a:r>
            <a:rPr lang="en-US" dirty="0"/>
            <a:t>Goal: Create a simple DNN and</a:t>
          </a:r>
          <a:r>
            <a:rPr lang="en-US" dirty="0">
              <a:latin typeface="Sabon Next LT"/>
            </a:rPr>
            <a:t> use</a:t>
          </a:r>
          <a:r>
            <a:rPr lang="en-US" dirty="0"/>
            <a:t> it on different platforms to evaluate </a:t>
          </a:r>
          <a:r>
            <a:rPr lang="en-US" dirty="0">
              <a:latin typeface="Sabon Next LT"/>
            </a:rPr>
            <a:t>various factors</a:t>
          </a:r>
          <a:r>
            <a:rPr lang="en-US" dirty="0"/>
            <a:t> </a:t>
          </a:r>
          <a:r>
            <a:rPr lang="en-US" dirty="0">
              <a:latin typeface="Sabon Next LT"/>
            </a:rPr>
            <a:t>and </a:t>
          </a:r>
          <a:r>
            <a:rPr lang="en-US" dirty="0"/>
            <a:t>metrics.</a:t>
          </a:r>
        </a:p>
      </dgm:t>
    </dgm:pt>
    <dgm:pt modelId="{6B142CDC-6826-48C0-BC59-D361704BE857}" type="parTrans" cxnId="{FEFCB59D-FAEF-4524-8AD2-FFFFF91B1BF4}">
      <dgm:prSet/>
      <dgm:spPr/>
      <dgm:t>
        <a:bodyPr/>
        <a:lstStyle/>
        <a:p>
          <a:endParaRPr lang="en-US"/>
        </a:p>
      </dgm:t>
    </dgm:pt>
    <dgm:pt modelId="{6FDAA7D3-DC6D-43F7-B03C-0BBAA61BAE7E}" type="sibTrans" cxnId="{FEFCB59D-FAEF-4524-8AD2-FFFFF91B1BF4}">
      <dgm:prSet/>
      <dgm:spPr/>
      <dgm:t>
        <a:bodyPr/>
        <a:lstStyle/>
        <a:p>
          <a:endParaRPr lang="en-US"/>
        </a:p>
      </dgm:t>
    </dgm:pt>
    <dgm:pt modelId="{1525F77C-C126-4238-B78D-605C3E9BFDC1}" type="pres">
      <dgm:prSet presAssocID="{2749BDAC-5B63-4920-8521-03EA4D264C7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7DC3C5-99A2-43D4-8B65-2E5E7F0E40C3}" type="pres">
      <dgm:prSet presAssocID="{FEE0437C-DB04-48AE-A1CC-640EDC9928F6}" presName="compNode" presStyleCnt="0"/>
      <dgm:spPr/>
    </dgm:pt>
    <dgm:pt modelId="{1E39BEDD-FB4F-4048-8A32-2CBE2BE1D5DE}" type="pres">
      <dgm:prSet presAssocID="{FEE0437C-DB04-48AE-A1CC-640EDC9928F6}" presName="bgRect" presStyleLbl="bgShp" presStyleIdx="0" presStyleCnt="4"/>
      <dgm:spPr/>
    </dgm:pt>
    <dgm:pt modelId="{F9432E50-4CD8-4AA3-8C9E-AC6011440017}" type="pres">
      <dgm:prSet presAssocID="{FEE0437C-DB04-48AE-A1CC-640EDC9928F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E7CF5BD-E9DF-4816-AADF-BBFC113D3DD3}" type="pres">
      <dgm:prSet presAssocID="{FEE0437C-DB04-48AE-A1CC-640EDC9928F6}" presName="spaceRect" presStyleCnt="0"/>
      <dgm:spPr/>
    </dgm:pt>
    <dgm:pt modelId="{D46DCF19-5F13-46DE-89CA-2683133BABC5}" type="pres">
      <dgm:prSet presAssocID="{FEE0437C-DB04-48AE-A1CC-640EDC9928F6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041B053-6AC3-40DD-8125-7C4B200BECB0}" type="pres">
      <dgm:prSet presAssocID="{8126DDDC-F9CE-4DE7-87CA-D96633DA694E}" presName="sibTrans" presStyleCnt="0"/>
      <dgm:spPr/>
    </dgm:pt>
    <dgm:pt modelId="{3B09DA40-AC50-4937-A603-EE1AC1A558CB}" type="pres">
      <dgm:prSet presAssocID="{BF14BEFC-597A-4A99-B27B-A87E24AF42CD}" presName="compNode" presStyleCnt="0"/>
      <dgm:spPr/>
    </dgm:pt>
    <dgm:pt modelId="{7B0B5037-CE4B-4A40-BC97-93DF8DE36800}" type="pres">
      <dgm:prSet presAssocID="{BF14BEFC-597A-4A99-B27B-A87E24AF42CD}" presName="bgRect" presStyleLbl="bgShp" presStyleIdx="1" presStyleCnt="4"/>
      <dgm:spPr/>
    </dgm:pt>
    <dgm:pt modelId="{40BAB062-49DA-4125-B0DA-FFCEF0F12D3A}" type="pres">
      <dgm:prSet presAssocID="{BF14BEFC-597A-4A99-B27B-A87E24AF42CD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74FC095-FE2B-4154-B279-E9E18ED8CEED}" type="pres">
      <dgm:prSet presAssocID="{BF14BEFC-597A-4A99-B27B-A87E24AF42CD}" presName="spaceRect" presStyleCnt="0"/>
      <dgm:spPr/>
    </dgm:pt>
    <dgm:pt modelId="{CB9BF1A7-E2F1-4FA7-92E7-6F307C841BF4}" type="pres">
      <dgm:prSet presAssocID="{BF14BEFC-597A-4A99-B27B-A87E24AF42CD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129D6A-8799-425B-AD3E-D51746E73C49}" type="pres">
      <dgm:prSet presAssocID="{BF14BEFC-597A-4A99-B27B-A87E24AF42CD}" presName="desTx" presStyleLbl="revTx" presStyleIdx="2" presStyleCnt="6">
        <dgm:presLayoutVars/>
      </dgm:prSet>
      <dgm:spPr/>
      <dgm:t>
        <a:bodyPr/>
        <a:lstStyle/>
        <a:p>
          <a:endParaRPr lang="en-US"/>
        </a:p>
      </dgm:t>
    </dgm:pt>
    <dgm:pt modelId="{CAC8609E-BC57-46D1-B919-EB6B12A76130}" type="pres">
      <dgm:prSet presAssocID="{09C679E9-B72A-4449-844E-784968746484}" presName="sibTrans" presStyleCnt="0"/>
      <dgm:spPr/>
    </dgm:pt>
    <dgm:pt modelId="{842FD8A0-7F39-4D9B-9CAF-816356ACAA17}" type="pres">
      <dgm:prSet presAssocID="{E7CB5C38-1127-47B5-A1D5-DF83C6CD5535}" presName="compNode" presStyleCnt="0"/>
      <dgm:spPr/>
    </dgm:pt>
    <dgm:pt modelId="{60FF46AA-5D70-4798-87AE-BB87E83F35C6}" type="pres">
      <dgm:prSet presAssocID="{E7CB5C38-1127-47B5-A1D5-DF83C6CD5535}" presName="bgRect" presStyleLbl="bgShp" presStyleIdx="2" presStyleCnt="4"/>
      <dgm:spPr/>
    </dgm:pt>
    <dgm:pt modelId="{AD8C0F28-7314-4C38-823F-A31AE0AE5B9D}" type="pres">
      <dgm:prSet presAssocID="{E7CB5C38-1127-47B5-A1D5-DF83C6CD553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A2F89DA-2242-4FFE-AD5F-A517635686E5}" type="pres">
      <dgm:prSet presAssocID="{E7CB5C38-1127-47B5-A1D5-DF83C6CD5535}" presName="spaceRect" presStyleCnt="0"/>
      <dgm:spPr/>
    </dgm:pt>
    <dgm:pt modelId="{DAD0FCA0-951A-44D1-91FB-86C0923D81FA}" type="pres">
      <dgm:prSet presAssocID="{E7CB5C38-1127-47B5-A1D5-DF83C6CD5535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B303218-744F-4B2A-AFC7-8768BD005891}" type="pres">
      <dgm:prSet presAssocID="{E7CB5C38-1127-47B5-A1D5-DF83C6CD5535}" presName="desTx" presStyleLbl="revTx" presStyleIdx="4" presStyleCnt="6">
        <dgm:presLayoutVars/>
      </dgm:prSet>
      <dgm:spPr/>
      <dgm:t>
        <a:bodyPr/>
        <a:lstStyle/>
        <a:p>
          <a:endParaRPr lang="en-US"/>
        </a:p>
      </dgm:t>
    </dgm:pt>
    <dgm:pt modelId="{3D441C7E-FCBA-4D93-86E2-54AEC7F12A03}" type="pres">
      <dgm:prSet presAssocID="{C9E08569-8932-4223-AEA9-5868D1CC229C}" presName="sibTrans" presStyleCnt="0"/>
      <dgm:spPr/>
    </dgm:pt>
    <dgm:pt modelId="{13B58B6B-CD71-4B06-9332-446B78AEED26}" type="pres">
      <dgm:prSet presAssocID="{42F52AFD-B439-492F-B826-85F05832963D}" presName="compNode" presStyleCnt="0"/>
      <dgm:spPr/>
    </dgm:pt>
    <dgm:pt modelId="{AEDFCB50-1D11-4D31-B7CE-EE578B2793CA}" type="pres">
      <dgm:prSet presAssocID="{42F52AFD-B439-492F-B826-85F05832963D}" presName="bgRect" presStyleLbl="bgShp" presStyleIdx="3" presStyleCnt="4"/>
      <dgm:spPr/>
    </dgm:pt>
    <dgm:pt modelId="{70A70913-7CE0-489A-B848-539E8917C1C1}" type="pres">
      <dgm:prSet presAssocID="{42F52AFD-B439-492F-B826-85F05832963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C3119E9-B000-47EA-9236-F3C1DAFEEDF1}" type="pres">
      <dgm:prSet presAssocID="{42F52AFD-B439-492F-B826-85F05832963D}" presName="spaceRect" presStyleCnt="0"/>
      <dgm:spPr/>
    </dgm:pt>
    <dgm:pt modelId="{56E328B1-4C02-4B02-A746-1141D5879F2B}" type="pres">
      <dgm:prSet presAssocID="{42F52AFD-B439-492F-B826-85F05832963D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91A5912-C415-4768-8ADE-0A471E471F7A}" type="presOf" srcId="{CB10C57C-6B7C-4DD7-BD9D-B9C8F4B7E9F4}" destId="{FB303218-744F-4B2A-AFC7-8768BD005891}" srcOrd="0" destOrd="0" presId="urn:microsoft.com/office/officeart/2018/2/layout/IconVerticalSolidList"/>
    <dgm:cxn modelId="{37C435C7-E6CD-424B-BA3A-9BE635A29305}" srcId="{2749BDAC-5B63-4920-8521-03EA4D264C77}" destId="{BF14BEFC-597A-4A99-B27B-A87E24AF42CD}" srcOrd="1" destOrd="0" parTransId="{3B408F72-783F-42BB-B849-115E883846F9}" sibTransId="{09C679E9-B72A-4449-844E-784968746484}"/>
    <dgm:cxn modelId="{CD8D96B6-42AF-4614-9272-D9C86710F97C}" type="presOf" srcId="{BF14BEFC-597A-4A99-B27B-A87E24AF42CD}" destId="{CB9BF1A7-E2F1-4FA7-92E7-6F307C841BF4}" srcOrd="0" destOrd="0" presId="urn:microsoft.com/office/officeart/2018/2/layout/IconVerticalSolidList"/>
    <dgm:cxn modelId="{B4B50BBF-48E4-465E-A7D9-E5EFD615B9E5}" type="presOf" srcId="{42F52AFD-B439-492F-B826-85F05832963D}" destId="{56E328B1-4C02-4B02-A746-1141D5879F2B}" srcOrd="0" destOrd="0" presId="urn:microsoft.com/office/officeart/2018/2/layout/IconVerticalSolidList"/>
    <dgm:cxn modelId="{0A6BD0D2-FAD5-4A1C-BBE4-626E2F7C26BB}" srcId="{BF14BEFC-597A-4A99-B27B-A87E24AF42CD}" destId="{C726C598-575E-4A94-8A3C-C750DDBC2886}" srcOrd="1" destOrd="0" parTransId="{C0B5C248-4246-465C-AF9B-5085E94A8339}" sibTransId="{7F395B38-E3D7-430E-B96F-5E0CC0628EAD}"/>
    <dgm:cxn modelId="{2E01D7CD-551F-49E1-9AF4-A2C26CDE01CB}" srcId="{2749BDAC-5B63-4920-8521-03EA4D264C77}" destId="{FEE0437C-DB04-48AE-A1CC-640EDC9928F6}" srcOrd="0" destOrd="0" parTransId="{76F6B865-C236-49CE-B71F-12C8A4F4894F}" sibTransId="{8126DDDC-F9CE-4DE7-87CA-D96633DA694E}"/>
    <dgm:cxn modelId="{62BCAFE0-4D69-49E9-BBE6-E8831F2CAADA}" type="presOf" srcId="{C726C598-575E-4A94-8A3C-C750DDBC2886}" destId="{C5129D6A-8799-425B-AD3E-D51746E73C49}" srcOrd="0" destOrd="1" presId="urn:microsoft.com/office/officeart/2018/2/layout/IconVerticalSolidList"/>
    <dgm:cxn modelId="{C727C325-9317-43E8-8ABE-9986BD90CE07}" type="presOf" srcId="{2749BDAC-5B63-4920-8521-03EA4D264C77}" destId="{1525F77C-C126-4238-B78D-605C3E9BFDC1}" srcOrd="0" destOrd="0" presId="urn:microsoft.com/office/officeart/2018/2/layout/IconVerticalSolidList"/>
    <dgm:cxn modelId="{FEFCB59D-FAEF-4524-8AD2-FFFFF91B1BF4}" srcId="{2749BDAC-5B63-4920-8521-03EA4D264C77}" destId="{42F52AFD-B439-492F-B826-85F05832963D}" srcOrd="3" destOrd="0" parTransId="{6B142CDC-6826-48C0-BC59-D361704BE857}" sibTransId="{6FDAA7D3-DC6D-43F7-B03C-0BBAA61BAE7E}"/>
    <dgm:cxn modelId="{0F1FD811-43D6-4B10-B904-41A3A0ED30A7}" srcId="{E7CB5C38-1127-47B5-A1D5-DF83C6CD5535}" destId="{CB10C57C-6B7C-4DD7-BD9D-B9C8F4B7E9F4}" srcOrd="0" destOrd="0" parTransId="{F4A22978-01D8-4C66-B0B6-70E63D64DE5A}" sibTransId="{CCCFF563-89A0-4E15-82B8-E8CE2E34FD90}"/>
    <dgm:cxn modelId="{B0297F38-DA8B-499A-A04E-4A2CE16FEBE0}" type="presOf" srcId="{BD8F7BC1-BC33-4350-A71A-0123ECB31218}" destId="{C5129D6A-8799-425B-AD3E-D51746E73C49}" srcOrd="0" destOrd="0" presId="urn:microsoft.com/office/officeart/2018/2/layout/IconVerticalSolidList"/>
    <dgm:cxn modelId="{6F6ECE40-DD6D-4B45-AA6C-476F98AD735E}" srcId="{2749BDAC-5B63-4920-8521-03EA4D264C77}" destId="{E7CB5C38-1127-47B5-A1D5-DF83C6CD5535}" srcOrd="2" destOrd="0" parTransId="{34EDEECA-8F30-4910-88FD-CF6CFC07C549}" sibTransId="{C9E08569-8932-4223-AEA9-5868D1CC229C}"/>
    <dgm:cxn modelId="{E172CB0B-70B7-41E2-8891-13E82ACF3657}" srcId="{BF14BEFC-597A-4A99-B27B-A87E24AF42CD}" destId="{BD8F7BC1-BC33-4350-A71A-0123ECB31218}" srcOrd="0" destOrd="0" parTransId="{5D3D764E-5393-4455-A1BA-00465C14C41D}" sibTransId="{87FEAEB8-D81F-4E47-9F02-DE53159EFD72}"/>
    <dgm:cxn modelId="{19017727-A065-4A01-935C-7953723299AE}" type="presOf" srcId="{FEE0437C-DB04-48AE-A1CC-640EDC9928F6}" destId="{D46DCF19-5F13-46DE-89CA-2683133BABC5}" srcOrd="0" destOrd="0" presId="urn:microsoft.com/office/officeart/2018/2/layout/IconVerticalSolidList"/>
    <dgm:cxn modelId="{4C8DB364-5D60-4543-918E-FF00B7513AD8}" type="presOf" srcId="{E7CB5C38-1127-47B5-A1D5-DF83C6CD5535}" destId="{DAD0FCA0-951A-44D1-91FB-86C0923D81FA}" srcOrd="0" destOrd="0" presId="urn:microsoft.com/office/officeart/2018/2/layout/IconVerticalSolidList"/>
    <dgm:cxn modelId="{8779A916-435C-407B-8A1A-2F986F6B9F4A}" type="presParOf" srcId="{1525F77C-C126-4238-B78D-605C3E9BFDC1}" destId="{B97DC3C5-99A2-43D4-8B65-2E5E7F0E40C3}" srcOrd="0" destOrd="0" presId="urn:microsoft.com/office/officeart/2018/2/layout/IconVerticalSolidList"/>
    <dgm:cxn modelId="{61BCC32B-2DDC-45BF-BFB3-6861746B53ED}" type="presParOf" srcId="{B97DC3C5-99A2-43D4-8B65-2E5E7F0E40C3}" destId="{1E39BEDD-FB4F-4048-8A32-2CBE2BE1D5DE}" srcOrd="0" destOrd="0" presId="urn:microsoft.com/office/officeart/2018/2/layout/IconVerticalSolidList"/>
    <dgm:cxn modelId="{1F31DD15-6405-40A0-A1CF-39C4AEBA7CAC}" type="presParOf" srcId="{B97DC3C5-99A2-43D4-8B65-2E5E7F0E40C3}" destId="{F9432E50-4CD8-4AA3-8C9E-AC6011440017}" srcOrd="1" destOrd="0" presId="urn:microsoft.com/office/officeart/2018/2/layout/IconVerticalSolidList"/>
    <dgm:cxn modelId="{78AC7F4A-C747-439A-97AA-442B8FD28A02}" type="presParOf" srcId="{B97DC3C5-99A2-43D4-8B65-2E5E7F0E40C3}" destId="{2E7CF5BD-E9DF-4816-AADF-BBFC113D3DD3}" srcOrd="2" destOrd="0" presId="urn:microsoft.com/office/officeart/2018/2/layout/IconVerticalSolidList"/>
    <dgm:cxn modelId="{0CF4879F-21E0-408A-A404-2E25FA375F04}" type="presParOf" srcId="{B97DC3C5-99A2-43D4-8B65-2E5E7F0E40C3}" destId="{D46DCF19-5F13-46DE-89CA-2683133BABC5}" srcOrd="3" destOrd="0" presId="urn:microsoft.com/office/officeart/2018/2/layout/IconVerticalSolidList"/>
    <dgm:cxn modelId="{4D7C6412-63F3-485B-A5B5-6A8E72103FB8}" type="presParOf" srcId="{1525F77C-C126-4238-B78D-605C3E9BFDC1}" destId="{3041B053-6AC3-40DD-8125-7C4B200BECB0}" srcOrd="1" destOrd="0" presId="urn:microsoft.com/office/officeart/2018/2/layout/IconVerticalSolidList"/>
    <dgm:cxn modelId="{BF0DD3D0-6E1A-445A-9EC9-23110882F16F}" type="presParOf" srcId="{1525F77C-C126-4238-B78D-605C3E9BFDC1}" destId="{3B09DA40-AC50-4937-A603-EE1AC1A558CB}" srcOrd="2" destOrd="0" presId="urn:microsoft.com/office/officeart/2018/2/layout/IconVerticalSolidList"/>
    <dgm:cxn modelId="{0A245791-A38B-4044-8375-DC442AD0BEA4}" type="presParOf" srcId="{3B09DA40-AC50-4937-A603-EE1AC1A558CB}" destId="{7B0B5037-CE4B-4A40-BC97-93DF8DE36800}" srcOrd="0" destOrd="0" presId="urn:microsoft.com/office/officeart/2018/2/layout/IconVerticalSolidList"/>
    <dgm:cxn modelId="{BDD44435-A50E-45CF-9F54-F1654E5DEFDB}" type="presParOf" srcId="{3B09DA40-AC50-4937-A603-EE1AC1A558CB}" destId="{40BAB062-49DA-4125-B0DA-FFCEF0F12D3A}" srcOrd="1" destOrd="0" presId="urn:microsoft.com/office/officeart/2018/2/layout/IconVerticalSolidList"/>
    <dgm:cxn modelId="{1BCC456E-814B-4A80-8F2B-3C1BFB79C269}" type="presParOf" srcId="{3B09DA40-AC50-4937-A603-EE1AC1A558CB}" destId="{D74FC095-FE2B-4154-B279-E9E18ED8CEED}" srcOrd="2" destOrd="0" presId="urn:microsoft.com/office/officeart/2018/2/layout/IconVerticalSolidList"/>
    <dgm:cxn modelId="{F03CF3C6-65F7-45AC-90A5-513B05E3F42E}" type="presParOf" srcId="{3B09DA40-AC50-4937-A603-EE1AC1A558CB}" destId="{CB9BF1A7-E2F1-4FA7-92E7-6F307C841BF4}" srcOrd="3" destOrd="0" presId="urn:microsoft.com/office/officeart/2018/2/layout/IconVerticalSolidList"/>
    <dgm:cxn modelId="{7E2E153A-7BC9-4836-B517-EC99796D51D8}" type="presParOf" srcId="{3B09DA40-AC50-4937-A603-EE1AC1A558CB}" destId="{C5129D6A-8799-425B-AD3E-D51746E73C49}" srcOrd="4" destOrd="0" presId="urn:microsoft.com/office/officeart/2018/2/layout/IconVerticalSolidList"/>
    <dgm:cxn modelId="{CEA6F2DD-2544-48D7-B97C-06E43AFDE266}" type="presParOf" srcId="{1525F77C-C126-4238-B78D-605C3E9BFDC1}" destId="{CAC8609E-BC57-46D1-B919-EB6B12A76130}" srcOrd="3" destOrd="0" presId="urn:microsoft.com/office/officeart/2018/2/layout/IconVerticalSolidList"/>
    <dgm:cxn modelId="{6E53D3C1-0EEC-442A-B7B2-C98EF6DC8244}" type="presParOf" srcId="{1525F77C-C126-4238-B78D-605C3E9BFDC1}" destId="{842FD8A0-7F39-4D9B-9CAF-816356ACAA17}" srcOrd="4" destOrd="0" presId="urn:microsoft.com/office/officeart/2018/2/layout/IconVerticalSolidList"/>
    <dgm:cxn modelId="{8E6E1360-0C67-48AA-9CFA-DB12286FF2C6}" type="presParOf" srcId="{842FD8A0-7F39-4D9B-9CAF-816356ACAA17}" destId="{60FF46AA-5D70-4798-87AE-BB87E83F35C6}" srcOrd="0" destOrd="0" presId="urn:microsoft.com/office/officeart/2018/2/layout/IconVerticalSolidList"/>
    <dgm:cxn modelId="{24263384-A3B5-4FC8-9C1A-B744F904D2E5}" type="presParOf" srcId="{842FD8A0-7F39-4D9B-9CAF-816356ACAA17}" destId="{AD8C0F28-7314-4C38-823F-A31AE0AE5B9D}" srcOrd="1" destOrd="0" presId="urn:microsoft.com/office/officeart/2018/2/layout/IconVerticalSolidList"/>
    <dgm:cxn modelId="{D7F332F3-31B5-4191-9918-62283B7DB15A}" type="presParOf" srcId="{842FD8A0-7F39-4D9B-9CAF-816356ACAA17}" destId="{7A2F89DA-2242-4FFE-AD5F-A517635686E5}" srcOrd="2" destOrd="0" presId="urn:microsoft.com/office/officeart/2018/2/layout/IconVerticalSolidList"/>
    <dgm:cxn modelId="{D1DB48E8-7F74-43EC-BF6B-016A82B337A8}" type="presParOf" srcId="{842FD8A0-7F39-4D9B-9CAF-816356ACAA17}" destId="{DAD0FCA0-951A-44D1-91FB-86C0923D81FA}" srcOrd="3" destOrd="0" presId="urn:microsoft.com/office/officeart/2018/2/layout/IconVerticalSolidList"/>
    <dgm:cxn modelId="{7F5EC49B-53E2-454C-BA1D-A3C67DE5BAD5}" type="presParOf" srcId="{842FD8A0-7F39-4D9B-9CAF-816356ACAA17}" destId="{FB303218-744F-4B2A-AFC7-8768BD005891}" srcOrd="4" destOrd="0" presId="urn:microsoft.com/office/officeart/2018/2/layout/IconVerticalSolidList"/>
    <dgm:cxn modelId="{43B8AD50-DDD6-4761-81FC-668107721236}" type="presParOf" srcId="{1525F77C-C126-4238-B78D-605C3E9BFDC1}" destId="{3D441C7E-FCBA-4D93-86E2-54AEC7F12A03}" srcOrd="5" destOrd="0" presId="urn:microsoft.com/office/officeart/2018/2/layout/IconVerticalSolidList"/>
    <dgm:cxn modelId="{981955B1-8C17-4769-8ADB-AFA33F64812A}" type="presParOf" srcId="{1525F77C-C126-4238-B78D-605C3E9BFDC1}" destId="{13B58B6B-CD71-4B06-9332-446B78AEED26}" srcOrd="6" destOrd="0" presId="urn:microsoft.com/office/officeart/2018/2/layout/IconVerticalSolidList"/>
    <dgm:cxn modelId="{CBDAA0DC-7805-458E-A024-92DB1264D3CE}" type="presParOf" srcId="{13B58B6B-CD71-4B06-9332-446B78AEED26}" destId="{AEDFCB50-1D11-4D31-B7CE-EE578B2793CA}" srcOrd="0" destOrd="0" presId="urn:microsoft.com/office/officeart/2018/2/layout/IconVerticalSolidList"/>
    <dgm:cxn modelId="{2EFE70D2-DACA-49A7-BE99-BEEB45307904}" type="presParOf" srcId="{13B58B6B-CD71-4B06-9332-446B78AEED26}" destId="{70A70913-7CE0-489A-B848-539E8917C1C1}" srcOrd="1" destOrd="0" presId="urn:microsoft.com/office/officeart/2018/2/layout/IconVerticalSolidList"/>
    <dgm:cxn modelId="{3E8E5FA5-89B3-4334-91DB-CB22495E7821}" type="presParOf" srcId="{13B58B6B-CD71-4B06-9332-446B78AEED26}" destId="{0C3119E9-B000-47EA-9236-F3C1DAFEEDF1}" srcOrd="2" destOrd="0" presId="urn:microsoft.com/office/officeart/2018/2/layout/IconVerticalSolidList"/>
    <dgm:cxn modelId="{05EBA0BC-4060-48E1-9A7D-D3116E5ADD43}" type="presParOf" srcId="{13B58B6B-CD71-4B06-9332-446B78AEED26}" destId="{56E328B1-4C02-4B02-A746-1141D5879F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70CFF-33DD-417C-B712-0988E01D3F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B96121-763B-4A1E-819C-2C046923C842}">
      <dgm:prSet/>
      <dgm:spPr/>
      <dgm:t>
        <a:bodyPr/>
        <a:lstStyle/>
        <a:p>
          <a:r>
            <a:rPr lang="en-US"/>
            <a:t>Three metrics were used to evaluate each of the platforms:</a:t>
          </a:r>
        </a:p>
      </dgm:t>
    </dgm:pt>
    <dgm:pt modelId="{6B097FB2-EE4F-475B-A13D-748393197646}" type="parTrans" cxnId="{FA21213F-BD4A-4D04-83C3-65B55A95DC6F}">
      <dgm:prSet/>
      <dgm:spPr/>
      <dgm:t>
        <a:bodyPr/>
        <a:lstStyle/>
        <a:p>
          <a:endParaRPr lang="en-US"/>
        </a:p>
      </dgm:t>
    </dgm:pt>
    <dgm:pt modelId="{304F228C-03DA-4216-B1D5-A60F64A4F002}" type="sibTrans" cxnId="{FA21213F-BD4A-4D04-83C3-65B55A95DC6F}">
      <dgm:prSet/>
      <dgm:spPr/>
      <dgm:t>
        <a:bodyPr/>
        <a:lstStyle/>
        <a:p>
          <a:endParaRPr lang="en-US"/>
        </a:p>
      </dgm:t>
    </dgm:pt>
    <dgm:pt modelId="{DFB27A16-5A4E-48FB-832A-4D66A57D994D}">
      <dgm:prSet/>
      <dgm:spPr/>
      <dgm:t>
        <a:bodyPr/>
        <a:lstStyle/>
        <a:p>
          <a:r>
            <a:rPr lang="en-US"/>
            <a:t>Accuracy</a:t>
          </a:r>
        </a:p>
      </dgm:t>
    </dgm:pt>
    <dgm:pt modelId="{6662438F-10DD-4CE6-8309-7CC2B5379184}" type="parTrans" cxnId="{DB4725A8-EBE5-4DBB-AE4F-590335A2E03E}">
      <dgm:prSet/>
      <dgm:spPr/>
      <dgm:t>
        <a:bodyPr/>
        <a:lstStyle/>
        <a:p>
          <a:endParaRPr lang="en-US"/>
        </a:p>
      </dgm:t>
    </dgm:pt>
    <dgm:pt modelId="{A51582C2-78C1-4DAE-830D-35B5F608703C}" type="sibTrans" cxnId="{DB4725A8-EBE5-4DBB-AE4F-590335A2E03E}">
      <dgm:prSet/>
      <dgm:spPr/>
      <dgm:t>
        <a:bodyPr/>
        <a:lstStyle/>
        <a:p>
          <a:endParaRPr lang="en-US"/>
        </a:p>
      </dgm:t>
    </dgm:pt>
    <dgm:pt modelId="{24CD04B7-801D-40CF-8C54-59E355408E87}">
      <dgm:prSet/>
      <dgm:spPr/>
      <dgm:t>
        <a:bodyPr/>
        <a:lstStyle/>
        <a:p>
          <a:r>
            <a:rPr lang="en-US"/>
            <a:t>Performance</a:t>
          </a:r>
        </a:p>
      </dgm:t>
    </dgm:pt>
    <dgm:pt modelId="{D8F46DCF-74A2-443D-B15D-6C021D29DDB1}" type="parTrans" cxnId="{8CDA83F7-EE6B-4790-B799-8EAE97454AB3}">
      <dgm:prSet/>
      <dgm:spPr/>
      <dgm:t>
        <a:bodyPr/>
        <a:lstStyle/>
        <a:p>
          <a:endParaRPr lang="en-US"/>
        </a:p>
      </dgm:t>
    </dgm:pt>
    <dgm:pt modelId="{E65EBAE6-F62E-45A1-8CC1-88897C5FA4DB}" type="sibTrans" cxnId="{8CDA83F7-EE6B-4790-B799-8EAE97454AB3}">
      <dgm:prSet/>
      <dgm:spPr/>
      <dgm:t>
        <a:bodyPr/>
        <a:lstStyle/>
        <a:p>
          <a:endParaRPr lang="en-US"/>
        </a:p>
      </dgm:t>
    </dgm:pt>
    <dgm:pt modelId="{4653D9B7-191E-4CBE-96AC-83F3383D9A17}">
      <dgm:prSet/>
      <dgm:spPr/>
      <dgm:t>
        <a:bodyPr/>
        <a:lstStyle/>
        <a:p>
          <a:r>
            <a:rPr lang="en-US"/>
            <a:t>Power Efficiency</a:t>
          </a:r>
        </a:p>
      </dgm:t>
    </dgm:pt>
    <dgm:pt modelId="{6675AD0F-685B-440A-AF59-AA8CBBA8C1E0}" type="parTrans" cxnId="{BCBE839A-3A1C-438C-87B2-0C22576AB172}">
      <dgm:prSet/>
      <dgm:spPr/>
      <dgm:t>
        <a:bodyPr/>
        <a:lstStyle/>
        <a:p>
          <a:endParaRPr lang="en-US"/>
        </a:p>
      </dgm:t>
    </dgm:pt>
    <dgm:pt modelId="{A09E1787-F5F2-45EB-86AD-71151B23DD23}" type="sibTrans" cxnId="{BCBE839A-3A1C-438C-87B2-0C22576AB172}">
      <dgm:prSet/>
      <dgm:spPr/>
      <dgm:t>
        <a:bodyPr/>
        <a:lstStyle/>
        <a:p>
          <a:endParaRPr lang="en-US"/>
        </a:p>
      </dgm:t>
    </dgm:pt>
    <dgm:pt modelId="{BF9B0BF5-A789-4E59-8833-D98738E296D5}">
      <dgm:prSet/>
      <dgm:spPr/>
      <dgm:t>
        <a:bodyPr/>
        <a:lstStyle/>
        <a:p>
          <a:r>
            <a:rPr lang="en-US"/>
            <a:t>Each test was run multiple times to ensure the data collected was valid.</a:t>
          </a:r>
        </a:p>
      </dgm:t>
    </dgm:pt>
    <dgm:pt modelId="{1BB8D4FB-6644-4D0C-8CDD-6E44FDAAF7F6}" type="parTrans" cxnId="{BE4CC7BE-51B4-48C3-817D-2FFB4B4A8B9E}">
      <dgm:prSet/>
      <dgm:spPr/>
      <dgm:t>
        <a:bodyPr/>
        <a:lstStyle/>
        <a:p>
          <a:endParaRPr lang="en-US"/>
        </a:p>
      </dgm:t>
    </dgm:pt>
    <dgm:pt modelId="{6639066B-1925-4520-A19E-20B66F54FA78}" type="sibTrans" cxnId="{BE4CC7BE-51B4-48C3-817D-2FFB4B4A8B9E}">
      <dgm:prSet/>
      <dgm:spPr/>
      <dgm:t>
        <a:bodyPr/>
        <a:lstStyle/>
        <a:p>
          <a:endParaRPr lang="en-US"/>
        </a:p>
      </dgm:t>
    </dgm:pt>
    <dgm:pt modelId="{6B3476C4-1C9E-4207-8CB2-6B1C9FF33AA7}">
      <dgm:prSet/>
      <dgm:spPr/>
      <dgm:t>
        <a:bodyPr/>
        <a:lstStyle/>
        <a:p>
          <a:r>
            <a:rPr lang="en-US"/>
            <a:t>Windows: Ran each test 100 times (both with and without GPU acceleration).</a:t>
          </a:r>
        </a:p>
      </dgm:t>
    </dgm:pt>
    <dgm:pt modelId="{9CDC528F-6B90-483C-A8FB-BA3724079A83}" type="parTrans" cxnId="{D4731BAF-F779-4C4D-91AE-11594EA7E907}">
      <dgm:prSet/>
      <dgm:spPr/>
      <dgm:t>
        <a:bodyPr/>
        <a:lstStyle/>
        <a:p>
          <a:endParaRPr lang="en-US"/>
        </a:p>
      </dgm:t>
    </dgm:pt>
    <dgm:pt modelId="{5E60579E-6632-49CA-8C53-3E282DB80772}" type="sibTrans" cxnId="{D4731BAF-F779-4C4D-91AE-11594EA7E907}">
      <dgm:prSet/>
      <dgm:spPr/>
      <dgm:t>
        <a:bodyPr/>
        <a:lstStyle/>
        <a:p>
          <a:endParaRPr lang="en-US"/>
        </a:p>
      </dgm:t>
    </dgm:pt>
    <dgm:pt modelId="{5ED8D4F3-5CAD-42FB-92FB-6DCAABF6E462}">
      <dgm:prSet/>
      <dgm:spPr/>
      <dgm:t>
        <a:bodyPr/>
        <a:lstStyle/>
        <a:p>
          <a:r>
            <a:rPr lang="en-US"/>
            <a:t>FPGA: Performance was run 25 times (both with and without FPGA acceleration).</a:t>
          </a:r>
        </a:p>
      </dgm:t>
    </dgm:pt>
    <dgm:pt modelId="{00238015-7EF6-4A35-80B5-9539E4BEBF22}" type="parTrans" cxnId="{94C55318-93ED-4DE6-BC3A-E022E2EDC928}">
      <dgm:prSet/>
      <dgm:spPr/>
      <dgm:t>
        <a:bodyPr/>
        <a:lstStyle/>
        <a:p>
          <a:endParaRPr lang="en-US"/>
        </a:p>
      </dgm:t>
    </dgm:pt>
    <dgm:pt modelId="{F79D1026-50B0-49B3-921C-C8BF8359F562}" type="sibTrans" cxnId="{94C55318-93ED-4DE6-BC3A-E022E2EDC928}">
      <dgm:prSet/>
      <dgm:spPr/>
      <dgm:t>
        <a:bodyPr/>
        <a:lstStyle/>
        <a:p>
          <a:endParaRPr lang="en-US"/>
        </a:p>
      </dgm:t>
    </dgm:pt>
    <dgm:pt modelId="{3A273550-A502-437F-9A86-EBA8F16E36DF}">
      <dgm:prSet/>
      <dgm:spPr/>
      <dgm:t>
        <a:bodyPr/>
        <a:lstStyle/>
        <a:p>
          <a:r>
            <a:rPr lang="en-US"/>
            <a:t>Raspberry Pi: Ran each test 100 times (without GPU acceleration).</a:t>
          </a:r>
        </a:p>
      </dgm:t>
    </dgm:pt>
    <dgm:pt modelId="{625C90AA-E090-47A1-8B92-4EE973A7565A}" type="parTrans" cxnId="{54B711B3-B5DC-49BC-AC16-94B1F80DAEEF}">
      <dgm:prSet/>
      <dgm:spPr/>
      <dgm:t>
        <a:bodyPr/>
        <a:lstStyle/>
        <a:p>
          <a:endParaRPr lang="en-US"/>
        </a:p>
      </dgm:t>
    </dgm:pt>
    <dgm:pt modelId="{84BA24BF-F5D2-450C-954B-769732896464}" type="sibTrans" cxnId="{54B711B3-B5DC-49BC-AC16-94B1F80DAEEF}">
      <dgm:prSet/>
      <dgm:spPr/>
      <dgm:t>
        <a:bodyPr/>
        <a:lstStyle/>
        <a:p>
          <a:endParaRPr lang="en-US"/>
        </a:p>
      </dgm:t>
    </dgm:pt>
    <dgm:pt modelId="{FC6AF18D-C4C0-493E-B1A7-63996C4C7C83}" type="pres">
      <dgm:prSet presAssocID="{E7270CFF-33DD-417C-B712-0988E01D3F7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4655F5-F0FD-4523-9DE6-473A045C0B0A}" type="pres">
      <dgm:prSet presAssocID="{CCB96121-763B-4A1E-819C-2C046923C842}" presName="compNode" presStyleCnt="0"/>
      <dgm:spPr/>
    </dgm:pt>
    <dgm:pt modelId="{3224D5C2-0876-4D4E-AE77-367602CE9408}" type="pres">
      <dgm:prSet presAssocID="{CCB96121-763B-4A1E-819C-2C046923C842}" presName="bgRect" presStyleLbl="bgShp" presStyleIdx="0" presStyleCnt="2"/>
      <dgm:spPr/>
    </dgm:pt>
    <dgm:pt modelId="{33C8E692-1D5A-4437-A4E6-2BC6BAE30835}" type="pres">
      <dgm:prSet presAssocID="{CCB96121-763B-4A1E-819C-2C046923C84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260DFA4-DA9D-419A-B14E-9E1C61F8A8FE}" type="pres">
      <dgm:prSet presAssocID="{CCB96121-763B-4A1E-819C-2C046923C842}" presName="spaceRect" presStyleCnt="0"/>
      <dgm:spPr/>
    </dgm:pt>
    <dgm:pt modelId="{D4CA0DB7-9FE6-4CC7-AF1D-62594F888C7A}" type="pres">
      <dgm:prSet presAssocID="{CCB96121-763B-4A1E-819C-2C046923C842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72BD495-26DA-4443-A1F4-D354D9A464EF}" type="pres">
      <dgm:prSet presAssocID="{CCB96121-763B-4A1E-819C-2C046923C842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97A88EAD-ACEF-4C27-90D0-CBEA568FB41A}" type="pres">
      <dgm:prSet presAssocID="{304F228C-03DA-4216-B1D5-A60F64A4F002}" presName="sibTrans" presStyleCnt="0"/>
      <dgm:spPr/>
    </dgm:pt>
    <dgm:pt modelId="{B159C15E-CB39-40A0-8819-6EFAE1851185}" type="pres">
      <dgm:prSet presAssocID="{BF9B0BF5-A789-4E59-8833-D98738E296D5}" presName="compNode" presStyleCnt="0"/>
      <dgm:spPr/>
    </dgm:pt>
    <dgm:pt modelId="{10D15521-C5BF-4FFA-B0D2-4E59DDD726EB}" type="pres">
      <dgm:prSet presAssocID="{BF9B0BF5-A789-4E59-8833-D98738E296D5}" presName="bgRect" presStyleLbl="bgShp" presStyleIdx="1" presStyleCnt="2"/>
      <dgm:spPr/>
    </dgm:pt>
    <dgm:pt modelId="{AB419941-43D4-4DB0-919F-9E990F56AE82}" type="pres">
      <dgm:prSet presAssocID="{BF9B0BF5-A789-4E59-8833-D98738E296D5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A1B580-2FB3-4530-AB3B-4A47E6FC4A7B}" type="pres">
      <dgm:prSet presAssocID="{BF9B0BF5-A789-4E59-8833-D98738E296D5}" presName="spaceRect" presStyleCnt="0"/>
      <dgm:spPr/>
    </dgm:pt>
    <dgm:pt modelId="{CDE460A7-032F-497A-879B-AF0F8E6408F6}" type="pres">
      <dgm:prSet presAssocID="{BF9B0BF5-A789-4E59-8833-D98738E296D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F41724-8749-41C5-BBCA-DB8626E966E0}" type="pres">
      <dgm:prSet presAssocID="{BF9B0BF5-A789-4E59-8833-D98738E296D5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DB4725A8-EBE5-4DBB-AE4F-590335A2E03E}" srcId="{CCB96121-763B-4A1E-819C-2C046923C842}" destId="{DFB27A16-5A4E-48FB-832A-4D66A57D994D}" srcOrd="0" destOrd="0" parTransId="{6662438F-10DD-4CE6-8309-7CC2B5379184}" sibTransId="{A51582C2-78C1-4DAE-830D-35B5F608703C}"/>
    <dgm:cxn modelId="{D4731BAF-F779-4C4D-91AE-11594EA7E907}" srcId="{BF9B0BF5-A789-4E59-8833-D98738E296D5}" destId="{6B3476C4-1C9E-4207-8CB2-6B1C9FF33AA7}" srcOrd="0" destOrd="0" parTransId="{9CDC528F-6B90-483C-A8FB-BA3724079A83}" sibTransId="{5E60579E-6632-49CA-8C53-3E282DB80772}"/>
    <dgm:cxn modelId="{BCBE839A-3A1C-438C-87B2-0C22576AB172}" srcId="{CCB96121-763B-4A1E-819C-2C046923C842}" destId="{4653D9B7-191E-4CBE-96AC-83F3383D9A17}" srcOrd="2" destOrd="0" parTransId="{6675AD0F-685B-440A-AF59-AA8CBBA8C1E0}" sibTransId="{A09E1787-F5F2-45EB-86AD-71151B23DD23}"/>
    <dgm:cxn modelId="{6EF1B87E-85AE-448E-81E2-4865D25A586C}" type="presOf" srcId="{5ED8D4F3-5CAD-42FB-92FB-6DCAABF6E462}" destId="{E3F41724-8749-41C5-BBCA-DB8626E966E0}" srcOrd="0" destOrd="1" presId="urn:microsoft.com/office/officeart/2018/2/layout/IconVerticalSolidList"/>
    <dgm:cxn modelId="{D46736CA-43F7-4FA2-BB43-90CD35A3833D}" type="presOf" srcId="{BF9B0BF5-A789-4E59-8833-D98738E296D5}" destId="{CDE460A7-032F-497A-879B-AF0F8E6408F6}" srcOrd="0" destOrd="0" presId="urn:microsoft.com/office/officeart/2018/2/layout/IconVerticalSolidList"/>
    <dgm:cxn modelId="{682FBE5E-1F5D-43CA-BBCE-AF9868626509}" type="presOf" srcId="{E7270CFF-33DD-417C-B712-0988E01D3F73}" destId="{FC6AF18D-C4C0-493E-B1A7-63996C4C7C83}" srcOrd="0" destOrd="0" presId="urn:microsoft.com/office/officeart/2018/2/layout/IconVerticalSolidList"/>
    <dgm:cxn modelId="{FA21213F-BD4A-4D04-83C3-65B55A95DC6F}" srcId="{E7270CFF-33DD-417C-B712-0988E01D3F73}" destId="{CCB96121-763B-4A1E-819C-2C046923C842}" srcOrd="0" destOrd="0" parTransId="{6B097FB2-EE4F-475B-A13D-748393197646}" sibTransId="{304F228C-03DA-4216-B1D5-A60F64A4F002}"/>
    <dgm:cxn modelId="{94C55318-93ED-4DE6-BC3A-E022E2EDC928}" srcId="{BF9B0BF5-A789-4E59-8833-D98738E296D5}" destId="{5ED8D4F3-5CAD-42FB-92FB-6DCAABF6E462}" srcOrd="1" destOrd="0" parTransId="{00238015-7EF6-4A35-80B5-9539E4BEBF22}" sibTransId="{F79D1026-50B0-49B3-921C-C8BF8359F562}"/>
    <dgm:cxn modelId="{5226BC2C-04D4-47A4-A18C-4AA52B98FF91}" type="presOf" srcId="{6B3476C4-1C9E-4207-8CB2-6B1C9FF33AA7}" destId="{E3F41724-8749-41C5-BBCA-DB8626E966E0}" srcOrd="0" destOrd="0" presId="urn:microsoft.com/office/officeart/2018/2/layout/IconVerticalSolidList"/>
    <dgm:cxn modelId="{7A7890A5-FD8B-4042-BFE2-2C7B3446BBBF}" type="presOf" srcId="{DFB27A16-5A4E-48FB-832A-4D66A57D994D}" destId="{D72BD495-26DA-4443-A1F4-D354D9A464EF}" srcOrd="0" destOrd="0" presId="urn:microsoft.com/office/officeart/2018/2/layout/IconVerticalSolidList"/>
    <dgm:cxn modelId="{58119B73-C64B-4DEA-A4F5-FDB521EC4055}" type="presOf" srcId="{CCB96121-763B-4A1E-819C-2C046923C842}" destId="{D4CA0DB7-9FE6-4CC7-AF1D-62594F888C7A}" srcOrd="0" destOrd="0" presId="urn:microsoft.com/office/officeart/2018/2/layout/IconVerticalSolidList"/>
    <dgm:cxn modelId="{29E6776D-0012-424D-8423-465E0800556F}" type="presOf" srcId="{4653D9B7-191E-4CBE-96AC-83F3383D9A17}" destId="{D72BD495-26DA-4443-A1F4-D354D9A464EF}" srcOrd="0" destOrd="2" presId="urn:microsoft.com/office/officeart/2018/2/layout/IconVerticalSolidList"/>
    <dgm:cxn modelId="{54B711B3-B5DC-49BC-AC16-94B1F80DAEEF}" srcId="{BF9B0BF5-A789-4E59-8833-D98738E296D5}" destId="{3A273550-A502-437F-9A86-EBA8F16E36DF}" srcOrd="2" destOrd="0" parTransId="{625C90AA-E090-47A1-8B92-4EE973A7565A}" sibTransId="{84BA24BF-F5D2-450C-954B-769732896464}"/>
    <dgm:cxn modelId="{5769820B-FA3D-4AB1-87D7-FD1A564493AC}" type="presOf" srcId="{3A273550-A502-437F-9A86-EBA8F16E36DF}" destId="{E3F41724-8749-41C5-BBCA-DB8626E966E0}" srcOrd="0" destOrd="2" presId="urn:microsoft.com/office/officeart/2018/2/layout/IconVerticalSolidList"/>
    <dgm:cxn modelId="{BE4CC7BE-51B4-48C3-817D-2FFB4B4A8B9E}" srcId="{E7270CFF-33DD-417C-B712-0988E01D3F73}" destId="{BF9B0BF5-A789-4E59-8833-D98738E296D5}" srcOrd="1" destOrd="0" parTransId="{1BB8D4FB-6644-4D0C-8CDD-6E44FDAAF7F6}" sibTransId="{6639066B-1925-4520-A19E-20B66F54FA78}"/>
    <dgm:cxn modelId="{8CDA83F7-EE6B-4790-B799-8EAE97454AB3}" srcId="{CCB96121-763B-4A1E-819C-2C046923C842}" destId="{24CD04B7-801D-40CF-8C54-59E355408E87}" srcOrd="1" destOrd="0" parTransId="{D8F46DCF-74A2-443D-B15D-6C021D29DDB1}" sibTransId="{E65EBAE6-F62E-45A1-8CC1-88897C5FA4DB}"/>
    <dgm:cxn modelId="{31389117-FD51-4947-A3C8-1DCDAFE75F92}" type="presOf" srcId="{24CD04B7-801D-40CF-8C54-59E355408E87}" destId="{D72BD495-26DA-4443-A1F4-D354D9A464EF}" srcOrd="0" destOrd="1" presId="urn:microsoft.com/office/officeart/2018/2/layout/IconVerticalSolidList"/>
    <dgm:cxn modelId="{E54D37BA-6CD7-488F-91BD-F63CB3DF0325}" type="presParOf" srcId="{FC6AF18D-C4C0-493E-B1A7-63996C4C7C83}" destId="{604655F5-F0FD-4523-9DE6-473A045C0B0A}" srcOrd="0" destOrd="0" presId="urn:microsoft.com/office/officeart/2018/2/layout/IconVerticalSolidList"/>
    <dgm:cxn modelId="{746EC3E0-F71D-4CC9-B443-EE65EF4A8CF3}" type="presParOf" srcId="{604655F5-F0FD-4523-9DE6-473A045C0B0A}" destId="{3224D5C2-0876-4D4E-AE77-367602CE9408}" srcOrd="0" destOrd="0" presId="urn:microsoft.com/office/officeart/2018/2/layout/IconVerticalSolidList"/>
    <dgm:cxn modelId="{CDC421F9-E2BD-48CA-A44F-BA5B0E5C4F92}" type="presParOf" srcId="{604655F5-F0FD-4523-9DE6-473A045C0B0A}" destId="{33C8E692-1D5A-4437-A4E6-2BC6BAE30835}" srcOrd="1" destOrd="0" presId="urn:microsoft.com/office/officeart/2018/2/layout/IconVerticalSolidList"/>
    <dgm:cxn modelId="{6E421C9D-96D7-4B02-BECD-16CD8539DF57}" type="presParOf" srcId="{604655F5-F0FD-4523-9DE6-473A045C0B0A}" destId="{4260DFA4-DA9D-419A-B14E-9E1C61F8A8FE}" srcOrd="2" destOrd="0" presId="urn:microsoft.com/office/officeart/2018/2/layout/IconVerticalSolidList"/>
    <dgm:cxn modelId="{7142CF1B-3D00-4549-A333-7FDDD8BB4663}" type="presParOf" srcId="{604655F5-F0FD-4523-9DE6-473A045C0B0A}" destId="{D4CA0DB7-9FE6-4CC7-AF1D-62594F888C7A}" srcOrd="3" destOrd="0" presId="urn:microsoft.com/office/officeart/2018/2/layout/IconVerticalSolidList"/>
    <dgm:cxn modelId="{C68538EB-4CCC-42D3-A1C9-797DA26CE23C}" type="presParOf" srcId="{604655F5-F0FD-4523-9DE6-473A045C0B0A}" destId="{D72BD495-26DA-4443-A1F4-D354D9A464EF}" srcOrd="4" destOrd="0" presId="urn:microsoft.com/office/officeart/2018/2/layout/IconVerticalSolidList"/>
    <dgm:cxn modelId="{48E9941C-EFC0-4B8E-9E9F-39CC37078C8C}" type="presParOf" srcId="{FC6AF18D-C4C0-493E-B1A7-63996C4C7C83}" destId="{97A88EAD-ACEF-4C27-90D0-CBEA568FB41A}" srcOrd="1" destOrd="0" presId="urn:microsoft.com/office/officeart/2018/2/layout/IconVerticalSolidList"/>
    <dgm:cxn modelId="{B2223E59-89D9-4D0A-993B-154510C3A75A}" type="presParOf" srcId="{FC6AF18D-C4C0-493E-B1A7-63996C4C7C83}" destId="{B159C15E-CB39-40A0-8819-6EFAE1851185}" srcOrd="2" destOrd="0" presId="urn:microsoft.com/office/officeart/2018/2/layout/IconVerticalSolidList"/>
    <dgm:cxn modelId="{40845518-CB7C-45A8-B01E-52532871E411}" type="presParOf" srcId="{B159C15E-CB39-40A0-8819-6EFAE1851185}" destId="{10D15521-C5BF-4FFA-B0D2-4E59DDD726EB}" srcOrd="0" destOrd="0" presId="urn:microsoft.com/office/officeart/2018/2/layout/IconVerticalSolidList"/>
    <dgm:cxn modelId="{23783580-B0DA-4B90-94A3-0C199C7C2F3C}" type="presParOf" srcId="{B159C15E-CB39-40A0-8819-6EFAE1851185}" destId="{AB419941-43D4-4DB0-919F-9E990F56AE82}" srcOrd="1" destOrd="0" presId="urn:microsoft.com/office/officeart/2018/2/layout/IconVerticalSolidList"/>
    <dgm:cxn modelId="{EB0E6061-7854-4C2C-8BF7-3B872A3AA719}" type="presParOf" srcId="{B159C15E-CB39-40A0-8819-6EFAE1851185}" destId="{88A1B580-2FB3-4530-AB3B-4A47E6FC4A7B}" srcOrd="2" destOrd="0" presId="urn:microsoft.com/office/officeart/2018/2/layout/IconVerticalSolidList"/>
    <dgm:cxn modelId="{9A01B7D2-E4EA-46F6-A132-D36C90F01094}" type="presParOf" srcId="{B159C15E-CB39-40A0-8819-6EFAE1851185}" destId="{CDE460A7-032F-497A-879B-AF0F8E6408F6}" srcOrd="3" destOrd="0" presId="urn:microsoft.com/office/officeart/2018/2/layout/IconVerticalSolidList"/>
    <dgm:cxn modelId="{D890C7E3-3275-48A8-98BA-09782C6D5147}" type="presParOf" srcId="{B159C15E-CB39-40A0-8819-6EFAE1851185}" destId="{E3F41724-8749-41C5-BBCA-DB8626E966E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580EE-6A47-4147-A0AE-B1DF50ADE40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ABE338-171D-4C47-8632-DE53D7CF00EF}">
      <dgm:prSet/>
      <dgm:spPr/>
      <dgm:t>
        <a:bodyPr/>
        <a:lstStyle/>
        <a:p>
          <a:r>
            <a:rPr lang="en-US"/>
            <a:t>First of the platforms implemented.</a:t>
          </a:r>
        </a:p>
      </dgm:t>
    </dgm:pt>
    <dgm:pt modelId="{979ECE7F-805B-4A3E-99C2-EDC931255620}" type="parTrans" cxnId="{3B0F1F69-FC57-4277-949A-01DC65FAAC01}">
      <dgm:prSet/>
      <dgm:spPr/>
      <dgm:t>
        <a:bodyPr/>
        <a:lstStyle/>
        <a:p>
          <a:endParaRPr lang="en-US"/>
        </a:p>
      </dgm:t>
    </dgm:pt>
    <dgm:pt modelId="{E01A7DD1-3234-491A-ABA1-D07D5D01C038}" type="sibTrans" cxnId="{3B0F1F69-FC57-4277-949A-01DC65FAAC01}">
      <dgm:prSet/>
      <dgm:spPr/>
      <dgm:t>
        <a:bodyPr/>
        <a:lstStyle/>
        <a:p>
          <a:endParaRPr lang="en-US"/>
        </a:p>
      </dgm:t>
    </dgm:pt>
    <dgm:pt modelId="{1539D76C-A6AE-4805-813D-B5FEDDFD2533}">
      <dgm:prSet/>
      <dgm:spPr/>
      <dgm:t>
        <a:bodyPr/>
        <a:lstStyle/>
        <a:p>
          <a:r>
            <a:rPr lang="en-US"/>
            <a:t>Easiest and most well documented.</a:t>
          </a:r>
        </a:p>
      </dgm:t>
    </dgm:pt>
    <dgm:pt modelId="{2DB9A344-71C3-439A-9611-B3481740E957}" type="parTrans" cxnId="{E9BFF3A6-29E0-4869-A7E4-467702357186}">
      <dgm:prSet/>
      <dgm:spPr/>
      <dgm:t>
        <a:bodyPr/>
        <a:lstStyle/>
        <a:p>
          <a:endParaRPr lang="en-US"/>
        </a:p>
      </dgm:t>
    </dgm:pt>
    <dgm:pt modelId="{6DAA57CB-05C0-4E1E-A477-F7C11358EF8D}" type="sibTrans" cxnId="{E9BFF3A6-29E0-4869-A7E4-467702357186}">
      <dgm:prSet/>
      <dgm:spPr/>
      <dgm:t>
        <a:bodyPr/>
        <a:lstStyle/>
        <a:p>
          <a:endParaRPr lang="en-US"/>
        </a:p>
      </dgm:t>
    </dgm:pt>
    <dgm:pt modelId="{B26AD74E-4B4A-4569-A8C8-0793B85BF9A6}">
      <dgm:prSet/>
      <dgm:spPr/>
      <dgm:t>
        <a:bodyPr/>
        <a:lstStyle/>
        <a:p>
          <a:r>
            <a:rPr lang="en-US"/>
            <a:t>Model was trained and quantized on Windows and deployed to other platforms.</a:t>
          </a:r>
        </a:p>
      </dgm:t>
    </dgm:pt>
    <dgm:pt modelId="{1453613A-E7CD-410B-AD12-6806C3A8750E}" type="parTrans" cxnId="{003175E8-43A6-42E4-AD82-7A39E66DE623}">
      <dgm:prSet/>
      <dgm:spPr/>
      <dgm:t>
        <a:bodyPr/>
        <a:lstStyle/>
        <a:p>
          <a:endParaRPr lang="en-US"/>
        </a:p>
      </dgm:t>
    </dgm:pt>
    <dgm:pt modelId="{01C34DAF-5238-421C-9181-F603B0BEE544}" type="sibTrans" cxnId="{003175E8-43A6-42E4-AD82-7A39E66DE623}">
      <dgm:prSet/>
      <dgm:spPr/>
      <dgm:t>
        <a:bodyPr/>
        <a:lstStyle/>
        <a:p>
          <a:endParaRPr lang="en-US"/>
        </a:p>
      </dgm:t>
    </dgm:pt>
    <dgm:pt modelId="{34E94579-9762-44F4-8FEB-1C0D6ADC6ACB}">
      <dgm:prSet/>
      <dgm:spPr/>
      <dgm:t>
        <a:bodyPr/>
        <a:lstStyle/>
        <a:p>
          <a:r>
            <a:rPr lang="en-US"/>
            <a:t>Mirrors most real-world DNN deployments.</a:t>
          </a:r>
        </a:p>
      </dgm:t>
    </dgm:pt>
    <dgm:pt modelId="{2E96477D-6A67-43B7-B793-EF97A3EB38C5}" type="parTrans" cxnId="{C6977D2F-D987-440B-8B43-69D0B75538CF}">
      <dgm:prSet/>
      <dgm:spPr/>
      <dgm:t>
        <a:bodyPr/>
        <a:lstStyle/>
        <a:p>
          <a:endParaRPr lang="en-US"/>
        </a:p>
      </dgm:t>
    </dgm:pt>
    <dgm:pt modelId="{E4F0F37A-373D-45AE-9F36-94EA40C68853}" type="sibTrans" cxnId="{C6977D2F-D987-440B-8B43-69D0B75538CF}">
      <dgm:prSet/>
      <dgm:spPr/>
      <dgm:t>
        <a:bodyPr/>
        <a:lstStyle/>
        <a:p>
          <a:endParaRPr lang="en-US"/>
        </a:p>
      </dgm:t>
    </dgm:pt>
    <dgm:pt modelId="{31C4D9B8-F8AF-47A7-A0F7-CC98A23505B3}">
      <dgm:prSet/>
      <dgm:spPr/>
      <dgm:t>
        <a:bodyPr/>
        <a:lstStyle/>
        <a:p>
          <a:r>
            <a:rPr lang="en-US"/>
            <a:t>Implemented using Keras with a TensorFlow backend.</a:t>
          </a:r>
        </a:p>
      </dgm:t>
    </dgm:pt>
    <dgm:pt modelId="{07AE52A4-3571-44F9-81E7-93CDC911977F}" type="parTrans" cxnId="{1A2B0FBA-7236-416D-937C-6A1CAB99F804}">
      <dgm:prSet/>
      <dgm:spPr/>
      <dgm:t>
        <a:bodyPr/>
        <a:lstStyle/>
        <a:p>
          <a:endParaRPr lang="en-US"/>
        </a:p>
      </dgm:t>
    </dgm:pt>
    <dgm:pt modelId="{4A1F9774-690F-4244-BF9C-0C579C6B5A38}" type="sibTrans" cxnId="{1A2B0FBA-7236-416D-937C-6A1CAB99F804}">
      <dgm:prSet/>
      <dgm:spPr/>
      <dgm:t>
        <a:bodyPr/>
        <a:lstStyle/>
        <a:p>
          <a:endParaRPr lang="en-US"/>
        </a:p>
      </dgm:t>
    </dgm:pt>
    <dgm:pt modelId="{4E3F986E-7435-40DC-A631-91BEFB01B759}">
      <dgm:prSet/>
      <dgm:spPr/>
      <dgm:t>
        <a:bodyPr/>
        <a:lstStyle/>
        <a:p>
          <a:r>
            <a:rPr lang="en-US"/>
            <a:t>Allowed for easy Graphical Processing Unit (GPU) integration.</a:t>
          </a:r>
        </a:p>
      </dgm:t>
    </dgm:pt>
    <dgm:pt modelId="{823BBDF1-F00B-4ADA-8D20-81CC72BFE82F}" type="parTrans" cxnId="{8A5ADC9A-EF39-4CA8-BB36-A41F86545F53}">
      <dgm:prSet/>
      <dgm:spPr/>
      <dgm:t>
        <a:bodyPr/>
        <a:lstStyle/>
        <a:p>
          <a:endParaRPr lang="en-US"/>
        </a:p>
      </dgm:t>
    </dgm:pt>
    <dgm:pt modelId="{3E408754-0758-4558-A94E-A670D78DD298}" type="sibTrans" cxnId="{8A5ADC9A-EF39-4CA8-BB36-A41F86545F53}">
      <dgm:prSet/>
      <dgm:spPr/>
      <dgm:t>
        <a:bodyPr/>
        <a:lstStyle/>
        <a:p>
          <a:endParaRPr lang="en-US"/>
        </a:p>
      </dgm:t>
    </dgm:pt>
    <dgm:pt modelId="{E29873A6-8F35-492A-A8A9-4BA055F162AE}" type="pres">
      <dgm:prSet presAssocID="{31F580EE-6A47-4147-A0AE-B1DF50ADE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665537-707A-4E75-856B-D0BDA9E9D926}" type="pres">
      <dgm:prSet presAssocID="{91ABE338-171D-4C47-8632-DE53D7CF00EF}" presName="linNode" presStyleCnt="0"/>
      <dgm:spPr/>
    </dgm:pt>
    <dgm:pt modelId="{2169781C-B246-477F-8299-425DB33E227F}" type="pres">
      <dgm:prSet presAssocID="{91ABE338-171D-4C47-8632-DE53D7CF00E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2D1FD-C546-4C1D-98E6-DC9AF42C10E6}" type="pres">
      <dgm:prSet presAssocID="{91ABE338-171D-4C47-8632-DE53D7CF00E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7D915-5B08-41AB-B441-7A6188FB2185}" type="pres">
      <dgm:prSet presAssocID="{E01A7DD1-3234-491A-ABA1-D07D5D01C038}" presName="sp" presStyleCnt="0"/>
      <dgm:spPr/>
    </dgm:pt>
    <dgm:pt modelId="{04BC2233-9A32-420E-A298-32312F6DF943}" type="pres">
      <dgm:prSet presAssocID="{B26AD74E-4B4A-4569-A8C8-0793B85BF9A6}" presName="linNode" presStyleCnt="0"/>
      <dgm:spPr/>
    </dgm:pt>
    <dgm:pt modelId="{E9F5DECD-7209-4139-A795-F4B74E3DC4A8}" type="pres">
      <dgm:prSet presAssocID="{B26AD74E-4B4A-4569-A8C8-0793B85BF9A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81B27-5B54-4E70-B285-B997E01F86DA}" type="pres">
      <dgm:prSet presAssocID="{B26AD74E-4B4A-4569-A8C8-0793B85BF9A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ABA64-03F5-4A67-9928-BE3168964B52}" type="pres">
      <dgm:prSet presAssocID="{01C34DAF-5238-421C-9181-F603B0BEE544}" presName="sp" presStyleCnt="0"/>
      <dgm:spPr/>
    </dgm:pt>
    <dgm:pt modelId="{CD756746-CC16-4F77-B57E-49F020F44768}" type="pres">
      <dgm:prSet presAssocID="{31C4D9B8-F8AF-47A7-A0F7-CC98A23505B3}" presName="linNode" presStyleCnt="0"/>
      <dgm:spPr/>
    </dgm:pt>
    <dgm:pt modelId="{1CB34183-20EC-46E4-966C-B06306F96F3C}" type="pres">
      <dgm:prSet presAssocID="{31C4D9B8-F8AF-47A7-A0F7-CC98A23505B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21B2E-49F6-4D1D-BAB2-CA16221F9A3B}" type="pres">
      <dgm:prSet presAssocID="{31C4D9B8-F8AF-47A7-A0F7-CC98A23505B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0AF0EB-E646-4312-9628-B0265DE5DC0B}" type="presOf" srcId="{B26AD74E-4B4A-4569-A8C8-0793B85BF9A6}" destId="{E9F5DECD-7209-4139-A795-F4B74E3DC4A8}" srcOrd="0" destOrd="0" presId="urn:microsoft.com/office/officeart/2005/8/layout/vList5"/>
    <dgm:cxn modelId="{8A5ADC9A-EF39-4CA8-BB36-A41F86545F53}" srcId="{31C4D9B8-F8AF-47A7-A0F7-CC98A23505B3}" destId="{4E3F986E-7435-40DC-A631-91BEFB01B759}" srcOrd="0" destOrd="0" parTransId="{823BBDF1-F00B-4ADA-8D20-81CC72BFE82F}" sibTransId="{3E408754-0758-4558-A94E-A670D78DD298}"/>
    <dgm:cxn modelId="{DD3DAF9F-44E5-4190-B10E-7C8BB60E36DD}" type="presOf" srcId="{1539D76C-A6AE-4805-813D-B5FEDDFD2533}" destId="{4052D1FD-C546-4C1D-98E6-DC9AF42C10E6}" srcOrd="0" destOrd="0" presId="urn:microsoft.com/office/officeart/2005/8/layout/vList5"/>
    <dgm:cxn modelId="{DD33FC3A-ADBD-4CDE-88BF-010F3E82DA84}" type="presOf" srcId="{31F580EE-6A47-4147-A0AE-B1DF50ADE403}" destId="{E29873A6-8F35-492A-A8A9-4BA055F162AE}" srcOrd="0" destOrd="0" presId="urn:microsoft.com/office/officeart/2005/8/layout/vList5"/>
    <dgm:cxn modelId="{3B0F1F69-FC57-4277-949A-01DC65FAAC01}" srcId="{31F580EE-6A47-4147-A0AE-B1DF50ADE403}" destId="{91ABE338-171D-4C47-8632-DE53D7CF00EF}" srcOrd="0" destOrd="0" parTransId="{979ECE7F-805B-4A3E-99C2-EDC931255620}" sibTransId="{E01A7DD1-3234-491A-ABA1-D07D5D01C038}"/>
    <dgm:cxn modelId="{C6977D2F-D987-440B-8B43-69D0B75538CF}" srcId="{B26AD74E-4B4A-4569-A8C8-0793B85BF9A6}" destId="{34E94579-9762-44F4-8FEB-1C0D6ADC6ACB}" srcOrd="0" destOrd="0" parTransId="{2E96477D-6A67-43B7-B793-EF97A3EB38C5}" sibTransId="{E4F0F37A-373D-45AE-9F36-94EA40C68853}"/>
    <dgm:cxn modelId="{003175E8-43A6-42E4-AD82-7A39E66DE623}" srcId="{31F580EE-6A47-4147-A0AE-B1DF50ADE403}" destId="{B26AD74E-4B4A-4569-A8C8-0793B85BF9A6}" srcOrd="1" destOrd="0" parTransId="{1453613A-E7CD-410B-AD12-6806C3A8750E}" sibTransId="{01C34DAF-5238-421C-9181-F603B0BEE544}"/>
    <dgm:cxn modelId="{9F7BC2FB-22B5-44C0-BA6F-A60B3441209B}" type="presOf" srcId="{4E3F986E-7435-40DC-A631-91BEFB01B759}" destId="{21721B2E-49F6-4D1D-BAB2-CA16221F9A3B}" srcOrd="0" destOrd="0" presId="urn:microsoft.com/office/officeart/2005/8/layout/vList5"/>
    <dgm:cxn modelId="{04156865-0176-41CA-89E3-13DCFEDCFA52}" type="presOf" srcId="{91ABE338-171D-4C47-8632-DE53D7CF00EF}" destId="{2169781C-B246-477F-8299-425DB33E227F}" srcOrd="0" destOrd="0" presId="urn:microsoft.com/office/officeart/2005/8/layout/vList5"/>
    <dgm:cxn modelId="{D0D2A61D-0C8B-47DA-8081-26731BC024FA}" type="presOf" srcId="{34E94579-9762-44F4-8FEB-1C0D6ADC6ACB}" destId="{14C81B27-5B54-4E70-B285-B997E01F86DA}" srcOrd="0" destOrd="0" presId="urn:microsoft.com/office/officeart/2005/8/layout/vList5"/>
    <dgm:cxn modelId="{1A2B0FBA-7236-416D-937C-6A1CAB99F804}" srcId="{31F580EE-6A47-4147-A0AE-B1DF50ADE403}" destId="{31C4D9B8-F8AF-47A7-A0F7-CC98A23505B3}" srcOrd="2" destOrd="0" parTransId="{07AE52A4-3571-44F9-81E7-93CDC911977F}" sibTransId="{4A1F9774-690F-4244-BF9C-0C579C6B5A38}"/>
    <dgm:cxn modelId="{62E51146-1C4B-41AC-A284-8D80AEBDFC39}" type="presOf" srcId="{31C4D9B8-F8AF-47A7-A0F7-CC98A23505B3}" destId="{1CB34183-20EC-46E4-966C-B06306F96F3C}" srcOrd="0" destOrd="0" presId="urn:microsoft.com/office/officeart/2005/8/layout/vList5"/>
    <dgm:cxn modelId="{E9BFF3A6-29E0-4869-A7E4-467702357186}" srcId="{91ABE338-171D-4C47-8632-DE53D7CF00EF}" destId="{1539D76C-A6AE-4805-813D-B5FEDDFD2533}" srcOrd="0" destOrd="0" parTransId="{2DB9A344-71C3-439A-9611-B3481740E957}" sibTransId="{6DAA57CB-05C0-4E1E-A477-F7C11358EF8D}"/>
    <dgm:cxn modelId="{84222763-755C-4ADC-AC01-088B37876C63}" type="presParOf" srcId="{E29873A6-8F35-492A-A8A9-4BA055F162AE}" destId="{7B665537-707A-4E75-856B-D0BDA9E9D926}" srcOrd="0" destOrd="0" presId="urn:microsoft.com/office/officeart/2005/8/layout/vList5"/>
    <dgm:cxn modelId="{6439D15C-5B5C-4692-8EC8-EDBF863E5668}" type="presParOf" srcId="{7B665537-707A-4E75-856B-D0BDA9E9D926}" destId="{2169781C-B246-477F-8299-425DB33E227F}" srcOrd="0" destOrd="0" presId="urn:microsoft.com/office/officeart/2005/8/layout/vList5"/>
    <dgm:cxn modelId="{7F76D26A-0E7F-4EBF-A03F-4806CD96C85D}" type="presParOf" srcId="{7B665537-707A-4E75-856B-D0BDA9E9D926}" destId="{4052D1FD-C546-4C1D-98E6-DC9AF42C10E6}" srcOrd="1" destOrd="0" presId="urn:microsoft.com/office/officeart/2005/8/layout/vList5"/>
    <dgm:cxn modelId="{04EE2A90-E57B-43CB-8D30-91AF79F0FC5E}" type="presParOf" srcId="{E29873A6-8F35-492A-A8A9-4BA055F162AE}" destId="{6B17D915-5B08-41AB-B441-7A6188FB2185}" srcOrd="1" destOrd="0" presId="urn:microsoft.com/office/officeart/2005/8/layout/vList5"/>
    <dgm:cxn modelId="{F02292FA-41DF-49DF-BF0C-6A1E9E5BC72E}" type="presParOf" srcId="{E29873A6-8F35-492A-A8A9-4BA055F162AE}" destId="{04BC2233-9A32-420E-A298-32312F6DF943}" srcOrd="2" destOrd="0" presId="urn:microsoft.com/office/officeart/2005/8/layout/vList5"/>
    <dgm:cxn modelId="{BD97BF78-F4C3-4E8D-AE74-7DAA9EE0D620}" type="presParOf" srcId="{04BC2233-9A32-420E-A298-32312F6DF943}" destId="{E9F5DECD-7209-4139-A795-F4B74E3DC4A8}" srcOrd="0" destOrd="0" presId="urn:microsoft.com/office/officeart/2005/8/layout/vList5"/>
    <dgm:cxn modelId="{32C7D700-5DF4-415C-9D14-2640A61F602C}" type="presParOf" srcId="{04BC2233-9A32-420E-A298-32312F6DF943}" destId="{14C81B27-5B54-4E70-B285-B997E01F86DA}" srcOrd="1" destOrd="0" presId="urn:microsoft.com/office/officeart/2005/8/layout/vList5"/>
    <dgm:cxn modelId="{535827E4-DFF0-458D-9F0D-C51F4409CEA5}" type="presParOf" srcId="{E29873A6-8F35-492A-A8A9-4BA055F162AE}" destId="{825ABA64-03F5-4A67-9928-BE3168964B52}" srcOrd="3" destOrd="0" presId="urn:microsoft.com/office/officeart/2005/8/layout/vList5"/>
    <dgm:cxn modelId="{69D55D48-1D1F-48EF-B286-00C2C6A4E9E2}" type="presParOf" srcId="{E29873A6-8F35-492A-A8A9-4BA055F162AE}" destId="{CD756746-CC16-4F77-B57E-49F020F44768}" srcOrd="4" destOrd="0" presId="urn:microsoft.com/office/officeart/2005/8/layout/vList5"/>
    <dgm:cxn modelId="{296320B7-191B-4DB0-8E60-3A1B6E88BF7F}" type="presParOf" srcId="{CD756746-CC16-4F77-B57E-49F020F44768}" destId="{1CB34183-20EC-46E4-966C-B06306F96F3C}" srcOrd="0" destOrd="0" presId="urn:microsoft.com/office/officeart/2005/8/layout/vList5"/>
    <dgm:cxn modelId="{B138E219-468E-4654-8079-7819D4D41F50}" type="presParOf" srcId="{CD756746-CC16-4F77-B57E-49F020F44768}" destId="{21721B2E-49F6-4D1D-BAB2-CA16221F9A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3271DF-91F6-4EB8-BB57-CEB6854F06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6175FE3-0BA8-40CB-B98E-EE99EEFF5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challenging part was the memory management</a:t>
          </a:r>
        </a:p>
      </dgm:t>
    </dgm:pt>
    <dgm:pt modelId="{AC547E51-245C-4873-BE25-22AF37A9524B}" type="parTrans" cxnId="{F35C028B-F1D8-4B17-90AE-4B2D53D9A6E2}">
      <dgm:prSet/>
      <dgm:spPr/>
      <dgm:t>
        <a:bodyPr/>
        <a:lstStyle/>
        <a:p>
          <a:endParaRPr lang="en-US"/>
        </a:p>
      </dgm:t>
    </dgm:pt>
    <dgm:pt modelId="{9D37E966-7B4B-432F-8118-893F452E1E72}" type="sibTrans" cxnId="{F35C028B-F1D8-4B17-90AE-4B2D53D9A6E2}">
      <dgm:prSet/>
      <dgm:spPr/>
      <dgm:t>
        <a:bodyPr/>
        <a:lstStyle/>
        <a:p>
          <a:endParaRPr lang="en-US"/>
        </a:p>
      </dgm:t>
    </dgm:pt>
    <dgm:pt modelId="{8295FB51-F9BC-41F9-B670-707AB6776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Limited memory to load and process huge dataset at the same time</a:t>
          </a:r>
        </a:p>
      </dgm:t>
    </dgm:pt>
    <dgm:pt modelId="{CBD6A6C1-B79B-43FF-B06A-44D3FA68BB67}" type="parTrans" cxnId="{CC3357F4-DAFA-41E4-B9DF-D146C8A8837C}">
      <dgm:prSet/>
      <dgm:spPr/>
      <dgm:t>
        <a:bodyPr/>
        <a:lstStyle/>
        <a:p>
          <a:endParaRPr lang="en-US"/>
        </a:p>
      </dgm:t>
    </dgm:pt>
    <dgm:pt modelId="{4BD90E2A-0775-418A-9945-DC3D7B3D6BBE}" type="sibTrans" cxnId="{CC3357F4-DAFA-41E4-B9DF-D146C8A8837C}">
      <dgm:prSet/>
      <dgm:spPr/>
      <dgm:t>
        <a:bodyPr/>
        <a:lstStyle/>
        <a:p>
          <a:endParaRPr lang="en-US"/>
        </a:p>
      </dgm:t>
    </dgm:pt>
    <dgm:pt modelId="{05C3CA47-555F-496D-97FD-9A4871ABC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modification to run the prediction model in the batch of 100 samples at the time</a:t>
          </a:r>
        </a:p>
      </dgm:t>
    </dgm:pt>
    <dgm:pt modelId="{01C3B5E4-056E-4FC2-B4E9-23B572E3AC0F}" type="parTrans" cxnId="{0AB70979-0130-4738-A7D0-367581FE05D6}">
      <dgm:prSet/>
      <dgm:spPr/>
      <dgm:t>
        <a:bodyPr/>
        <a:lstStyle/>
        <a:p>
          <a:endParaRPr lang="en-US"/>
        </a:p>
      </dgm:t>
    </dgm:pt>
    <dgm:pt modelId="{33392088-55C2-4BBE-9DCF-E2BE91826FF2}" type="sibTrans" cxnId="{0AB70979-0130-4738-A7D0-367581FE05D6}">
      <dgm:prSet/>
      <dgm:spPr/>
      <dgm:t>
        <a:bodyPr/>
        <a:lstStyle/>
        <a:p>
          <a:endParaRPr lang="en-US"/>
        </a:p>
      </dgm:t>
    </dgm:pt>
    <dgm:pt modelId="{4370836F-E7A6-44F8-8535-C5266DAB6582}" type="pres">
      <dgm:prSet presAssocID="{C93271DF-91F6-4EB8-BB57-CEB6854F069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C55A3D-BBD0-4C56-BCAA-827E7B95F0FE}" type="pres">
      <dgm:prSet presAssocID="{56175FE3-0BA8-40CB-B98E-EE99EEFF5075}" presName="compNode" presStyleCnt="0"/>
      <dgm:spPr/>
    </dgm:pt>
    <dgm:pt modelId="{C09A5A2A-9967-440C-B1D3-C8547D2A5B9A}" type="pres">
      <dgm:prSet presAssocID="{56175FE3-0BA8-40CB-B98E-EE99EEFF5075}" presName="bgRect" presStyleLbl="bgShp" presStyleIdx="0" presStyleCnt="2"/>
      <dgm:spPr/>
    </dgm:pt>
    <dgm:pt modelId="{BB2FD698-BD6A-4F33-B0B4-6CB163FD9B3A}" type="pres">
      <dgm:prSet presAssocID="{56175FE3-0BA8-40CB-B98E-EE99EEFF5075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08948A-3B6D-4871-9AB3-968536E1F023}" type="pres">
      <dgm:prSet presAssocID="{56175FE3-0BA8-40CB-B98E-EE99EEFF5075}" presName="spaceRect" presStyleCnt="0"/>
      <dgm:spPr/>
    </dgm:pt>
    <dgm:pt modelId="{4572D1FC-42C1-488A-B5D5-93FB4935B501}" type="pres">
      <dgm:prSet presAssocID="{56175FE3-0BA8-40CB-B98E-EE99EEFF5075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7BC945F-4479-46FF-9C1B-F2852CB9D0DD}" type="pres">
      <dgm:prSet presAssocID="{56175FE3-0BA8-40CB-B98E-EE99EEFF5075}" presName="desTx" presStyleLbl="revTx" presStyleIdx="1" presStyleCnt="3">
        <dgm:presLayoutVars/>
      </dgm:prSet>
      <dgm:spPr/>
      <dgm:t>
        <a:bodyPr/>
        <a:lstStyle/>
        <a:p>
          <a:endParaRPr lang="en-US"/>
        </a:p>
      </dgm:t>
    </dgm:pt>
    <dgm:pt modelId="{E0B7315C-CB51-4B60-AE96-AC32C9022D25}" type="pres">
      <dgm:prSet presAssocID="{9D37E966-7B4B-432F-8118-893F452E1E72}" presName="sibTrans" presStyleCnt="0"/>
      <dgm:spPr/>
    </dgm:pt>
    <dgm:pt modelId="{40C2E7B1-3ECF-420E-817A-D7A9800835BF}" type="pres">
      <dgm:prSet presAssocID="{05C3CA47-555F-496D-97FD-9A4871ABC76E}" presName="compNode" presStyleCnt="0"/>
      <dgm:spPr/>
    </dgm:pt>
    <dgm:pt modelId="{9251EA67-F987-4C06-884D-256FB13F19BB}" type="pres">
      <dgm:prSet presAssocID="{05C3CA47-555F-496D-97FD-9A4871ABC76E}" presName="bgRect" presStyleLbl="bgShp" presStyleIdx="1" presStyleCnt="2"/>
      <dgm:spPr/>
    </dgm:pt>
    <dgm:pt modelId="{196DFCC7-8A2F-46B0-9117-EC1E0C2E02A9}" type="pres">
      <dgm:prSet presAssocID="{05C3CA47-555F-496D-97FD-9A4871ABC7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FB466EE-F20F-497A-8C91-1159BC880D24}" type="pres">
      <dgm:prSet presAssocID="{05C3CA47-555F-496D-97FD-9A4871ABC76E}" presName="spaceRect" presStyleCnt="0"/>
      <dgm:spPr/>
    </dgm:pt>
    <dgm:pt modelId="{34DF005F-3914-4901-A326-B53DDA3603F2}" type="pres">
      <dgm:prSet presAssocID="{05C3CA47-555F-496D-97FD-9A4871ABC76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C3357F4-DAFA-41E4-B9DF-D146C8A8837C}" srcId="{56175FE3-0BA8-40CB-B98E-EE99EEFF5075}" destId="{8295FB51-F9BC-41F9-B670-707AB67769EE}" srcOrd="0" destOrd="0" parTransId="{CBD6A6C1-B79B-43FF-B06A-44D3FA68BB67}" sibTransId="{4BD90E2A-0775-418A-9945-DC3D7B3D6BBE}"/>
    <dgm:cxn modelId="{7A8E4CE0-873F-470D-A8CD-9D00635456A8}" type="presOf" srcId="{56175FE3-0BA8-40CB-B98E-EE99EEFF5075}" destId="{4572D1FC-42C1-488A-B5D5-93FB4935B501}" srcOrd="0" destOrd="0" presId="urn:microsoft.com/office/officeart/2018/2/layout/IconVerticalSolidList"/>
    <dgm:cxn modelId="{021D346F-6629-41B6-A2CD-E5F0D2720953}" type="presOf" srcId="{05C3CA47-555F-496D-97FD-9A4871ABC76E}" destId="{34DF005F-3914-4901-A326-B53DDA3603F2}" srcOrd="0" destOrd="0" presId="urn:microsoft.com/office/officeart/2018/2/layout/IconVerticalSolidList"/>
    <dgm:cxn modelId="{5575C654-573B-4D0F-BF9C-1DC6530B86D3}" type="presOf" srcId="{C93271DF-91F6-4EB8-BB57-CEB6854F0693}" destId="{4370836F-E7A6-44F8-8535-C5266DAB6582}" srcOrd="0" destOrd="0" presId="urn:microsoft.com/office/officeart/2018/2/layout/IconVerticalSolidList"/>
    <dgm:cxn modelId="{0AB70979-0130-4738-A7D0-367581FE05D6}" srcId="{C93271DF-91F6-4EB8-BB57-CEB6854F0693}" destId="{05C3CA47-555F-496D-97FD-9A4871ABC76E}" srcOrd="1" destOrd="0" parTransId="{01C3B5E4-056E-4FC2-B4E9-23B572E3AC0F}" sibTransId="{33392088-55C2-4BBE-9DCF-E2BE91826FF2}"/>
    <dgm:cxn modelId="{F35C028B-F1D8-4B17-90AE-4B2D53D9A6E2}" srcId="{C93271DF-91F6-4EB8-BB57-CEB6854F0693}" destId="{56175FE3-0BA8-40CB-B98E-EE99EEFF5075}" srcOrd="0" destOrd="0" parTransId="{AC547E51-245C-4873-BE25-22AF37A9524B}" sibTransId="{9D37E966-7B4B-432F-8118-893F452E1E72}"/>
    <dgm:cxn modelId="{DDC727EC-0B04-4256-A9E9-2DC94B68E3C3}" type="presOf" srcId="{8295FB51-F9BC-41F9-B670-707AB67769EE}" destId="{87BC945F-4479-46FF-9C1B-F2852CB9D0DD}" srcOrd="0" destOrd="0" presId="urn:microsoft.com/office/officeart/2018/2/layout/IconVerticalSolidList"/>
    <dgm:cxn modelId="{0AA560A7-1EBE-4EB3-99F6-650956FF11A1}" type="presParOf" srcId="{4370836F-E7A6-44F8-8535-C5266DAB6582}" destId="{0DC55A3D-BBD0-4C56-BCAA-827E7B95F0FE}" srcOrd="0" destOrd="0" presId="urn:microsoft.com/office/officeart/2018/2/layout/IconVerticalSolidList"/>
    <dgm:cxn modelId="{7A4FC850-2C68-4972-A40A-85FE1C6972E7}" type="presParOf" srcId="{0DC55A3D-BBD0-4C56-BCAA-827E7B95F0FE}" destId="{C09A5A2A-9967-440C-B1D3-C8547D2A5B9A}" srcOrd="0" destOrd="0" presId="urn:microsoft.com/office/officeart/2018/2/layout/IconVerticalSolidList"/>
    <dgm:cxn modelId="{864B2C66-F10B-47D5-8882-6B54168AE848}" type="presParOf" srcId="{0DC55A3D-BBD0-4C56-BCAA-827E7B95F0FE}" destId="{BB2FD698-BD6A-4F33-B0B4-6CB163FD9B3A}" srcOrd="1" destOrd="0" presId="urn:microsoft.com/office/officeart/2018/2/layout/IconVerticalSolidList"/>
    <dgm:cxn modelId="{41E51584-90CF-4D62-BD13-6221A1FCCE27}" type="presParOf" srcId="{0DC55A3D-BBD0-4C56-BCAA-827E7B95F0FE}" destId="{BC08948A-3B6D-4871-9AB3-968536E1F023}" srcOrd="2" destOrd="0" presId="urn:microsoft.com/office/officeart/2018/2/layout/IconVerticalSolidList"/>
    <dgm:cxn modelId="{2333A5C3-3440-465A-8AEF-259D6CC7C634}" type="presParOf" srcId="{0DC55A3D-BBD0-4C56-BCAA-827E7B95F0FE}" destId="{4572D1FC-42C1-488A-B5D5-93FB4935B501}" srcOrd="3" destOrd="0" presId="urn:microsoft.com/office/officeart/2018/2/layout/IconVerticalSolidList"/>
    <dgm:cxn modelId="{008AD03F-EC4B-4BD9-A5FF-27971465FEC8}" type="presParOf" srcId="{0DC55A3D-BBD0-4C56-BCAA-827E7B95F0FE}" destId="{87BC945F-4479-46FF-9C1B-F2852CB9D0DD}" srcOrd="4" destOrd="0" presId="urn:microsoft.com/office/officeart/2018/2/layout/IconVerticalSolidList"/>
    <dgm:cxn modelId="{DB803E09-F44A-4596-8D08-D0D646D9E897}" type="presParOf" srcId="{4370836F-E7A6-44F8-8535-C5266DAB6582}" destId="{E0B7315C-CB51-4B60-AE96-AC32C9022D25}" srcOrd="1" destOrd="0" presId="urn:microsoft.com/office/officeart/2018/2/layout/IconVerticalSolidList"/>
    <dgm:cxn modelId="{B1E8291F-BC87-4A7B-BEC6-68D928B1BE93}" type="presParOf" srcId="{4370836F-E7A6-44F8-8535-C5266DAB6582}" destId="{40C2E7B1-3ECF-420E-817A-D7A9800835BF}" srcOrd="2" destOrd="0" presId="urn:microsoft.com/office/officeart/2018/2/layout/IconVerticalSolidList"/>
    <dgm:cxn modelId="{B0218713-4FE5-4A16-9113-DC4954B6C730}" type="presParOf" srcId="{40C2E7B1-3ECF-420E-817A-D7A9800835BF}" destId="{9251EA67-F987-4C06-884D-256FB13F19BB}" srcOrd="0" destOrd="0" presId="urn:microsoft.com/office/officeart/2018/2/layout/IconVerticalSolidList"/>
    <dgm:cxn modelId="{BA1421E6-856D-4E2D-8542-60C96D038421}" type="presParOf" srcId="{40C2E7B1-3ECF-420E-817A-D7A9800835BF}" destId="{196DFCC7-8A2F-46B0-9117-EC1E0C2E02A9}" srcOrd="1" destOrd="0" presId="urn:microsoft.com/office/officeart/2018/2/layout/IconVerticalSolidList"/>
    <dgm:cxn modelId="{D4BA18D2-FEC7-4FA4-8232-68D49D301BDC}" type="presParOf" srcId="{40C2E7B1-3ECF-420E-817A-D7A9800835BF}" destId="{4FB466EE-F20F-497A-8C91-1159BC880D24}" srcOrd="2" destOrd="0" presId="urn:microsoft.com/office/officeart/2018/2/layout/IconVerticalSolidList"/>
    <dgm:cxn modelId="{C5F6A399-6AE2-4C8A-912F-043A4A889BC1}" type="presParOf" srcId="{40C2E7B1-3ECF-420E-817A-D7A9800835BF}" destId="{34DF005F-3914-4901-A326-B53DDA3603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92EC1D-5E4A-4ECE-9CD8-DC87BF42D54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96C8F8-C822-498A-8AF0-AC3B09CF7281}">
      <dgm:prSet/>
      <dgm:spPr/>
      <dgm:t>
        <a:bodyPr/>
        <a:lstStyle/>
        <a:p>
          <a:pPr>
            <a:defRPr b="1"/>
          </a:pPr>
          <a:r>
            <a:rPr lang="en-US"/>
            <a:t>Required the quantizing of the TensorFlow parameters to fit on the FPGA.</a:t>
          </a:r>
        </a:p>
      </dgm:t>
    </dgm:pt>
    <dgm:pt modelId="{C6109623-9181-43E3-992F-4BE88FB2A3E4}" type="parTrans" cxnId="{81021A21-B2F2-46C5-BAEB-7AA3D5B2C687}">
      <dgm:prSet/>
      <dgm:spPr/>
      <dgm:t>
        <a:bodyPr/>
        <a:lstStyle/>
        <a:p>
          <a:endParaRPr lang="en-US"/>
        </a:p>
      </dgm:t>
    </dgm:pt>
    <dgm:pt modelId="{549E2774-A483-49A2-95BB-C3C2D0D61FB8}" type="sibTrans" cxnId="{81021A21-B2F2-46C5-BAEB-7AA3D5B2C687}">
      <dgm:prSet/>
      <dgm:spPr/>
      <dgm:t>
        <a:bodyPr/>
        <a:lstStyle/>
        <a:p>
          <a:endParaRPr lang="en-US"/>
        </a:p>
      </dgm:t>
    </dgm:pt>
    <dgm:pt modelId="{00946974-3624-4816-9D57-D0EE013D27AA}">
      <dgm:prSet/>
      <dgm:spPr/>
      <dgm:t>
        <a:bodyPr/>
        <a:lstStyle/>
        <a:p>
          <a:r>
            <a:rPr lang="en-US"/>
            <a:t>Needed to convert the trained weights and biases from float32 to int8 to fit on the FPGA.</a:t>
          </a:r>
        </a:p>
      </dgm:t>
    </dgm:pt>
    <dgm:pt modelId="{5839B86A-1950-4D35-B5E1-41E755F76091}" type="parTrans" cxnId="{8C9A0547-CF3B-4963-B1BF-6669A37E4122}">
      <dgm:prSet/>
      <dgm:spPr/>
      <dgm:t>
        <a:bodyPr/>
        <a:lstStyle/>
        <a:p>
          <a:endParaRPr lang="en-US"/>
        </a:p>
      </dgm:t>
    </dgm:pt>
    <dgm:pt modelId="{88CEC2A0-771F-4351-93E4-214DDA2007E8}" type="sibTrans" cxnId="{8C9A0547-CF3B-4963-B1BF-6669A37E4122}">
      <dgm:prSet/>
      <dgm:spPr/>
      <dgm:t>
        <a:bodyPr/>
        <a:lstStyle/>
        <a:p>
          <a:endParaRPr lang="en-US"/>
        </a:p>
      </dgm:t>
    </dgm:pt>
    <dgm:pt modelId="{EFE32807-3AA5-4E31-94B5-866EF2EBEBD9}">
      <dgm:prSet/>
      <dgm:spPr/>
      <dgm:t>
        <a:bodyPr/>
        <a:lstStyle/>
        <a:p>
          <a:pPr>
            <a:defRPr b="1"/>
          </a:pPr>
          <a:r>
            <a:rPr lang="en-US"/>
            <a:t>Quantization was done using TFLite and Netron.</a:t>
          </a:r>
        </a:p>
      </dgm:t>
    </dgm:pt>
    <dgm:pt modelId="{D64B987F-B800-4745-AD71-F1E42C462821}" type="parTrans" cxnId="{18FD87F2-4031-498F-A64A-44EA5E13BF86}">
      <dgm:prSet/>
      <dgm:spPr/>
      <dgm:t>
        <a:bodyPr/>
        <a:lstStyle/>
        <a:p>
          <a:endParaRPr lang="en-US"/>
        </a:p>
      </dgm:t>
    </dgm:pt>
    <dgm:pt modelId="{E43118ED-C7AE-420A-8D29-D9F0B897CA7D}" type="sibTrans" cxnId="{18FD87F2-4031-498F-A64A-44EA5E13BF86}">
      <dgm:prSet/>
      <dgm:spPr/>
      <dgm:t>
        <a:bodyPr/>
        <a:lstStyle/>
        <a:p>
          <a:endParaRPr lang="en-US"/>
        </a:p>
      </dgm:t>
    </dgm:pt>
    <dgm:pt modelId="{33E3C3B1-85AD-4020-8772-4347AED3459A}">
      <dgm:prSet/>
      <dgm:spPr/>
      <dgm:t>
        <a:bodyPr/>
        <a:lstStyle/>
        <a:p>
          <a:r>
            <a:rPr lang="en-US"/>
            <a:t>TFLite: Library designed to aid in the deployment of TensorFlow models to edge devices.</a:t>
          </a:r>
        </a:p>
      </dgm:t>
    </dgm:pt>
    <dgm:pt modelId="{45262C33-0A55-470D-A7F7-9C33B9A2F355}" type="parTrans" cxnId="{D3C8CCFD-017D-4380-8BF0-71BF36BBA1A1}">
      <dgm:prSet/>
      <dgm:spPr/>
      <dgm:t>
        <a:bodyPr/>
        <a:lstStyle/>
        <a:p>
          <a:endParaRPr lang="en-US"/>
        </a:p>
      </dgm:t>
    </dgm:pt>
    <dgm:pt modelId="{78E6680F-7828-471D-B36C-3B2D79A0BE15}" type="sibTrans" cxnId="{D3C8CCFD-017D-4380-8BF0-71BF36BBA1A1}">
      <dgm:prSet/>
      <dgm:spPr/>
      <dgm:t>
        <a:bodyPr/>
        <a:lstStyle/>
        <a:p>
          <a:endParaRPr lang="en-US"/>
        </a:p>
      </dgm:t>
    </dgm:pt>
    <dgm:pt modelId="{853AD5E7-D695-44D0-804C-23FB32265BFE}">
      <dgm:prSet/>
      <dgm:spPr/>
      <dgm:t>
        <a:bodyPr/>
        <a:lstStyle/>
        <a:p>
          <a:r>
            <a:rPr lang="en-US"/>
            <a:t>Netron: DNN model viewer with the ability to export weights and biases.</a:t>
          </a:r>
        </a:p>
      </dgm:t>
    </dgm:pt>
    <dgm:pt modelId="{7AAB3E14-4FAB-40A0-9C48-A4D2C9E469C3}" type="parTrans" cxnId="{01FE1188-76ED-4D99-AD70-4F4921EC0BB4}">
      <dgm:prSet/>
      <dgm:spPr/>
      <dgm:t>
        <a:bodyPr/>
        <a:lstStyle/>
        <a:p>
          <a:endParaRPr lang="en-US"/>
        </a:p>
      </dgm:t>
    </dgm:pt>
    <dgm:pt modelId="{38E1A8A9-EBF5-4A4D-A5F0-985403E19B95}" type="sibTrans" cxnId="{01FE1188-76ED-4D99-AD70-4F4921EC0BB4}">
      <dgm:prSet/>
      <dgm:spPr/>
      <dgm:t>
        <a:bodyPr/>
        <a:lstStyle/>
        <a:p>
          <a:endParaRPr lang="en-US"/>
        </a:p>
      </dgm:t>
    </dgm:pt>
    <dgm:pt modelId="{CD23BE75-6A44-41E4-826E-AE97EE0A9427}">
      <dgm:prSet/>
      <dgm:spPr/>
      <dgm:t>
        <a:bodyPr/>
        <a:lstStyle/>
        <a:p>
          <a:pPr>
            <a:defRPr b="1"/>
          </a:pPr>
          <a:r>
            <a:rPr lang="en-US"/>
            <a:t>After quantizing the model parameters, a simple Python script was written to convert the NumPy arrays to C arrays.</a:t>
          </a:r>
        </a:p>
      </dgm:t>
    </dgm:pt>
    <dgm:pt modelId="{8AFAD65E-ECF1-4B5D-9645-40C77E762D3D}" type="parTrans" cxnId="{B18ED39C-34FD-491D-89D4-D65AE29BE27A}">
      <dgm:prSet/>
      <dgm:spPr/>
      <dgm:t>
        <a:bodyPr/>
        <a:lstStyle/>
        <a:p>
          <a:endParaRPr lang="en-US"/>
        </a:p>
      </dgm:t>
    </dgm:pt>
    <dgm:pt modelId="{D5F7F3C0-BE31-48B8-893C-2DB3DA58D594}" type="sibTrans" cxnId="{B18ED39C-34FD-491D-89D4-D65AE29BE27A}">
      <dgm:prSet/>
      <dgm:spPr/>
      <dgm:t>
        <a:bodyPr/>
        <a:lstStyle/>
        <a:p>
          <a:endParaRPr lang="en-US"/>
        </a:p>
      </dgm:t>
    </dgm:pt>
    <dgm:pt modelId="{ED9350EE-D2B5-46A4-893D-9F128E0B513E}">
      <dgm:prSet/>
      <dgm:spPr/>
      <dgm:t>
        <a:bodyPr/>
        <a:lstStyle/>
        <a:p>
          <a:r>
            <a:rPr lang="en-US"/>
            <a:t>This was used to synthesize the trained parameters into the FPGA logic.</a:t>
          </a:r>
        </a:p>
      </dgm:t>
    </dgm:pt>
    <dgm:pt modelId="{F89D8CC4-27FE-41FF-817D-310B4F83721C}" type="parTrans" cxnId="{32BEE87C-AD4F-47BB-A76F-3263DD536707}">
      <dgm:prSet/>
      <dgm:spPr/>
      <dgm:t>
        <a:bodyPr/>
        <a:lstStyle/>
        <a:p>
          <a:endParaRPr lang="en-US"/>
        </a:p>
      </dgm:t>
    </dgm:pt>
    <dgm:pt modelId="{3C91D33C-7F27-4C4A-AA73-1F7AE97210BE}" type="sibTrans" cxnId="{32BEE87C-AD4F-47BB-A76F-3263DD536707}">
      <dgm:prSet/>
      <dgm:spPr/>
      <dgm:t>
        <a:bodyPr/>
        <a:lstStyle/>
        <a:p>
          <a:endParaRPr lang="en-US"/>
        </a:p>
      </dgm:t>
    </dgm:pt>
    <dgm:pt modelId="{050248C4-0A87-4C3B-A8AF-D802BF673FFB}" type="pres">
      <dgm:prSet presAssocID="{2492EC1D-5E4A-4ECE-9CD8-DC87BF42D54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46136-01A4-48A2-8BFE-572583467244}" type="pres">
      <dgm:prSet presAssocID="{D696C8F8-C822-498A-8AF0-AC3B09CF7281}" presName="compNode" presStyleCnt="0"/>
      <dgm:spPr/>
    </dgm:pt>
    <dgm:pt modelId="{D99EAE81-CE75-445D-BDCF-9DD613A238AB}" type="pres">
      <dgm:prSet presAssocID="{D696C8F8-C822-498A-8AF0-AC3B09CF728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D9C5FD0-A890-4E07-BAA1-9AD36D9F323B}" type="pres">
      <dgm:prSet presAssocID="{D696C8F8-C822-498A-8AF0-AC3B09CF7281}" presName="iconSpace" presStyleCnt="0"/>
      <dgm:spPr/>
    </dgm:pt>
    <dgm:pt modelId="{69BE041C-5D88-4F6C-8761-4293244A9EA2}" type="pres">
      <dgm:prSet presAssocID="{D696C8F8-C822-498A-8AF0-AC3B09CF7281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18D8EF-0931-4071-A7DC-D9A427CEE6CB}" type="pres">
      <dgm:prSet presAssocID="{D696C8F8-C822-498A-8AF0-AC3B09CF7281}" presName="txSpace" presStyleCnt="0"/>
      <dgm:spPr/>
    </dgm:pt>
    <dgm:pt modelId="{0A681526-2638-4ABB-B231-4A915BAC8236}" type="pres">
      <dgm:prSet presAssocID="{D696C8F8-C822-498A-8AF0-AC3B09CF7281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1AA9C636-5431-4201-8AAE-D4D3516E1144}" type="pres">
      <dgm:prSet presAssocID="{549E2774-A483-49A2-95BB-C3C2D0D61FB8}" presName="sibTrans" presStyleCnt="0"/>
      <dgm:spPr/>
    </dgm:pt>
    <dgm:pt modelId="{03F351BE-8794-48E9-B225-602F7A2BCD29}" type="pres">
      <dgm:prSet presAssocID="{EFE32807-3AA5-4E31-94B5-866EF2EBEBD9}" presName="compNode" presStyleCnt="0"/>
      <dgm:spPr/>
    </dgm:pt>
    <dgm:pt modelId="{EFFC91FA-F0A3-49BA-86D2-BC4E9E233A78}" type="pres">
      <dgm:prSet presAssocID="{EFE32807-3AA5-4E31-94B5-866EF2EBEB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9C5818-2F9A-4BB4-B3CD-C3C157F83FA3}" type="pres">
      <dgm:prSet presAssocID="{EFE32807-3AA5-4E31-94B5-866EF2EBEBD9}" presName="iconSpace" presStyleCnt="0"/>
      <dgm:spPr/>
    </dgm:pt>
    <dgm:pt modelId="{06C117E5-B036-4673-80D2-9EE894B19699}" type="pres">
      <dgm:prSet presAssocID="{EFE32807-3AA5-4E31-94B5-866EF2EBEBD9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52D4D7-9B56-431C-80EC-5732ED7900FF}" type="pres">
      <dgm:prSet presAssocID="{EFE32807-3AA5-4E31-94B5-866EF2EBEBD9}" presName="txSpace" presStyleCnt="0"/>
      <dgm:spPr/>
    </dgm:pt>
    <dgm:pt modelId="{22244683-28D0-4508-BB88-5755A62DA495}" type="pres">
      <dgm:prSet presAssocID="{EFE32807-3AA5-4E31-94B5-866EF2EBEBD9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478975C5-12F6-426B-81AA-B7C2B9532C4D}" type="pres">
      <dgm:prSet presAssocID="{E43118ED-C7AE-420A-8D29-D9F0B897CA7D}" presName="sibTrans" presStyleCnt="0"/>
      <dgm:spPr/>
    </dgm:pt>
    <dgm:pt modelId="{59A84CE0-5C83-4B47-A072-F8E9CCF73D82}" type="pres">
      <dgm:prSet presAssocID="{CD23BE75-6A44-41E4-826E-AE97EE0A9427}" presName="compNode" presStyleCnt="0"/>
      <dgm:spPr/>
    </dgm:pt>
    <dgm:pt modelId="{6410DEF9-92EB-4FBB-BB08-3029A3049F4E}" type="pres">
      <dgm:prSet presAssocID="{CD23BE75-6A44-41E4-826E-AE97EE0A9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50CBAF4-A87F-4A70-859A-655DCB41F055}" type="pres">
      <dgm:prSet presAssocID="{CD23BE75-6A44-41E4-826E-AE97EE0A9427}" presName="iconSpace" presStyleCnt="0"/>
      <dgm:spPr/>
    </dgm:pt>
    <dgm:pt modelId="{F1981F48-FEDE-4E5E-9B04-1961DBD32BB2}" type="pres">
      <dgm:prSet presAssocID="{CD23BE75-6A44-41E4-826E-AE97EE0A9427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D36BEB6-05E0-4FB8-9C8A-BC29EDF8F333}" type="pres">
      <dgm:prSet presAssocID="{CD23BE75-6A44-41E4-826E-AE97EE0A9427}" presName="txSpace" presStyleCnt="0"/>
      <dgm:spPr/>
    </dgm:pt>
    <dgm:pt modelId="{93B108F2-4526-44B7-A776-456BD0A8251C}" type="pres">
      <dgm:prSet presAssocID="{CD23BE75-6A44-41E4-826E-AE97EE0A9427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B18ED39C-34FD-491D-89D4-D65AE29BE27A}" srcId="{2492EC1D-5E4A-4ECE-9CD8-DC87BF42D541}" destId="{CD23BE75-6A44-41E4-826E-AE97EE0A9427}" srcOrd="2" destOrd="0" parTransId="{8AFAD65E-ECF1-4B5D-9645-40C77E762D3D}" sibTransId="{D5F7F3C0-BE31-48B8-893C-2DB3DA58D594}"/>
    <dgm:cxn modelId="{D0EC43D6-CE78-425E-98AC-269009954E7F}" type="presOf" srcId="{EFE32807-3AA5-4E31-94B5-866EF2EBEBD9}" destId="{06C117E5-B036-4673-80D2-9EE894B19699}" srcOrd="0" destOrd="0" presId="urn:microsoft.com/office/officeart/2018/2/layout/IconLabelDescriptionList"/>
    <dgm:cxn modelId="{CAC8B874-2BDA-477E-8AFB-B4B7764021B3}" type="presOf" srcId="{33E3C3B1-85AD-4020-8772-4347AED3459A}" destId="{22244683-28D0-4508-BB88-5755A62DA495}" srcOrd="0" destOrd="0" presId="urn:microsoft.com/office/officeart/2018/2/layout/IconLabelDescriptionList"/>
    <dgm:cxn modelId="{34409D92-D64E-4318-932B-CEF0D8B7E23F}" type="presOf" srcId="{ED9350EE-D2B5-46A4-893D-9F128E0B513E}" destId="{93B108F2-4526-44B7-A776-456BD0A8251C}" srcOrd="0" destOrd="0" presId="urn:microsoft.com/office/officeart/2018/2/layout/IconLabelDescriptionList"/>
    <dgm:cxn modelId="{18FD87F2-4031-498F-A64A-44EA5E13BF86}" srcId="{2492EC1D-5E4A-4ECE-9CD8-DC87BF42D541}" destId="{EFE32807-3AA5-4E31-94B5-866EF2EBEBD9}" srcOrd="1" destOrd="0" parTransId="{D64B987F-B800-4745-AD71-F1E42C462821}" sibTransId="{E43118ED-C7AE-420A-8D29-D9F0B897CA7D}"/>
    <dgm:cxn modelId="{92100C48-1F83-477B-B8C2-69D1599A4046}" type="presOf" srcId="{2492EC1D-5E4A-4ECE-9CD8-DC87BF42D541}" destId="{050248C4-0A87-4C3B-A8AF-D802BF673FFB}" srcOrd="0" destOrd="0" presId="urn:microsoft.com/office/officeart/2018/2/layout/IconLabelDescriptionList"/>
    <dgm:cxn modelId="{32BEE87C-AD4F-47BB-A76F-3263DD536707}" srcId="{CD23BE75-6A44-41E4-826E-AE97EE0A9427}" destId="{ED9350EE-D2B5-46A4-893D-9F128E0B513E}" srcOrd="0" destOrd="0" parTransId="{F89D8CC4-27FE-41FF-817D-310B4F83721C}" sibTransId="{3C91D33C-7F27-4C4A-AA73-1F7AE97210BE}"/>
    <dgm:cxn modelId="{911263BD-98C7-4E61-868A-F5B6929F6FF6}" type="presOf" srcId="{CD23BE75-6A44-41E4-826E-AE97EE0A9427}" destId="{F1981F48-FEDE-4E5E-9B04-1961DBD32BB2}" srcOrd="0" destOrd="0" presId="urn:microsoft.com/office/officeart/2018/2/layout/IconLabelDescriptionList"/>
    <dgm:cxn modelId="{23616096-E426-45EC-86D5-2105BC22C4B0}" type="presOf" srcId="{00946974-3624-4816-9D57-D0EE013D27AA}" destId="{0A681526-2638-4ABB-B231-4A915BAC8236}" srcOrd="0" destOrd="0" presId="urn:microsoft.com/office/officeart/2018/2/layout/IconLabelDescriptionList"/>
    <dgm:cxn modelId="{8C9A0547-CF3B-4963-B1BF-6669A37E4122}" srcId="{D696C8F8-C822-498A-8AF0-AC3B09CF7281}" destId="{00946974-3624-4816-9D57-D0EE013D27AA}" srcOrd="0" destOrd="0" parTransId="{5839B86A-1950-4D35-B5E1-41E755F76091}" sibTransId="{88CEC2A0-771F-4351-93E4-214DDA2007E8}"/>
    <dgm:cxn modelId="{81021A21-B2F2-46C5-BAEB-7AA3D5B2C687}" srcId="{2492EC1D-5E4A-4ECE-9CD8-DC87BF42D541}" destId="{D696C8F8-C822-498A-8AF0-AC3B09CF7281}" srcOrd="0" destOrd="0" parTransId="{C6109623-9181-43E3-992F-4BE88FB2A3E4}" sibTransId="{549E2774-A483-49A2-95BB-C3C2D0D61FB8}"/>
    <dgm:cxn modelId="{D3C8CCFD-017D-4380-8BF0-71BF36BBA1A1}" srcId="{EFE32807-3AA5-4E31-94B5-866EF2EBEBD9}" destId="{33E3C3B1-85AD-4020-8772-4347AED3459A}" srcOrd="0" destOrd="0" parTransId="{45262C33-0A55-470D-A7F7-9C33B9A2F355}" sibTransId="{78E6680F-7828-471D-B36C-3B2D79A0BE15}"/>
    <dgm:cxn modelId="{01FE1188-76ED-4D99-AD70-4F4921EC0BB4}" srcId="{EFE32807-3AA5-4E31-94B5-866EF2EBEBD9}" destId="{853AD5E7-D695-44D0-804C-23FB32265BFE}" srcOrd="1" destOrd="0" parTransId="{7AAB3E14-4FAB-40A0-9C48-A4D2C9E469C3}" sibTransId="{38E1A8A9-EBF5-4A4D-A5F0-985403E19B95}"/>
    <dgm:cxn modelId="{7A5D0458-78F6-446C-9CB7-97331FE86E19}" type="presOf" srcId="{853AD5E7-D695-44D0-804C-23FB32265BFE}" destId="{22244683-28D0-4508-BB88-5755A62DA495}" srcOrd="0" destOrd="1" presId="urn:microsoft.com/office/officeart/2018/2/layout/IconLabelDescriptionList"/>
    <dgm:cxn modelId="{04A394BB-DDC7-44C6-B6BA-C832CBF32857}" type="presOf" srcId="{D696C8F8-C822-498A-8AF0-AC3B09CF7281}" destId="{69BE041C-5D88-4F6C-8761-4293244A9EA2}" srcOrd="0" destOrd="0" presId="urn:microsoft.com/office/officeart/2018/2/layout/IconLabelDescriptionList"/>
    <dgm:cxn modelId="{F17CB9C8-FE43-48DE-B092-8FB982C96D40}" type="presParOf" srcId="{050248C4-0A87-4C3B-A8AF-D802BF673FFB}" destId="{D7C46136-01A4-48A2-8BFE-572583467244}" srcOrd="0" destOrd="0" presId="urn:microsoft.com/office/officeart/2018/2/layout/IconLabelDescriptionList"/>
    <dgm:cxn modelId="{4E2F68FD-1874-4BDF-8280-1FCE33F623C4}" type="presParOf" srcId="{D7C46136-01A4-48A2-8BFE-572583467244}" destId="{D99EAE81-CE75-445D-BDCF-9DD613A238AB}" srcOrd="0" destOrd="0" presId="urn:microsoft.com/office/officeart/2018/2/layout/IconLabelDescriptionList"/>
    <dgm:cxn modelId="{A2971BD5-B120-4C62-8735-62CA140B2746}" type="presParOf" srcId="{D7C46136-01A4-48A2-8BFE-572583467244}" destId="{8D9C5FD0-A890-4E07-BAA1-9AD36D9F323B}" srcOrd="1" destOrd="0" presId="urn:microsoft.com/office/officeart/2018/2/layout/IconLabelDescriptionList"/>
    <dgm:cxn modelId="{B63FD3D3-3E30-4F6D-BAB2-393958550910}" type="presParOf" srcId="{D7C46136-01A4-48A2-8BFE-572583467244}" destId="{69BE041C-5D88-4F6C-8761-4293244A9EA2}" srcOrd="2" destOrd="0" presId="urn:microsoft.com/office/officeart/2018/2/layout/IconLabelDescriptionList"/>
    <dgm:cxn modelId="{A70CFBC6-C040-45EE-A38C-3BA79E66D77F}" type="presParOf" srcId="{D7C46136-01A4-48A2-8BFE-572583467244}" destId="{9118D8EF-0931-4071-A7DC-D9A427CEE6CB}" srcOrd="3" destOrd="0" presId="urn:microsoft.com/office/officeart/2018/2/layout/IconLabelDescriptionList"/>
    <dgm:cxn modelId="{612BAD99-5AFB-4E47-AAC4-C0AE375BB006}" type="presParOf" srcId="{D7C46136-01A4-48A2-8BFE-572583467244}" destId="{0A681526-2638-4ABB-B231-4A915BAC8236}" srcOrd="4" destOrd="0" presId="urn:microsoft.com/office/officeart/2018/2/layout/IconLabelDescriptionList"/>
    <dgm:cxn modelId="{757BA7B4-6824-4055-9248-258C22557272}" type="presParOf" srcId="{050248C4-0A87-4C3B-A8AF-D802BF673FFB}" destId="{1AA9C636-5431-4201-8AAE-D4D3516E1144}" srcOrd="1" destOrd="0" presId="urn:microsoft.com/office/officeart/2018/2/layout/IconLabelDescriptionList"/>
    <dgm:cxn modelId="{B2725B30-FED4-4984-8DD2-2E19FF3A5893}" type="presParOf" srcId="{050248C4-0A87-4C3B-A8AF-D802BF673FFB}" destId="{03F351BE-8794-48E9-B225-602F7A2BCD29}" srcOrd="2" destOrd="0" presId="urn:microsoft.com/office/officeart/2018/2/layout/IconLabelDescriptionList"/>
    <dgm:cxn modelId="{656C174D-2B17-4D8D-A275-22C708FE7C7E}" type="presParOf" srcId="{03F351BE-8794-48E9-B225-602F7A2BCD29}" destId="{EFFC91FA-F0A3-49BA-86D2-BC4E9E233A78}" srcOrd="0" destOrd="0" presId="urn:microsoft.com/office/officeart/2018/2/layout/IconLabelDescriptionList"/>
    <dgm:cxn modelId="{550C221E-26DE-4EB3-B776-7986F2A4DB51}" type="presParOf" srcId="{03F351BE-8794-48E9-B225-602F7A2BCD29}" destId="{889C5818-2F9A-4BB4-B3CD-C3C157F83FA3}" srcOrd="1" destOrd="0" presId="urn:microsoft.com/office/officeart/2018/2/layout/IconLabelDescriptionList"/>
    <dgm:cxn modelId="{9D50A0E5-2D29-42D1-8FAC-B4026D406819}" type="presParOf" srcId="{03F351BE-8794-48E9-B225-602F7A2BCD29}" destId="{06C117E5-B036-4673-80D2-9EE894B19699}" srcOrd="2" destOrd="0" presId="urn:microsoft.com/office/officeart/2018/2/layout/IconLabelDescriptionList"/>
    <dgm:cxn modelId="{9F2E8009-1B6C-4861-A024-5B36E8C7655C}" type="presParOf" srcId="{03F351BE-8794-48E9-B225-602F7A2BCD29}" destId="{6752D4D7-9B56-431C-80EC-5732ED7900FF}" srcOrd="3" destOrd="0" presId="urn:microsoft.com/office/officeart/2018/2/layout/IconLabelDescriptionList"/>
    <dgm:cxn modelId="{228A9C1D-4F86-4EB5-8FAC-D9D7179F8681}" type="presParOf" srcId="{03F351BE-8794-48E9-B225-602F7A2BCD29}" destId="{22244683-28D0-4508-BB88-5755A62DA495}" srcOrd="4" destOrd="0" presId="urn:microsoft.com/office/officeart/2018/2/layout/IconLabelDescriptionList"/>
    <dgm:cxn modelId="{AE3E0A70-E203-4E64-8E5F-27E9AB1F1263}" type="presParOf" srcId="{050248C4-0A87-4C3B-A8AF-D802BF673FFB}" destId="{478975C5-12F6-426B-81AA-B7C2B9532C4D}" srcOrd="3" destOrd="0" presId="urn:microsoft.com/office/officeart/2018/2/layout/IconLabelDescriptionList"/>
    <dgm:cxn modelId="{C188DD29-F87C-4E46-B1BC-5CC8781483A1}" type="presParOf" srcId="{050248C4-0A87-4C3B-A8AF-D802BF673FFB}" destId="{59A84CE0-5C83-4B47-A072-F8E9CCF73D82}" srcOrd="4" destOrd="0" presId="urn:microsoft.com/office/officeart/2018/2/layout/IconLabelDescriptionList"/>
    <dgm:cxn modelId="{A39372E4-7F74-46B2-8B16-E55EABE84AC1}" type="presParOf" srcId="{59A84CE0-5C83-4B47-A072-F8E9CCF73D82}" destId="{6410DEF9-92EB-4FBB-BB08-3029A3049F4E}" srcOrd="0" destOrd="0" presId="urn:microsoft.com/office/officeart/2018/2/layout/IconLabelDescriptionList"/>
    <dgm:cxn modelId="{12C46322-3DAB-4892-ADD9-7C15DFFAE648}" type="presParOf" srcId="{59A84CE0-5C83-4B47-A072-F8E9CCF73D82}" destId="{050CBAF4-A87F-4A70-859A-655DCB41F055}" srcOrd="1" destOrd="0" presId="urn:microsoft.com/office/officeart/2018/2/layout/IconLabelDescriptionList"/>
    <dgm:cxn modelId="{361C7DE0-2BAB-4A05-997D-7E7C9489AF52}" type="presParOf" srcId="{59A84CE0-5C83-4B47-A072-F8E9CCF73D82}" destId="{F1981F48-FEDE-4E5E-9B04-1961DBD32BB2}" srcOrd="2" destOrd="0" presId="urn:microsoft.com/office/officeart/2018/2/layout/IconLabelDescriptionList"/>
    <dgm:cxn modelId="{86468A60-7FD1-4E69-B587-49675B717AEC}" type="presParOf" srcId="{59A84CE0-5C83-4B47-A072-F8E9CCF73D82}" destId="{6D36BEB6-05E0-4FB8-9C8A-BC29EDF8F333}" srcOrd="3" destOrd="0" presId="urn:microsoft.com/office/officeart/2018/2/layout/IconLabelDescriptionList"/>
    <dgm:cxn modelId="{2F87BB31-2405-43C0-B1F2-4745CCEA7081}" type="presParOf" srcId="{59A84CE0-5C83-4B47-A072-F8E9CCF73D82}" destId="{93B108F2-4526-44B7-A776-456BD0A8251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FA137D-D7F3-46A3-A9E1-9F2DE0C57F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72BFC3E-CAD4-4C51-BB31-017C6EFF6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FPGA development was broken into two parts:</a:t>
          </a:r>
        </a:p>
      </dgm:t>
    </dgm:pt>
    <dgm:pt modelId="{0F8ABFB8-FD1D-4824-97C7-337C22D7A433}" type="parTrans" cxnId="{BD087F0D-44EB-4AF3-8480-D608B6B5731C}">
      <dgm:prSet/>
      <dgm:spPr/>
      <dgm:t>
        <a:bodyPr/>
        <a:lstStyle/>
        <a:p>
          <a:endParaRPr lang="en-US"/>
        </a:p>
      </dgm:t>
    </dgm:pt>
    <dgm:pt modelId="{16E000D3-07C7-41F6-A58B-0EA2AD344645}" type="sibTrans" cxnId="{BD087F0D-44EB-4AF3-8480-D608B6B5731C}">
      <dgm:prSet/>
      <dgm:spPr/>
      <dgm:t>
        <a:bodyPr/>
        <a:lstStyle/>
        <a:p>
          <a:endParaRPr lang="en-US"/>
        </a:p>
      </dgm:t>
    </dgm:pt>
    <dgm:pt modelId="{AC7D9B48-BC63-4E8B-BFA0-45D9242BA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development</a:t>
          </a:r>
        </a:p>
      </dgm:t>
    </dgm:pt>
    <dgm:pt modelId="{0EC7CB9D-71C7-4E04-B662-3E82DDE9AB49}" type="parTrans" cxnId="{C757A9C6-26F1-460A-A5D0-339E4A316A58}">
      <dgm:prSet/>
      <dgm:spPr/>
      <dgm:t>
        <a:bodyPr/>
        <a:lstStyle/>
        <a:p>
          <a:endParaRPr lang="en-US"/>
        </a:p>
      </dgm:t>
    </dgm:pt>
    <dgm:pt modelId="{5EC904EE-F2D0-4B89-9FCC-F6018B95B4AC}" type="sibTrans" cxnId="{C757A9C6-26F1-460A-A5D0-339E4A316A58}">
      <dgm:prSet/>
      <dgm:spPr/>
      <dgm:t>
        <a:bodyPr/>
        <a:lstStyle/>
        <a:p>
          <a:endParaRPr lang="en-US"/>
        </a:p>
      </dgm:t>
    </dgm:pt>
    <dgm:pt modelId="{B9CC15C8-939D-4D5D-9F18-095F2E87B04A}">
      <dgm:prSet/>
      <dgm:spPr/>
      <dgm:t>
        <a:bodyPr/>
        <a:lstStyle/>
        <a:p>
          <a:r>
            <a:rPr lang="en-US"/>
            <a:t>Creating the hardware accelerator for the DNN calculations.</a:t>
          </a:r>
        </a:p>
      </dgm:t>
    </dgm:pt>
    <dgm:pt modelId="{AC021B99-333C-4EF7-978F-DC7F5749398A}" type="parTrans" cxnId="{2C8E85C9-1CCC-416E-A409-2D4B6BCBEFD4}">
      <dgm:prSet/>
      <dgm:spPr/>
      <dgm:t>
        <a:bodyPr/>
        <a:lstStyle/>
        <a:p>
          <a:endParaRPr lang="en-US"/>
        </a:p>
      </dgm:t>
    </dgm:pt>
    <dgm:pt modelId="{78EB9750-8642-4B04-B0C8-55313450DA31}" type="sibTrans" cxnId="{2C8E85C9-1CCC-416E-A409-2D4B6BCBEFD4}">
      <dgm:prSet/>
      <dgm:spPr/>
      <dgm:t>
        <a:bodyPr/>
        <a:lstStyle/>
        <a:p>
          <a:endParaRPr lang="en-US"/>
        </a:p>
      </dgm:t>
    </dgm:pt>
    <dgm:pt modelId="{9644830E-4F4F-42EF-8174-1B7A47248B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development</a:t>
          </a:r>
        </a:p>
      </dgm:t>
    </dgm:pt>
    <dgm:pt modelId="{B967C7E5-9BDB-41EB-B1FB-57C9CCE8E83C}" type="parTrans" cxnId="{B6C264E5-35C9-4D6A-9184-1E37E7F9D353}">
      <dgm:prSet/>
      <dgm:spPr/>
      <dgm:t>
        <a:bodyPr/>
        <a:lstStyle/>
        <a:p>
          <a:endParaRPr lang="en-US"/>
        </a:p>
      </dgm:t>
    </dgm:pt>
    <dgm:pt modelId="{44FB79B5-C36C-4126-A8B6-FC43971EEAA4}" type="sibTrans" cxnId="{B6C264E5-35C9-4D6A-9184-1E37E7F9D353}">
      <dgm:prSet/>
      <dgm:spPr/>
      <dgm:t>
        <a:bodyPr/>
        <a:lstStyle/>
        <a:p>
          <a:endParaRPr lang="en-US"/>
        </a:p>
      </dgm:t>
    </dgm:pt>
    <dgm:pt modelId="{969D00BA-305A-49A6-ACCC-C1F1574AEFA1}">
      <dgm:prSet/>
      <dgm:spPr/>
      <dgm:t>
        <a:bodyPr/>
        <a:lstStyle/>
        <a:p>
          <a:r>
            <a:rPr lang="en-US"/>
            <a:t>Accessing the hardware accelerator from Linux and using it for evaluation.</a:t>
          </a:r>
        </a:p>
      </dgm:t>
    </dgm:pt>
    <dgm:pt modelId="{ABF978C6-2862-4391-A46E-C05E610858E3}" type="parTrans" cxnId="{DA2EC219-5A5F-45B7-9D54-1DD26FFA30B8}">
      <dgm:prSet/>
      <dgm:spPr/>
      <dgm:t>
        <a:bodyPr/>
        <a:lstStyle/>
        <a:p>
          <a:endParaRPr lang="en-US"/>
        </a:p>
      </dgm:t>
    </dgm:pt>
    <dgm:pt modelId="{00C0105D-738C-432F-BD54-8C93D5C729DE}" type="sibTrans" cxnId="{DA2EC219-5A5F-45B7-9D54-1DD26FFA30B8}">
      <dgm:prSet/>
      <dgm:spPr/>
      <dgm:t>
        <a:bodyPr/>
        <a:lstStyle/>
        <a:p>
          <a:endParaRPr lang="en-US"/>
        </a:p>
      </dgm:t>
    </dgm:pt>
    <dgm:pt modelId="{BF5F3282-B4DF-43C6-B71F-CFE613F49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difficult task was getting the DNN to fit in the FPGA logic.</a:t>
          </a:r>
        </a:p>
      </dgm:t>
    </dgm:pt>
    <dgm:pt modelId="{209ACDB9-B670-4308-8D35-863AA342693A}" type="parTrans" cxnId="{57A4FB15-6450-417C-99FF-22EDE7740F98}">
      <dgm:prSet/>
      <dgm:spPr/>
      <dgm:t>
        <a:bodyPr/>
        <a:lstStyle/>
        <a:p>
          <a:endParaRPr lang="en-US"/>
        </a:p>
      </dgm:t>
    </dgm:pt>
    <dgm:pt modelId="{63A1E655-E42E-4F72-9515-3B4F4B45ABB7}" type="sibTrans" cxnId="{57A4FB15-6450-417C-99FF-22EDE7740F98}">
      <dgm:prSet/>
      <dgm:spPr/>
      <dgm:t>
        <a:bodyPr/>
        <a:lstStyle/>
        <a:p>
          <a:endParaRPr lang="en-US"/>
        </a:p>
      </dgm:t>
    </dgm:pt>
    <dgm:pt modelId="{9136E99E-5BC4-47DA-BB28-67F095DB41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Originally tried to use the float32 parameters, but it was too costly to fit.</a:t>
          </a:r>
        </a:p>
      </dgm:t>
    </dgm:pt>
    <dgm:pt modelId="{AF73E571-5AC1-426A-9CCB-92BB41888989}" type="parTrans" cxnId="{83B7F733-DA61-406F-B37A-2F294A394356}">
      <dgm:prSet/>
      <dgm:spPr/>
      <dgm:t>
        <a:bodyPr/>
        <a:lstStyle/>
        <a:p>
          <a:endParaRPr lang="en-US"/>
        </a:p>
      </dgm:t>
    </dgm:pt>
    <dgm:pt modelId="{3F9F3F40-3006-4095-9BB1-A9F66F281E45}" type="sibTrans" cxnId="{83B7F733-DA61-406F-B37A-2F294A394356}">
      <dgm:prSet/>
      <dgm:spPr/>
      <dgm:t>
        <a:bodyPr/>
        <a:lstStyle/>
        <a:p>
          <a:endParaRPr lang="en-US"/>
        </a:p>
      </dgm:t>
    </dgm:pt>
    <dgm:pt modelId="{93EA3683-D7CB-4DA3-BCC9-BF5CDDD79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Had to use the quantized int8 parameters and use int32 operations for the inference.</a:t>
          </a:r>
        </a:p>
      </dgm:t>
    </dgm:pt>
    <dgm:pt modelId="{0262E1C9-725E-49B4-9E48-914288BD7237}" type="parTrans" cxnId="{8C54A8DB-F96B-4EC4-A56A-81451F3BE579}">
      <dgm:prSet/>
      <dgm:spPr/>
      <dgm:t>
        <a:bodyPr/>
        <a:lstStyle/>
        <a:p>
          <a:endParaRPr lang="en-US"/>
        </a:p>
      </dgm:t>
    </dgm:pt>
    <dgm:pt modelId="{855260E3-54CB-4B5F-A5AD-2963A4E6E046}" type="sibTrans" cxnId="{8C54A8DB-F96B-4EC4-A56A-81451F3BE579}">
      <dgm:prSet/>
      <dgm:spPr/>
      <dgm:t>
        <a:bodyPr/>
        <a:lstStyle/>
        <a:p>
          <a:endParaRPr lang="en-US"/>
        </a:p>
      </dgm:t>
    </dgm:pt>
    <dgm:pt modelId="{7445A236-F3BC-463C-BBEF-BDA590D7D760}" type="pres">
      <dgm:prSet presAssocID="{51FA137D-D7F3-46A3-A9E1-9F2DE0C57F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6B975D-20F3-44D1-9C83-77B4B6A20DD0}" type="pres">
      <dgm:prSet presAssocID="{C72BFC3E-CAD4-4C51-BB31-017C6EFF65B1}" presName="compNode" presStyleCnt="0"/>
      <dgm:spPr/>
    </dgm:pt>
    <dgm:pt modelId="{8E6FAE47-42FB-4559-A00E-4FD3B6100A53}" type="pres">
      <dgm:prSet presAssocID="{C72BFC3E-CAD4-4C51-BB31-017C6EFF65B1}" presName="bgRect" presStyleLbl="bgShp" presStyleIdx="0" presStyleCnt="2"/>
      <dgm:spPr/>
    </dgm:pt>
    <dgm:pt modelId="{7D66B718-9814-4EE9-A000-7C99416BC469}" type="pres">
      <dgm:prSet presAssocID="{C72BFC3E-CAD4-4C51-BB31-017C6EFF65B1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0CFC15C-EA5E-4C0F-B92D-C412E974CB80}" type="pres">
      <dgm:prSet presAssocID="{C72BFC3E-CAD4-4C51-BB31-017C6EFF65B1}" presName="spaceRect" presStyleCnt="0"/>
      <dgm:spPr/>
    </dgm:pt>
    <dgm:pt modelId="{907A3C3B-7975-4B67-83B7-F20C50B50A10}" type="pres">
      <dgm:prSet presAssocID="{C72BFC3E-CAD4-4C51-BB31-017C6EFF65B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1F2B0EA-E2DA-4ACB-89BE-CA2E40FA0793}" type="pres">
      <dgm:prSet presAssocID="{C72BFC3E-CAD4-4C51-BB31-017C6EFF65B1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3AF80562-0E0A-410E-B0D0-2C8F36CC109A}" type="pres">
      <dgm:prSet presAssocID="{16E000D3-07C7-41F6-A58B-0EA2AD344645}" presName="sibTrans" presStyleCnt="0"/>
      <dgm:spPr/>
    </dgm:pt>
    <dgm:pt modelId="{668E4C4B-2FF1-4B5E-8E44-41DA7ECE9B2D}" type="pres">
      <dgm:prSet presAssocID="{BF5F3282-B4DF-43C6-B71F-CFE613F49719}" presName="compNode" presStyleCnt="0"/>
      <dgm:spPr/>
    </dgm:pt>
    <dgm:pt modelId="{FA78BE71-C756-4754-AD2C-C20E1AD6CD80}" type="pres">
      <dgm:prSet presAssocID="{BF5F3282-B4DF-43C6-B71F-CFE613F49719}" presName="bgRect" presStyleLbl="bgShp" presStyleIdx="1" presStyleCnt="2"/>
      <dgm:spPr/>
    </dgm:pt>
    <dgm:pt modelId="{00F71072-8A8D-4971-AE19-E7370C7FBB2F}" type="pres">
      <dgm:prSet presAssocID="{BF5F3282-B4DF-43C6-B71F-CFE613F49719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EAF5A54-A6DF-4510-807C-FE45C0F3A729}" type="pres">
      <dgm:prSet presAssocID="{BF5F3282-B4DF-43C6-B71F-CFE613F49719}" presName="spaceRect" presStyleCnt="0"/>
      <dgm:spPr/>
    </dgm:pt>
    <dgm:pt modelId="{E7F029CD-4642-49D6-95C1-278E3F4BE528}" type="pres">
      <dgm:prSet presAssocID="{BF5F3282-B4DF-43C6-B71F-CFE613F4971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A624D85-2A4D-4999-94CE-021D413E6B39}" type="pres">
      <dgm:prSet presAssocID="{BF5F3282-B4DF-43C6-B71F-CFE613F49719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2C8E85C9-1CCC-416E-A409-2D4B6BCBEFD4}" srcId="{AC7D9B48-BC63-4E8B-BFA0-45D9242BAC5D}" destId="{B9CC15C8-939D-4D5D-9F18-095F2E87B04A}" srcOrd="0" destOrd="0" parTransId="{AC021B99-333C-4EF7-978F-DC7F5749398A}" sibTransId="{78EB9750-8642-4B04-B0C8-55313450DA31}"/>
    <dgm:cxn modelId="{BD087F0D-44EB-4AF3-8480-D608B6B5731C}" srcId="{51FA137D-D7F3-46A3-A9E1-9F2DE0C57F11}" destId="{C72BFC3E-CAD4-4C51-BB31-017C6EFF65B1}" srcOrd="0" destOrd="0" parTransId="{0F8ABFB8-FD1D-4824-97C7-337C22D7A433}" sibTransId="{16E000D3-07C7-41F6-A58B-0EA2AD344645}"/>
    <dgm:cxn modelId="{DF330801-EDDD-4BD6-9E05-0796AD12866D}" type="presOf" srcId="{BF5F3282-B4DF-43C6-B71F-CFE613F49719}" destId="{E7F029CD-4642-49D6-95C1-278E3F4BE528}" srcOrd="0" destOrd="0" presId="urn:microsoft.com/office/officeart/2018/2/layout/IconVerticalSolidList"/>
    <dgm:cxn modelId="{DA2EC219-5A5F-45B7-9D54-1DD26FFA30B8}" srcId="{9644830E-4F4F-42EF-8174-1B7A47248BFA}" destId="{969D00BA-305A-49A6-ACCC-C1F1574AEFA1}" srcOrd="0" destOrd="0" parTransId="{ABF978C6-2862-4391-A46E-C05E610858E3}" sibTransId="{00C0105D-738C-432F-BD54-8C93D5C729DE}"/>
    <dgm:cxn modelId="{8C54A8DB-F96B-4EC4-A56A-81451F3BE579}" srcId="{BF5F3282-B4DF-43C6-B71F-CFE613F49719}" destId="{93EA3683-D7CB-4DA3-BCC9-BF5CDDD797B8}" srcOrd="1" destOrd="0" parTransId="{0262E1C9-725E-49B4-9E48-914288BD7237}" sibTransId="{855260E3-54CB-4B5F-A5AD-2963A4E6E046}"/>
    <dgm:cxn modelId="{B6C264E5-35C9-4D6A-9184-1E37E7F9D353}" srcId="{C72BFC3E-CAD4-4C51-BB31-017C6EFF65B1}" destId="{9644830E-4F4F-42EF-8174-1B7A47248BFA}" srcOrd="1" destOrd="0" parTransId="{B967C7E5-9BDB-41EB-B1FB-57C9CCE8E83C}" sibTransId="{44FB79B5-C36C-4126-A8B6-FC43971EEAA4}"/>
    <dgm:cxn modelId="{4B573256-9122-4E81-86B1-062EA8D32B69}" type="presOf" srcId="{AC7D9B48-BC63-4E8B-BFA0-45D9242BAC5D}" destId="{31F2B0EA-E2DA-4ACB-89BE-CA2E40FA0793}" srcOrd="0" destOrd="0" presId="urn:microsoft.com/office/officeart/2018/2/layout/IconVerticalSolidList"/>
    <dgm:cxn modelId="{510F81C0-7EEE-4917-BA04-5A3B667B4904}" type="presOf" srcId="{9644830E-4F4F-42EF-8174-1B7A47248BFA}" destId="{31F2B0EA-E2DA-4ACB-89BE-CA2E40FA0793}" srcOrd="0" destOrd="2" presId="urn:microsoft.com/office/officeart/2018/2/layout/IconVerticalSolidList"/>
    <dgm:cxn modelId="{BD4069E1-7E4C-4438-8F6C-514FFC6E4DD1}" type="presOf" srcId="{B9CC15C8-939D-4D5D-9F18-095F2E87B04A}" destId="{31F2B0EA-E2DA-4ACB-89BE-CA2E40FA0793}" srcOrd="0" destOrd="1" presId="urn:microsoft.com/office/officeart/2018/2/layout/IconVerticalSolidList"/>
    <dgm:cxn modelId="{9800276B-B555-48F7-9599-4E956DAE5B1E}" type="presOf" srcId="{969D00BA-305A-49A6-ACCC-C1F1574AEFA1}" destId="{31F2B0EA-E2DA-4ACB-89BE-CA2E40FA0793}" srcOrd="0" destOrd="3" presId="urn:microsoft.com/office/officeart/2018/2/layout/IconVerticalSolidList"/>
    <dgm:cxn modelId="{57A4FB15-6450-417C-99FF-22EDE7740F98}" srcId="{51FA137D-D7F3-46A3-A9E1-9F2DE0C57F11}" destId="{BF5F3282-B4DF-43C6-B71F-CFE613F49719}" srcOrd="1" destOrd="0" parTransId="{209ACDB9-B670-4308-8D35-863AA342693A}" sibTransId="{63A1E655-E42E-4F72-9515-3B4F4B45ABB7}"/>
    <dgm:cxn modelId="{C757A9C6-26F1-460A-A5D0-339E4A316A58}" srcId="{C72BFC3E-CAD4-4C51-BB31-017C6EFF65B1}" destId="{AC7D9B48-BC63-4E8B-BFA0-45D9242BAC5D}" srcOrd="0" destOrd="0" parTransId="{0EC7CB9D-71C7-4E04-B662-3E82DDE9AB49}" sibTransId="{5EC904EE-F2D0-4B89-9FCC-F6018B95B4AC}"/>
    <dgm:cxn modelId="{83B7F733-DA61-406F-B37A-2F294A394356}" srcId="{BF5F3282-B4DF-43C6-B71F-CFE613F49719}" destId="{9136E99E-5BC4-47DA-BB28-67F095DB417F}" srcOrd="0" destOrd="0" parTransId="{AF73E571-5AC1-426A-9CCB-92BB41888989}" sibTransId="{3F9F3F40-3006-4095-9BB1-A9F66F281E45}"/>
    <dgm:cxn modelId="{E7319028-74B2-4A46-BF44-0EFE884E65D7}" type="presOf" srcId="{51FA137D-D7F3-46A3-A9E1-9F2DE0C57F11}" destId="{7445A236-F3BC-463C-BBEF-BDA590D7D760}" srcOrd="0" destOrd="0" presId="urn:microsoft.com/office/officeart/2018/2/layout/IconVerticalSolidList"/>
    <dgm:cxn modelId="{C2B642E6-AA50-45F6-A5E2-C27B5D9828DC}" type="presOf" srcId="{C72BFC3E-CAD4-4C51-BB31-017C6EFF65B1}" destId="{907A3C3B-7975-4B67-83B7-F20C50B50A10}" srcOrd="0" destOrd="0" presId="urn:microsoft.com/office/officeart/2018/2/layout/IconVerticalSolidList"/>
    <dgm:cxn modelId="{B8FFF4BB-FAA9-45C3-B33E-F191D7949FF5}" type="presOf" srcId="{9136E99E-5BC4-47DA-BB28-67F095DB417F}" destId="{3A624D85-2A4D-4999-94CE-021D413E6B39}" srcOrd="0" destOrd="0" presId="urn:microsoft.com/office/officeart/2018/2/layout/IconVerticalSolidList"/>
    <dgm:cxn modelId="{AF1A672B-4CA8-4779-8D0E-F3E4FB9CD550}" type="presOf" srcId="{93EA3683-D7CB-4DA3-BCC9-BF5CDDD797B8}" destId="{3A624D85-2A4D-4999-94CE-021D413E6B39}" srcOrd="0" destOrd="1" presId="urn:microsoft.com/office/officeart/2018/2/layout/IconVerticalSolidList"/>
    <dgm:cxn modelId="{8EBEBD4A-C480-4020-B99D-DA0AAFF1F4DD}" type="presParOf" srcId="{7445A236-F3BC-463C-BBEF-BDA590D7D760}" destId="{6B6B975D-20F3-44D1-9C83-77B4B6A20DD0}" srcOrd="0" destOrd="0" presId="urn:microsoft.com/office/officeart/2018/2/layout/IconVerticalSolidList"/>
    <dgm:cxn modelId="{97D8A6CF-69F8-4D41-B568-E3EBA0663CC5}" type="presParOf" srcId="{6B6B975D-20F3-44D1-9C83-77B4B6A20DD0}" destId="{8E6FAE47-42FB-4559-A00E-4FD3B6100A53}" srcOrd="0" destOrd="0" presId="urn:microsoft.com/office/officeart/2018/2/layout/IconVerticalSolidList"/>
    <dgm:cxn modelId="{7436234C-7312-46EA-B560-47EB3AA2E2B0}" type="presParOf" srcId="{6B6B975D-20F3-44D1-9C83-77B4B6A20DD0}" destId="{7D66B718-9814-4EE9-A000-7C99416BC469}" srcOrd="1" destOrd="0" presId="urn:microsoft.com/office/officeart/2018/2/layout/IconVerticalSolidList"/>
    <dgm:cxn modelId="{0C1D3949-31F1-45F4-8D91-54039596146C}" type="presParOf" srcId="{6B6B975D-20F3-44D1-9C83-77B4B6A20DD0}" destId="{70CFC15C-EA5E-4C0F-B92D-C412E974CB80}" srcOrd="2" destOrd="0" presId="urn:microsoft.com/office/officeart/2018/2/layout/IconVerticalSolidList"/>
    <dgm:cxn modelId="{9C8C2590-6857-4E65-AC00-ABBE02D47744}" type="presParOf" srcId="{6B6B975D-20F3-44D1-9C83-77B4B6A20DD0}" destId="{907A3C3B-7975-4B67-83B7-F20C50B50A10}" srcOrd="3" destOrd="0" presId="urn:microsoft.com/office/officeart/2018/2/layout/IconVerticalSolidList"/>
    <dgm:cxn modelId="{B3867565-DDD0-44D6-AFF0-A4B4810BD105}" type="presParOf" srcId="{6B6B975D-20F3-44D1-9C83-77B4B6A20DD0}" destId="{31F2B0EA-E2DA-4ACB-89BE-CA2E40FA0793}" srcOrd="4" destOrd="0" presId="urn:microsoft.com/office/officeart/2018/2/layout/IconVerticalSolidList"/>
    <dgm:cxn modelId="{E981DBB0-C92D-44D7-AD3C-116F06CD6ECF}" type="presParOf" srcId="{7445A236-F3BC-463C-BBEF-BDA590D7D760}" destId="{3AF80562-0E0A-410E-B0D0-2C8F36CC109A}" srcOrd="1" destOrd="0" presId="urn:microsoft.com/office/officeart/2018/2/layout/IconVerticalSolidList"/>
    <dgm:cxn modelId="{4DCE0ABF-C6D2-46BF-88CF-740D5A40CAB1}" type="presParOf" srcId="{7445A236-F3BC-463C-BBEF-BDA590D7D760}" destId="{668E4C4B-2FF1-4B5E-8E44-41DA7ECE9B2D}" srcOrd="2" destOrd="0" presId="urn:microsoft.com/office/officeart/2018/2/layout/IconVerticalSolidList"/>
    <dgm:cxn modelId="{779A51FD-E258-487C-9215-89DEAD1B68EC}" type="presParOf" srcId="{668E4C4B-2FF1-4B5E-8E44-41DA7ECE9B2D}" destId="{FA78BE71-C756-4754-AD2C-C20E1AD6CD80}" srcOrd="0" destOrd="0" presId="urn:microsoft.com/office/officeart/2018/2/layout/IconVerticalSolidList"/>
    <dgm:cxn modelId="{E48397D0-8755-4AB3-A7D4-D25CD4A3C3F0}" type="presParOf" srcId="{668E4C4B-2FF1-4B5E-8E44-41DA7ECE9B2D}" destId="{00F71072-8A8D-4971-AE19-E7370C7FBB2F}" srcOrd="1" destOrd="0" presId="urn:microsoft.com/office/officeart/2018/2/layout/IconVerticalSolidList"/>
    <dgm:cxn modelId="{24C1C3FA-A543-4ABE-9397-DF8C97E084FE}" type="presParOf" srcId="{668E4C4B-2FF1-4B5E-8E44-41DA7ECE9B2D}" destId="{3EAF5A54-A6DF-4510-807C-FE45C0F3A729}" srcOrd="2" destOrd="0" presId="urn:microsoft.com/office/officeart/2018/2/layout/IconVerticalSolidList"/>
    <dgm:cxn modelId="{CAF8AC4D-BB31-4D58-99C7-FCD2FD6B8DCC}" type="presParOf" srcId="{668E4C4B-2FF1-4B5E-8E44-41DA7ECE9B2D}" destId="{E7F029CD-4642-49D6-95C1-278E3F4BE528}" srcOrd="3" destOrd="0" presId="urn:microsoft.com/office/officeart/2018/2/layout/IconVerticalSolidList"/>
    <dgm:cxn modelId="{0E459227-CBF6-4AD4-91E2-56A52A09785F}" type="presParOf" srcId="{668E4C4B-2FF1-4B5E-8E44-41DA7ECE9B2D}" destId="{3A624D85-2A4D-4999-94CE-021D413E6B3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88871A-CB2B-4D23-BA40-135993B15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6502D8-6C01-475B-9E95-D03E6A92921A}">
      <dgm:prSet/>
      <dgm:spPr/>
      <dgm:t>
        <a:bodyPr/>
        <a:lstStyle/>
        <a:p>
          <a:r>
            <a:rPr lang="en-US"/>
            <a:t>PYNQ platform comes pre-loaded with Jupyter </a:t>
          </a:r>
          <a:r>
            <a:rPr lang="en-US">
              <a:latin typeface="Sabon Next LT"/>
            </a:rPr>
            <a:t>Notebook</a:t>
          </a:r>
          <a:r>
            <a:rPr lang="en-US"/>
            <a:t> and custom libraries to interface with FPGA logic.</a:t>
          </a:r>
        </a:p>
      </dgm:t>
    </dgm:pt>
    <dgm:pt modelId="{58C8F555-0D4E-4A11-B71C-65B2D6B514CE}" type="parTrans" cxnId="{53265412-A847-4CA8-B4B7-D44B9F0EAD6A}">
      <dgm:prSet/>
      <dgm:spPr/>
      <dgm:t>
        <a:bodyPr/>
        <a:lstStyle/>
        <a:p>
          <a:endParaRPr lang="en-US"/>
        </a:p>
      </dgm:t>
    </dgm:pt>
    <dgm:pt modelId="{D0570835-CE51-4A02-9EBC-9CD5EB3516A5}" type="sibTrans" cxnId="{53265412-A847-4CA8-B4B7-D44B9F0EAD6A}">
      <dgm:prSet/>
      <dgm:spPr/>
      <dgm:t>
        <a:bodyPr/>
        <a:lstStyle/>
        <a:p>
          <a:endParaRPr lang="en-US"/>
        </a:p>
      </dgm:t>
    </dgm:pt>
    <dgm:pt modelId="{5D2C62AF-EBA9-492D-9A5F-4309BAF9D970}">
      <dgm:prSet/>
      <dgm:spPr/>
      <dgm:t>
        <a:bodyPr/>
        <a:lstStyle/>
        <a:p>
          <a:r>
            <a:rPr lang="en-US"/>
            <a:t>A custom software driver was written that utilizes these libraries to make it simple to interface with the logic.</a:t>
          </a:r>
        </a:p>
      </dgm:t>
    </dgm:pt>
    <dgm:pt modelId="{1A38A626-3C0D-49F0-A034-A20BCFB99DD6}" type="parTrans" cxnId="{E3BF44AB-D904-4E6A-B282-EFC5B4BBCBEE}">
      <dgm:prSet/>
      <dgm:spPr/>
      <dgm:t>
        <a:bodyPr/>
        <a:lstStyle/>
        <a:p>
          <a:endParaRPr lang="en-US"/>
        </a:p>
      </dgm:t>
    </dgm:pt>
    <dgm:pt modelId="{C32E3960-F799-47D1-887B-29126C235A85}" type="sibTrans" cxnId="{E3BF44AB-D904-4E6A-B282-EFC5B4BBCBEE}">
      <dgm:prSet/>
      <dgm:spPr/>
      <dgm:t>
        <a:bodyPr/>
        <a:lstStyle/>
        <a:p>
          <a:endParaRPr lang="en-US"/>
        </a:p>
      </dgm:t>
    </dgm:pt>
    <dgm:pt modelId="{AB674C75-FC74-4DE5-B984-ED5E64928F84}">
      <dgm:prSet/>
      <dgm:spPr/>
      <dgm:t>
        <a:bodyPr/>
        <a:lstStyle/>
        <a:p>
          <a:r>
            <a:rPr lang="en-US"/>
            <a:t>Image(s) can be loaded onto the DDR memory and transferred to the logic using a Direct Memory Access (DMA) controller.</a:t>
          </a:r>
        </a:p>
      </dgm:t>
    </dgm:pt>
    <dgm:pt modelId="{746BC48A-F723-40C6-9196-0ADC211C6143}" type="parTrans" cxnId="{D5262B0E-F71E-4179-85FA-0624A82E71F5}">
      <dgm:prSet/>
      <dgm:spPr/>
      <dgm:t>
        <a:bodyPr/>
        <a:lstStyle/>
        <a:p>
          <a:endParaRPr lang="en-US"/>
        </a:p>
      </dgm:t>
    </dgm:pt>
    <dgm:pt modelId="{B5B499D0-AC6D-44E0-90C7-8F4F42BCF279}" type="sibTrans" cxnId="{D5262B0E-F71E-4179-85FA-0624A82E71F5}">
      <dgm:prSet/>
      <dgm:spPr/>
      <dgm:t>
        <a:bodyPr/>
        <a:lstStyle/>
        <a:p>
          <a:endParaRPr lang="en-US"/>
        </a:p>
      </dgm:t>
    </dgm:pt>
    <dgm:pt modelId="{D7930D32-4546-426E-8FA6-922B90105490}">
      <dgm:prSet/>
      <dgm:spPr/>
      <dgm:t>
        <a:bodyPr/>
        <a:lstStyle/>
        <a:p>
          <a:r>
            <a:rPr lang="en-US"/>
            <a:t>After pre-allocating the memory region for the DMA, a single function call can initiate the logic operation and return the result.</a:t>
          </a:r>
        </a:p>
      </dgm:t>
    </dgm:pt>
    <dgm:pt modelId="{49EE72D1-A6BA-4116-91A4-4AFAD6B6AB54}" type="parTrans" cxnId="{A161C744-FB83-4822-9CF9-FBB6FD507C34}">
      <dgm:prSet/>
      <dgm:spPr/>
      <dgm:t>
        <a:bodyPr/>
        <a:lstStyle/>
        <a:p>
          <a:endParaRPr lang="en-US"/>
        </a:p>
      </dgm:t>
    </dgm:pt>
    <dgm:pt modelId="{1348B895-AE64-4E74-BCEA-D04EF30B3FF5}" type="sibTrans" cxnId="{A161C744-FB83-4822-9CF9-FBB6FD507C34}">
      <dgm:prSet/>
      <dgm:spPr/>
      <dgm:t>
        <a:bodyPr/>
        <a:lstStyle/>
        <a:p>
          <a:endParaRPr lang="en-US"/>
        </a:p>
      </dgm:t>
    </dgm:pt>
    <dgm:pt modelId="{A23CEE05-9CD0-460E-BC8C-5B64043EFA12}">
      <dgm:prSet/>
      <dgm:spPr/>
      <dgm:t>
        <a:bodyPr/>
        <a:lstStyle/>
        <a:p>
          <a:r>
            <a:rPr lang="en-US"/>
            <a:t>Similar to the TensorFlow predict method.</a:t>
          </a:r>
        </a:p>
      </dgm:t>
    </dgm:pt>
    <dgm:pt modelId="{E09358EF-BB98-4923-816D-83F2D3EC080C}" type="parTrans" cxnId="{022CB18B-9313-4121-B13C-773E55ABB079}">
      <dgm:prSet/>
      <dgm:spPr/>
      <dgm:t>
        <a:bodyPr/>
        <a:lstStyle/>
        <a:p>
          <a:endParaRPr lang="en-US"/>
        </a:p>
      </dgm:t>
    </dgm:pt>
    <dgm:pt modelId="{925C9FE5-9E27-4DB7-A33E-BED34FAA8864}" type="sibTrans" cxnId="{022CB18B-9313-4121-B13C-773E55ABB079}">
      <dgm:prSet/>
      <dgm:spPr/>
      <dgm:t>
        <a:bodyPr/>
        <a:lstStyle/>
        <a:p>
          <a:endParaRPr lang="en-US"/>
        </a:p>
      </dgm:t>
    </dgm:pt>
    <dgm:pt modelId="{7AAA74FB-3D24-4BDB-810A-7A91CBE7D6FD}" type="pres">
      <dgm:prSet presAssocID="{CB88871A-CB2B-4D23-BA40-135993B15A7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401AF5-D67E-4D85-BFF5-8010E56930CC}" type="pres">
      <dgm:prSet presAssocID="{9E6502D8-6C01-475B-9E95-D03E6A92921A}" presName="compNode" presStyleCnt="0"/>
      <dgm:spPr/>
    </dgm:pt>
    <dgm:pt modelId="{F59A2E61-BAAD-48FA-8C29-AA664AF151F8}" type="pres">
      <dgm:prSet presAssocID="{9E6502D8-6C01-475B-9E95-D03E6A92921A}" presName="bgRect" presStyleLbl="bgShp" presStyleIdx="0" presStyleCnt="4"/>
      <dgm:spPr/>
    </dgm:pt>
    <dgm:pt modelId="{0CDE9B69-B1AB-4EDB-B6C2-E2B3C0C0166E}" type="pres">
      <dgm:prSet presAssocID="{9E6502D8-6C01-475B-9E95-D03E6A92921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D0052F-249D-45C6-94EB-062AB2CB56D4}" type="pres">
      <dgm:prSet presAssocID="{9E6502D8-6C01-475B-9E95-D03E6A92921A}" presName="spaceRect" presStyleCnt="0"/>
      <dgm:spPr/>
    </dgm:pt>
    <dgm:pt modelId="{430EE360-D5DE-4046-937E-FA66401F85FA}" type="pres">
      <dgm:prSet presAssocID="{9E6502D8-6C01-475B-9E95-D03E6A92921A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445F51-8C49-4192-8FD9-6759EE62BB2A}" type="pres">
      <dgm:prSet presAssocID="{D0570835-CE51-4A02-9EBC-9CD5EB3516A5}" presName="sibTrans" presStyleCnt="0"/>
      <dgm:spPr/>
    </dgm:pt>
    <dgm:pt modelId="{E1E715AF-4129-4CF6-9E96-BCB76600383C}" type="pres">
      <dgm:prSet presAssocID="{5D2C62AF-EBA9-492D-9A5F-4309BAF9D970}" presName="compNode" presStyleCnt="0"/>
      <dgm:spPr/>
    </dgm:pt>
    <dgm:pt modelId="{0DC5B9CD-1981-4DD2-9372-5BA0489CAB8B}" type="pres">
      <dgm:prSet presAssocID="{5D2C62AF-EBA9-492D-9A5F-4309BAF9D970}" presName="bgRect" presStyleLbl="bgShp" presStyleIdx="1" presStyleCnt="4"/>
      <dgm:spPr/>
    </dgm:pt>
    <dgm:pt modelId="{94424FDF-AAF1-41B6-8F72-B49B52907CEE}" type="pres">
      <dgm:prSet presAssocID="{5D2C62AF-EBA9-492D-9A5F-4309BAF9D970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74CF66-5D68-44C4-B5FA-B60CB23F4417}" type="pres">
      <dgm:prSet presAssocID="{5D2C62AF-EBA9-492D-9A5F-4309BAF9D970}" presName="spaceRect" presStyleCnt="0"/>
      <dgm:spPr/>
    </dgm:pt>
    <dgm:pt modelId="{B8D0FE02-4101-42CC-A93C-1A689942A970}" type="pres">
      <dgm:prSet presAssocID="{5D2C62AF-EBA9-492D-9A5F-4309BAF9D970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0AF216-C8B0-454A-AFFD-9DC5867149D9}" type="pres">
      <dgm:prSet presAssocID="{C32E3960-F799-47D1-887B-29126C235A85}" presName="sibTrans" presStyleCnt="0"/>
      <dgm:spPr/>
    </dgm:pt>
    <dgm:pt modelId="{8473B313-7931-4927-881A-DD3F96A5EFEA}" type="pres">
      <dgm:prSet presAssocID="{AB674C75-FC74-4DE5-B984-ED5E64928F84}" presName="compNode" presStyleCnt="0"/>
      <dgm:spPr/>
    </dgm:pt>
    <dgm:pt modelId="{A52617A2-F8F7-420E-8667-6039EC480BCA}" type="pres">
      <dgm:prSet presAssocID="{AB674C75-FC74-4DE5-B984-ED5E64928F84}" presName="bgRect" presStyleLbl="bgShp" presStyleIdx="2" presStyleCnt="4"/>
      <dgm:spPr/>
    </dgm:pt>
    <dgm:pt modelId="{69D14F19-55A1-4A54-9D89-868D02074B9B}" type="pres">
      <dgm:prSet presAssocID="{AB674C75-FC74-4DE5-B984-ED5E64928F84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C0F81F-615F-45BC-BE78-77B23B8667C9}" type="pres">
      <dgm:prSet presAssocID="{AB674C75-FC74-4DE5-B984-ED5E64928F84}" presName="spaceRect" presStyleCnt="0"/>
      <dgm:spPr/>
    </dgm:pt>
    <dgm:pt modelId="{31ECEFD1-1F00-4105-B8A0-1518146B000D}" type="pres">
      <dgm:prSet presAssocID="{AB674C75-FC74-4DE5-B984-ED5E64928F84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F06D7D-68C6-40FB-AF2F-3CD2284F0F91}" type="pres">
      <dgm:prSet presAssocID="{B5B499D0-AC6D-44E0-90C7-8F4F42BCF279}" presName="sibTrans" presStyleCnt="0"/>
      <dgm:spPr/>
    </dgm:pt>
    <dgm:pt modelId="{6DFC5DF4-FB7B-4836-B42B-66B407FFCB99}" type="pres">
      <dgm:prSet presAssocID="{D7930D32-4546-426E-8FA6-922B90105490}" presName="compNode" presStyleCnt="0"/>
      <dgm:spPr/>
    </dgm:pt>
    <dgm:pt modelId="{4DED0B93-0DF5-42E4-852A-63F107B9469E}" type="pres">
      <dgm:prSet presAssocID="{D7930D32-4546-426E-8FA6-922B90105490}" presName="bgRect" presStyleLbl="bgShp" presStyleIdx="3" presStyleCnt="4"/>
      <dgm:spPr/>
    </dgm:pt>
    <dgm:pt modelId="{A354AD06-55E2-43C4-A362-2A905530C3C4}" type="pres">
      <dgm:prSet presAssocID="{D7930D32-4546-426E-8FA6-922B9010549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F19FBD1-4C7F-4195-9E20-FC825E47972A}" type="pres">
      <dgm:prSet presAssocID="{D7930D32-4546-426E-8FA6-922B90105490}" presName="spaceRect" presStyleCnt="0"/>
      <dgm:spPr/>
    </dgm:pt>
    <dgm:pt modelId="{A6C3E499-C804-41BD-A17B-C5707A565FBA}" type="pres">
      <dgm:prSet presAssocID="{D7930D32-4546-426E-8FA6-922B90105490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933459-D185-4459-BB08-517BC627182E}" type="pres">
      <dgm:prSet presAssocID="{D7930D32-4546-426E-8FA6-922B90105490}" presName="desTx" presStyleLbl="revTx" presStyleIdx="4" presStyleCnt="5">
        <dgm:presLayoutVars/>
      </dgm:prSet>
      <dgm:spPr/>
      <dgm:t>
        <a:bodyPr/>
        <a:lstStyle/>
        <a:p>
          <a:endParaRPr lang="en-US"/>
        </a:p>
      </dgm:t>
    </dgm:pt>
  </dgm:ptLst>
  <dgm:cxnLst>
    <dgm:cxn modelId="{468D2BD8-83B2-4EB3-98E8-472B7D88A36D}" type="presOf" srcId="{5D2C62AF-EBA9-492D-9A5F-4309BAF9D970}" destId="{B8D0FE02-4101-42CC-A93C-1A689942A970}" srcOrd="0" destOrd="0" presId="urn:microsoft.com/office/officeart/2018/2/layout/IconVerticalSolidList"/>
    <dgm:cxn modelId="{D5262B0E-F71E-4179-85FA-0624A82E71F5}" srcId="{CB88871A-CB2B-4D23-BA40-135993B15A7B}" destId="{AB674C75-FC74-4DE5-B984-ED5E64928F84}" srcOrd="2" destOrd="0" parTransId="{746BC48A-F723-40C6-9196-0ADC211C6143}" sibTransId="{B5B499D0-AC6D-44E0-90C7-8F4F42BCF279}"/>
    <dgm:cxn modelId="{E3BF44AB-D904-4E6A-B282-EFC5B4BBCBEE}" srcId="{CB88871A-CB2B-4D23-BA40-135993B15A7B}" destId="{5D2C62AF-EBA9-492D-9A5F-4309BAF9D970}" srcOrd="1" destOrd="0" parTransId="{1A38A626-3C0D-49F0-A034-A20BCFB99DD6}" sibTransId="{C32E3960-F799-47D1-887B-29126C235A85}"/>
    <dgm:cxn modelId="{A161C744-FB83-4822-9CF9-FBB6FD507C34}" srcId="{CB88871A-CB2B-4D23-BA40-135993B15A7B}" destId="{D7930D32-4546-426E-8FA6-922B90105490}" srcOrd="3" destOrd="0" parTransId="{49EE72D1-A6BA-4116-91A4-4AFAD6B6AB54}" sibTransId="{1348B895-AE64-4E74-BCEA-D04EF30B3FF5}"/>
    <dgm:cxn modelId="{265FA592-2420-44E2-ABF4-50EC148BE5D5}" type="presOf" srcId="{CB88871A-CB2B-4D23-BA40-135993B15A7B}" destId="{7AAA74FB-3D24-4BDB-810A-7A91CBE7D6FD}" srcOrd="0" destOrd="0" presId="urn:microsoft.com/office/officeart/2018/2/layout/IconVerticalSolidList"/>
    <dgm:cxn modelId="{53265412-A847-4CA8-B4B7-D44B9F0EAD6A}" srcId="{CB88871A-CB2B-4D23-BA40-135993B15A7B}" destId="{9E6502D8-6C01-475B-9E95-D03E6A92921A}" srcOrd="0" destOrd="0" parTransId="{58C8F555-0D4E-4A11-B71C-65B2D6B514CE}" sibTransId="{D0570835-CE51-4A02-9EBC-9CD5EB3516A5}"/>
    <dgm:cxn modelId="{022CB18B-9313-4121-B13C-773E55ABB079}" srcId="{D7930D32-4546-426E-8FA6-922B90105490}" destId="{A23CEE05-9CD0-460E-BC8C-5B64043EFA12}" srcOrd="0" destOrd="0" parTransId="{E09358EF-BB98-4923-816D-83F2D3EC080C}" sibTransId="{925C9FE5-9E27-4DB7-A33E-BED34FAA8864}"/>
    <dgm:cxn modelId="{E62D056F-85CB-42B9-9992-252A13D0B18B}" type="presOf" srcId="{A23CEE05-9CD0-460E-BC8C-5B64043EFA12}" destId="{BA933459-D185-4459-BB08-517BC627182E}" srcOrd="0" destOrd="0" presId="urn:microsoft.com/office/officeart/2018/2/layout/IconVerticalSolidList"/>
    <dgm:cxn modelId="{107EBA1C-96AD-4ECF-86A7-00FAB84CA1DD}" type="presOf" srcId="{9E6502D8-6C01-475B-9E95-D03E6A92921A}" destId="{430EE360-D5DE-4046-937E-FA66401F85FA}" srcOrd="0" destOrd="0" presId="urn:microsoft.com/office/officeart/2018/2/layout/IconVerticalSolidList"/>
    <dgm:cxn modelId="{70391ECB-6A00-4398-B0DD-9148EA0BD950}" type="presOf" srcId="{AB674C75-FC74-4DE5-B984-ED5E64928F84}" destId="{31ECEFD1-1F00-4105-B8A0-1518146B000D}" srcOrd="0" destOrd="0" presId="urn:microsoft.com/office/officeart/2018/2/layout/IconVerticalSolidList"/>
    <dgm:cxn modelId="{CF1F3D3E-F5C0-4531-87BB-103DB3CE721C}" type="presOf" srcId="{D7930D32-4546-426E-8FA6-922B90105490}" destId="{A6C3E499-C804-41BD-A17B-C5707A565FBA}" srcOrd="0" destOrd="0" presId="urn:microsoft.com/office/officeart/2018/2/layout/IconVerticalSolidList"/>
    <dgm:cxn modelId="{B9D7F29F-3349-4F74-85A3-03E7E63A9270}" type="presParOf" srcId="{7AAA74FB-3D24-4BDB-810A-7A91CBE7D6FD}" destId="{6B401AF5-D67E-4D85-BFF5-8010E56930CC}" srcOrd="0" destOrd="0" presId="urn:microsoft.com/office/officeart/2018/2/layout/IconVerticalSolidList"/>
    <dgm:cxn modelId="{92118AFA-C296-4DD7-AD72-12B6CE91ECB1}" type="presParOf" srcId="{6B401AF5-D67E-4D85-BFF5-8010E56930CC}" destId="{F59A2E61-BAAD-48FA-8C29-AA664AF151F8}" srcOrd="0" destOrd="0" presId="urn:microsoft.com/office/officeart/2018/2/layout/IconVerticalSolidList"/>
    <dgm:cxn modelId="{01202E86-A0D5-4BD6-9469-653080BBEFB1}" type="presParOf" srcId="{6B401AF5-D67E-4D85-BFF5-8010E56930CC}" destId="{0CDE9B69-B1AB-4EDB-B6C2-E2B3C0C0166E}" srcOrd="1" destOrd="0" presId="urn:microsoft.com/office/officeart/2018/2/layout/IconVerticalSolidList"/>
    <dgm:cxn modelId="{2818283B-404F-410A-BFF0-3CB9287C32F9}" type="presParOf" srcId="{6B401AF5-D67E-4D85-BFF5-8010E56930CC}" destId="{A6D0052F-249D-45C6-94EB-062AB2CB56D4}" srcOrd="2" destOrd="0" presId="urn:microsoft.com/office/officeart/2018/2/layout/IconVerticalSolidList"/>
    <dgm:cxn modelId="{6C66E6F1-6B8E-4EE4-83F0-88E5DA04297B}" type="presParOf" srcId="{6B401AF5-D67E-4D85-BFF5-8010E56930CC}" destId="{430EE360-D5DE-4046-937E-FA66401F85FA}" srcOrd="3" destOrd="0" presId="urn:microsoft.com/office/officeart/2018/2/layout/IconVerticalSolidList"/>
    <dgm:cxn modelId="{1410678A-5BA3-4F49-AB08-233A4E3618F5}" type="presParOf" srcId="{7AAA74FB-3D24-4BDB-810A-7A91CBE7D6FD}" destId="{5F445F51-8C49-4192-8FD9-6759EE62BB2A}" srcOrd="1" destOrd="0" presId="urn:microsoft.com/office/officeart/2018/2/layout/IconVerticalSolidList"/>
    <dgm:cxn modelId="{222F84BE-C342-4ACC-B871-698DAE287A67}" type="presParOf" srcId="{7AAA74FB-3D24-4BDB-810A-7A91CBE7D6FD}" destId="{E1E715AF-4129-4CF6-9E96-BCB76600383C}" srcOrd="2" destOrd="0" presId="urn:microsoft.com/office/officeart/2018/2/layout/IconVerticalSolidList"/>
    <dgm:cxn modelId="{6B8F83AC-C7C3-4308-99A6-7EA3D0ADFD64}" type="presParOf" srcId="{E1E715AF-4129-4CF6-9E96-BCB76600383C}" destId="{0DC5B9CD-1981-4DD2-9372-5BA0489CAB8B}" srcOrd="0" destOrd="0" presId="urn:microsoft.com/office/officeart/2018/2/layout/IconVerticalSolidList"/>
    <dgm:cxn modelId="{F01E9808-6C40-43B8-9428-1783C32F6E4A}" type="presParOf" srcId="{E1E715AF-4129-4CF6-9E96-BCB76600383C}" destId="{94424FDF-AAF1-41B6-8F72-B49B52907CEE}" srcOrd="1" destOrd="0" presId="urn:microsoft.com/office/officeart/2018/2/layout/IconVerticalSolidList"/>
    <dgm:cxn modelId="{B7DB97BF-0A55-46F8-BE72-902A6E8B2275}" type="presParOf" srcId="{E1E715AF-4129-4CF6-9E96-BCB76600383C}" destId="{8B74CF66-5D68-44C4-B5FA-B60CB23F4417}" srcOrd="2" destOrd="0" presId="urn:microsoft.com/office/officeart/2018/2/layout/IconVerticalSolidList"/>
    <dgm:cxn modelId="{6E1324A6-F4F9-49EB-9A08-917BE7CECAEA}" type="presParOf" srcId="{E1E715AF-4129-4CF6-9E96-BCB76600383C}" destId="{B8D0FE02-4101-42CC-A93C-1A689942A970}" srcOrd="3" destOrd="0" presId="urn:microsoft.com/office/officeart/2018/2/layout/IconVerticalSolidList"/>
    <dgm:cxn modelId="{21607E5D-229C-484B-A4F8-AD4B73049051}" type="presParOf" srcId="{7AAA74FB-3D24-4BDB-810A-7A91CBE7D6FD}" destId="{EF0AF216-C8B0-454A-AFFD-9DC5867149D9}" srcOrd="3" destOrd="0" presId="urn:microsoft.com/office/officeart/2018/2/layout/IconVerticalSolidList"/>
    <dgm:cxn modelId="{27505DB2-39D8-4A07-B50E-220249A9EA93}" type="presParOf" srcId="{7AAA74FB-3D24-4BDB-810A-7A91CBE7D6FD}" destId="{8473B313-7931-4927-881A-DD3F96A5EFEA}" srcOrd="4" destOrd="0" presId="urn:microsoft.com/office/officeart/2018/2/layout/IconVerticalSolidList"/>
    <dgm:cxn modelId="{4D88851B-E8C4-4AED-A06B-842188F20B26}" type="presParOf" srcId="{8473B313-7931-4927-881A-DD3F96A5EFEA}" destId="{A52617A2-F8F7-420E-8667-6039EC480BCA}" srcOrd="0" destOrd="0" presId="urn:microsoft.com/office/officeart/2018/2/layout/IconVerticalSolidList"/>
    <dgm:cxn modelId="{E91F36D7-A19C-4FC1-9A79-B86A4596DFC7}" type="presParOf" srcId="{8473B313-7931-4927-881A-DD3F96A5EFEA}" destId="{69D14F19-55A1-4A54-9D89-868D02074B9B}" srcOrd="1" destOrd="0" presId="urn:microsoft.com/office/officeart/2018/2/layout/IconVerticalSolidList"/>
    <dgm:cxn modelId="{3D42006E-9F19-4867-9677-3BD4CED4FB41}" type="presParOf" srcId="{8473B313-7931-4927-881A-DD3F96A5EFEA}" destId="{DDC0F81F-615F-45BC-BE78-77B23B8667C9}" srcOrd="2" destOrd="0" presId="urn:microsoft.com/office/officeart/2018/2/layout/IconVerticalSolidList"/>
    <dgm:cxn modelId="{A19185B7-F99A-4D2E-9830-15555A2A8532}" type="presParOf" srcId="{8473B313-7931-4927-881A-DD3F96A5EFEA}" destId="{31ECEFD1-1F00-4105-B8A0-1518146B000D}" srcOrd="3" destOrd="0" presId="urn:microsoft.com/office/officeart/2018/2/layout/IconVerticalSolidList"/>
    <dgm:cxn modelId="{2A0AE68E-AD17-4F11-A2CA-BDADA766B0AF}" type="presParOf" srcId="{7AAA74FB-3D24-4BDB-810A-7A91CBE7D6FD}" destId="{9BF06D7D-68C6-40FB-AF2F-3CD2284F0F91}" srcOrd="5" destOrd="0" presId="urn:microsoft.com/office/officeart/2018/2/layout/IconVerticalSolidList"/>
    <dgm:cxn modelId="{B4A09888-48C5-4692-8CC0-B94F77836D6C}" type="presParOf" srcId="{7AAA74FB-3D24-4BDB-810A-7A91CBE7D6FD}" destId="{6DFC5DF4-FB7B-4836-B42B-66B407FFCB99}" srcOrd="6" destOrd="0" presId="urn:microsoft.com/office/officeart/2018/2/layout/IconVerticalSolidList"/>
    <dgm:cxn modelId="{D7E17536-A939-4833-8BAB-3BC115D359C1}" type="presParOf" srcId="{6DFC5DF4-FB7B-4836-B42B-66B407FFCB99}" destId="{4DED0B93-0DF5-42E4-852A-63F107B9469E}" srcOrd="0" destOrd="0" presId="urn:microsoft.com/office/officeart/2018/2/layout/IconVerticalSolidList"/>
    <dgm:cxn modelId="{F4A9894C-A9FB-4C9D-BE44-E7710FA35B33}" type="presParOf" srcId="{6DFC5DF4-FB7B-4836-B42B-66B407FFCB99}" destId="{A354AD06-55E2-43C4-A362-2A905530C3C4}" srcOrd="1" destOrd="0" presId="urn:microsoft.com/office/officeart/2018/2/layout/IconVerticalSolidList"/>
    <dgm:cxn modelId="{A59F4EBD-BE8E-4156-AEDD-2439DADBB7AF}" type="presParOf" srcId="{6DFC5DF4-FB7B-4836-B42B-66B407FFCB99}" destId="{3F19FBD1-4C7F-4195-9E20-FC825E47972A}" srcOrd="2" destOrd="0" presId="urn:microsoft.com/office/officeart/2018/2/layout/IconVerticalSolidList"/>
    <dgm:cxn modelId="{A7BECE4E-7C4A-4D9E-B1A6-1264728C9284}" type="presParOf" srcId="{6DFC5DF4-FB7B-4836-B42B-66B407FFCB99}" destId="{A6C3E499-C804-41BD-A17B-C5707A565FBA}" srcOrd="3" destOrd="0" presId="urn:microsoft.com/office/officeart/2018/2/layout/IconVerticalSolidList"/>
    <dgm:cxn modelId="{324E0F92-EA4F-445C-B2B4-351AEF28816A}" type="presParOf" srcId="{6DFC5DF4-FB7B-4836-B42B-66B407FFCB99}" destId="{BA933459-D185-4459-BB08-517BC627182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3D9D2-1CC3-4DB6-B91E-4202ED48CC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B60BF6-E64E-4B00-B8B6-08DA0487F6EC}">
      <dgm:prSet/>
      <dgm:spPr/>
      <dgm:t>
        <a:bodyPr/>
        <a:lstStyle/>
        <a:p>
          <a:r>
            <a:rPr lang="en-US"/>
            <a:t>Highest Performance: x86 CPU</a:t>
          </a:r>
        </a:p>
      </dgm:t>
    </dgm:pt>
    <dgm:pt modelId="{3B2DD791-E862-4C21-A72B-FFE7BE5CA625}" type="parTrans" cxnId="{0B08F493-ADA2-4453-8070-57E0F7D44DAC}">
      <dgm:prSet/>
      <dgm:spPr/>
      <dgm:t>
        <a:bodyPr/>
        <a:lstStyle/>
        <a:p>
          <a:endParaRPr lang="en-US"/>
        </a:p>
      </dgm:t>
    </dgm:pt>
    <dgm:pt modelId="{FC31B3ED-99D0-4089-AF3A-4148A284C23A}" type="sibTrans" cxnId="{0B08F493-ADA2-4453-8070-57E0F7D44DAC}">
      <dgm:prSet/>
      <dgm:spPr/>
      <dgm:t>
        <a:bodyPr/>
        <a:lstStyle/>
        <a:p>
          <a:endParaRPr lang="en-US"/>
        </a:p>
      </dgm:t>
    </dgm:pt>
    <dgm:pt modelId="{AF040F12-7CA1-4A93-9E50-EA55EFEAC41E}">
      <dgm:prSet/>
      <dgm:spPr/>
      <dgm:t>
        <a:bodyPr/>
        <a:lstStyle/>
        <a:p>
          <a:r>
            <a:rPr lang="en-US"/>
            <a:t>Most likely due to small model size. GPU was expected to be the most performant.</a:t>
          </a:r>
        </a:p>
      </dgm:t>
    </dgm:pt>
    <dgm:pt modelId="{33969E3C-8727-45F5-A9B1-044D9A5BA506}" type="parTrans" cxnId="{D50340A4-E2E9-4A72-B35C-880796EAD30D}">
      <dgm:prSet/>
      <dgm:spPr/>
      <dgm:t>
        <a:bodyPr/>
        <a:lstStyle/>
        <a:p>
          <a:endParaRPr lang="en-US"/>
        </a:p>
      </dgm:t>
    </dgm:pt>
    <dgm:pt modelId="{B7B061AF-F17C-44FC-8030-189D58009F79}" type="sibTrans" cxnId="{D50340A4-E2E9-4A72-B35C-880796EAD30D}">
      <dgm:prSet/>
      <dgm:spPr/>
      <dgm:t>
        <a:bodyPr/>
        <a:lstStyle/>
        <a:p>
          <a:endParaRPr lang="en-US"/>
        </a:p>
      </dgm:t>
    </dgm:pt>
    <dgm:pt modelId="{8AAEF287-4414-4C51-96C3-4FC95F409B04}">
      <dgm:prSet/>
      <dgm:spPr/>
      <dgm:t>
        <a:bodyPr/>
        <a:lstStyle/>
        <a:p>
          <a:r>
            <a:rPr lang="en-US"/>
            <a:t>Most Power Efficient: GPU</a:t>
          </a:r>
        </a:p>
      </dgm:t>
    </dgm:pt>
    <dgm:pt modelId="{6CB97FAF-2805-410D-8E18-E1E39A23E218}" type="parTrans" cxnId="{30D1C197-AF38-49B7-87DB-A8F671C7FA8B}">
      <dgm:prSet/>
      <dgm:spPr/>
      <dgm:t>
        <a:bodyPr/>
        <a:lstStyle/>
        <a:p>
          <a:endParaRPr lang="en-US"/>
        </a:p>
      </dgm:t>
    </dgm:pt>
    <dgm:pt modelId="{73E3B553-730A-47B8-A2E8-FC26ECDA5899}" type="sibTrans" cxnId="{30D1C197-AF38-49B7-87DB-A8F671C7FA8B}">
      <dgm:prSet/>
      <dgm:spPr/>
      <dgm:t>
        <a:bodyPr/>
        <a:lstStyle/>
        <a:p>
          <a:endParaRPr lang="en-US"/>
        </a:p>
      </dgm:t>
    </dgm:pt>
    <dgm:pt modelId="{3C17A3A1-83A6-4547-A65F-76B91B5F9944}">
      <dgm:prSet/>
      <dgm:spPr/>
      <dgm:t>
        <a:bodyPr/>
        <a:lstStyle/>
        <a:p>
          <a:r>
            <a:rPr lang="en-US"/>
            <a:t>Doesn't take into account the CPU necessary to run the GPU.</a:t>
          </a:r>
        </a:p>
      </dgm:t>
    </dgm:pt>
    <dgm:pt modelId="{BD054660-AAA3-4FA3-936A-B83C9DB01BB4}" type="parTrans" cxnId="{DB61AB03-DFE5-4107-AA79-AFD0A40CEC7F}">
      <dgm:prSet/>
      <dgm:spPr/>
      <dgm:t>
        <a:bodyPr/>
        <a:lstStyle/>
        <a:p>
          <a:endParaRPr lang="en-US"/>
        </a:p>
      </dgm:t>
    </dgm:pt>
    <dgm:pt modelId="{8154AEC5-A436-4B9C-9D7B-C816A62D2806}" type="sibTrans" cxnId="{DB61AB03-DFE5-4107-AA79-AFD0A40CEC7F}">
      <dgm:prSet/>
      <dgm:spPr/>
      <dgm:t>
        <a:bodyPr/>
        <a:lstStyle/>
        <a:p>
          <a:endParaRPr lang="en-US"/>
        </a:p>
      </dgm:t>
    </dgm:pt>
    <dgm:pt modelId="{7FED65AC-1109-480D-8793-CD2EFBD65D69}">
      <dgm:prSet/>
      <dgm:spPr/>
      <dgm:t>
        <a:bodyPr/>
        <a:lstStyle/>
        <a:p>
          <a:r>
            <a:rPr lang="en-US"/>
            <a:t>Best Power Draw: FPGA</a:t>
          </a:r>
        </a:p>
      </dgm:t>
    </dgm:pt>
    <dgm:pt modelId="{D6B74D92-8D00-4D0E-94EA-3A2C780D8879}" type="parTrans" cxnId="{C3147310-3064-4BAA-A744-7315F7272D44}">
      <dgm:prSet/>
      <dgm:spPr/>
      <dgm:t>
        <a:bodyPr/>
        <a:lstStyle/>
        <a:p>
          <a:endParaRPr lang="en-US"/>
        </a:p>
      </dgm:t>
    </dgm:pt>
    <dgm:pt modelId="{96337DF9-A806-43C5-A37C-0ED7D161E8C2}" type="sibTrans" cxnId="{C3147310-3064-4BAA-A744-7315F7272D44}">
      <dgm:prSet/>
      <dgm:spPr/>
      <dgm:t>
        <a:bodyPr/>
        <a:lstStyle/>
        <a:p>
          <a:endParaRPr lang="en-US"/>
        </a:p>
      </dgm:t>
    </dgm:pt>
    <dgm:pt modelId="{5EF8A097-E4E2-400D-B5BF-A44358E3C36B}">
      <dgm:prSet/>
      <dgm:spPr/>
      <dgm:t>
        <a:bodyPr/>
        <a:lstStyle/>
        <a:p>
          <a:r>
            <a:rPr lang="en-US"/>
            <a:t>Smallest power draw while still maintaining reasonable performance.</a:t>
          </a:r>
        </a:p>
      </dgm:t>
    </dgm:pt>
    <dgm:pt modelId="{ED7D10A8-E2ED-4588-BC34-1F262D6AEAB0}" type="parTrans" cxnId="{CF7ED3B7-8649-4FEB-8ADD-92BB0B9A8709}">
      <dgm:prSet/>
      <dgm:spPr/>
      <dgm:t>
        <a:bodyPr/>
        <a:lstStyle/>
        <a:p>
          <a:endParaRPr lang="en-US"/>
        </a:p>
      </dgm:t>
    </dgm:pt>
    <dgm:pt modelId="{E4AEC0D6-4A58-47B1-BF9D-27C9222A4315}" type="sibTrans" cxnId="{CF7ED3B7-8649-4FEB-8ADD-92BB0B9A8709}">
      <dgm:prSet/>
      <dgm:spPr/>
      <dgm:t>
        <a:bodyPr/>
        <a:lstStyle/>
        <a:p>
          <a:endParaRPr lang="en-US"/>
        </a:p>
      </dgm:t>
    </dgm:pt>
    <dgm:pt modelId="{97DE31BD-83B7-45AC-95B0-C01A582D9E5B}" type="pres">
      <dgm:prSet presAssocID="{D323D9D2-1CC3-4DB6-B91E-4202ED48CC8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83317-292C-4214-BF4B-2D0F4B636C6C}" type="pres">
      <dgm:prSet presAssocID="{2AB60BF6-E64E-4B00-B8B6-08DA0487F6EC}" presName="compNode" presStyleCnt="0"/>
      <dgm:spPr/>
    </dgm:pt>
    <dgm:pt modelId="{55E1B6FC-7780-4F79-AD4D-A6BC91126D3F}" type="pres">
      <dgm:prSet presAssocID="{2AB60BF6-E64E-4B00-B8B6-08DA0487F6EC}" presName="bgRect" presStyleLbl="bgShp" presStyleIdx="0" presStyleCnt="3"/>
      <dgm:spPr/>
    </dgm:pt>
    <dgm:pt modelId="{F5F4E2CD-D174-4BEE-9B9A-168A7CA24857}" type="pres">
      <dgm:prSet presAssocID="{2AB60BF6-E64E-4B00-B8B6-08DA0487F6E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8F1F32-10B5-45A0-81BE-01B4857560A1}" type="pres">
      <dgm:prSet presAssocID="{2AB60BF6-E64E-4B00-B8B6-08DA0487F6EC}" presName="spaceRect" presStyleCnt="0"/>
      <dgm:spPr/>
    </dgm:pt>
    <dgm:pt modelId="{354555B1-435E-4764-A089-B9F2E84C183E}" type="pres">
      <dgm:prSet presAssocID="{2AB60BF6-E64E-4B00-B8B6-08DA0487F6EC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3FB73AF-360C-4DC4-9378-A130FDD4BD67}" type="pres">
      <dgm:prSet presAssocID="{2AB60BF6-E64E-4B00-B8B6-08DA0487F6EC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A3C7BFC0-6F49-4BCF-B0D6-342E8D200619}" type="pres">
      <dgm:prSet presAssocID="{FC31B3ED-99D0-4089-AF3A-4148A284C23A}" presName="sibTrans" presStyleCnt="0"/>
      <dgm:spPr/>
    </dgm:pt>
    <dgm:pt modelId="{8468A82D-7191-4BD7-A26E-582CBDDF784E}" type="pres">
      <dgm:prSet presAssocID="{8AAEF287-4414-4C51-96C3-4FC95F409B04}" presName="compNode" presStyleCnt="0"/>
      <dgm:spPr/>
    </dgm:pt>
    <dgm:pt modelId="{D412054C-EDE6-43AB-8D6D-BBB27156B25C}" type="pres">
      <dgm:prSet presAssocID="{8AAEF287-4414-4C51-96C3-4FC95F409B04}" presName="bgRect" presStyleLbl="bgShp" presStyleIdx="1" presStyleCnt="3"/>
      <dgm:spPr/>
    </dgm:pt>
    <dgm:pt modelId="{9FFF7CE1-77C0-4E55-BC0D-F7AF1629ABEB}" type="pres">
      <dgm:prSet presAssocID="{8AAEF287-4414-4C51-96C3-4FC95F409B0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7C918E-3C7D-404C-ACF7-C86E5C4C5C60}" type="pres">
      <dgm:prSet presAssocID="{8AAEF287-4414-4C51-96C3-4FC95F409B04}" presName="spaceRect" presStyleCnt="0"/>
      <dgm:spPr/>
    </dgm:pt>
    <dgm:pt modelId="{B83453B4-6277-4F51-8880-2000C8B1315E}" type="pres">
      <dgm:prSet presAssocID="{8AAEF287-4414-4C51-96C3-4FC95F409B04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DBB8467-A843-4F5F-A868-30D55BFCE791}" type="pres">
      <dgm:prSet presAssocID="{8AAEF287-4414-4C51-96C3-4FC95F409B04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ECCE31F1-1BF4-4EA1-87E5-28BAA7CEDB52}" type="pres">
      <dgm:prSet presAssocID="{73E3B553-730A-47B8-A2E8-FC26ECDA5899}" presName="sibTrans" presStyleCnt="0"/>
      <dgm:spPr/>
    </dgm:pt>
    <dgm:pt modelId="{772DA000-12EF-4F5C-A22F-B4388BC94F06}" type="pres">
      <dgm:prSet presAssocID="{7FED65AC-1109-480D-8793-CD2EFBD65D69}" presName="compNode" presStyleCnt="0"/>
      <dgm:spPr/>
    </dgm:pt>
    <dgm:pt modelId="{FE5DEFF4-394C-49A1-9126-278CFBAB78A1}" type="pres">
      <dgm:prSet presAssocID="{7FED65AC-1109-480D-8793-CD2EFBD65D69}" presName="bgRect" presStyleLbl="bgShp" presStyleIdx="2" presStyleCnt="3"/>
      <dgm:spPr/>
    </dgm:pt>
    <dgm:pt modelId="{E4433A3E-9295-4D7A-AB32-5B07978516F6}" type="pres">
      <dgm:prSet presAssocID="{7FED65AC-1109-480D-8793-CD2EFBD65D69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42BC5D4A-F70A-4755-8526-319B218649A5}" type="pres">
      <dgm:prSet presAssocID="{7FED65AC-1109-480D-8793-CD2EFBD65D69}" presName="spaceRect" presStyleCnt="0"/>
      <dgm:spPr/>
    </dgm:pt>
    <dgm:pt modelId="{2ACA74B9-65BA-412B-ACFD-A51942F76FFF}" type="pres">
      <dgm:prSet presAssocID="{7FED65AC-1109-480D-8793-CD2EFBD65D69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5D4FB61-8AE0-439F-B008-DC1A3A2D550B}" type="pres">
      <dgm:prSet presAssocID="{7FED65AC-1109-480D-8793-CD2EFBD65D69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2937C824-8238-4606-A23E-AE224463D185}" type="presOf" srcId="{7FED65AC-1109-480D-8793-CD2EFBD65D69}" destId="{2ACA74B9-65BA-412B-ACFD-A51942F76FFF}" srcOrd="0" destOrd="0" presId="urn:microsoft.com/office/officeart/2018/2/layout/IconVerticalSolidList"/>
    <dgm:cxn modelId="{30D1C197-AF38-49B7-87DB-A8F671C7FA8B}" srcId="{D323D9D2-1CC3-4DB6-B91E-4202ED48CC84}" destId="{8AAEF287-4414-4C51-96C3-4FC95F409B04}" srcOrd="1" destOrd="0" parTransId="{6CB97FAF-2805-410D-8E18-E1E39A23E218}" sibTransId="{73E3B553-730A-47B8-A2E8-FC26ECDA5899}"/>
    <dgm:cxn modelId="{83B375BD-F8C8-46AF-A678-2FCD8D1BF5EE}" type="presOf" srcId="{8AAEF287-4414-4C51-96C3-4FC95F409B04}" destId="{B83453B4-6277-4F51-8880-2000C8B1315E}" srcOrd="0" destOrd="0" presId="urn:microsoft.com/office/officeart/2018/2/layout/IconVerticalSolidList"/>
    <dgm:cxn modelId="{DB61AB03-DFE5-4107-AA79-AFD0A40CEC7F}" srcId="{8AAEF287-4414-4C51-96C3-4FC95F409B04}" destId="{3C17A3A1-83A6-4547-A65F-76B91B5F9944}" srcOrd="0" destOrd="0" parTransId="{BD054660-AAA3-4FA3-936A-B83C9DB01BB4}" sibTransId="{8154AEC5-A436-4B9C-9D7B-C816A62D2806}"/>
    <dgm:cxn modelId="{D50340A4-E2E9-4A72-B35C-880796EAD30D}" srcId="{2AB60BF6-E64E-4B00-B8B6-08DA0487F6EC}" destId="{AF040F12-7CA1-4A93-9E50-EA55EFEAC41E}" srcOrd="0" destOrd="0" parTransId="{33969E3C-8727-45F5-A9B1-044D9A5BA506}" sibTransId="{B7B061AF-F17C-44FC-8030-189D58009F79}"/>
    <dgm:cxn modelId="{C3147310-3064-4BAA-A744-7315F7272D44}" srcId="{D323D9D2-1CC3-4DB6-B91E-4202ED48CC84}" destId="{7FED65AC-1109-480D-8793-CD2EFBD65D69}" srcOrd="2" destOrd="0" parTransId="{D6B74D92-8D00-4D0E-94EA-3A2C780D8879}" sibTransId="{96337DF9-A806-43C5-A37C-0ED7D161E8C2}"/>
    <dgm:cxn modelId="{6A8AD262-1357-4B04-A626-C9D0A8BC6581}" type="presOf" srcId="{2AB60BF6-E64E-4B00-B8B6-08DA0487F6EC}" destId="{354555B1-435E-4764-A089-B9F2E84C183E}" srcOrd="0" destOrd="0" presId="urn:microsoft.com/office/officeart/2018/2/layout/IconVerticalSolidList"/>
    <dgm:cxn modelId="{CF7ED3B7-8649-4FEB-8ADD-92BB0B9A8709}" srcId="{7FED65AC-1109-480D-8793-CD2EFBD65D69}" destId="{5EF8A097-E4E2-400D-B5BF-A44358E3C36B}" srcOrd="0" destOrd="0" parTransId="{ED7D10A8-E2ED-4588-BC34-1F262D6AEAB0}" sibTransId="{E4AEC0D6-4A58-47B1-BF9D-27C9222A4315}"/>
    <dgm:cxn modelId="{8C40C2A5-8627-439A-8CE6-C25BA2800609}" type="presOf" srcId="{D323D9D2-1CC3-4DB6-B91E-4202ED48CC84}" destId="{97DE31BD-83B7-45AC-95B0-C01A582D9E5B}" srcOrd="0" destOrd="0" presId="urn:microsoft.com/office/officeart/2018/2/layout/IconVerticalSolidList"/>
    <dgm:cxn modelId="{0B08F493-ADA2-4453-8070-57E0F7D44DAC}" srcId="{D323D9D2-1CC3-4DB6-B91E-4202ED48CC84}" destId="{2AB60BF6-E64E-4B00-B8B6-08DA0487F6EC}" srcOrd="0" destOrd="0" parTransId="{3B2DD791-E862-4C21-A72B-FFE7BE5CA625}" sibTransId="{FC31B3ED-99D0-4089-AF3A-4148A284C23A}"/>
    <dgm:cxn modelId="{4BFA3C8D-4E55-4F4C-BCDC-FC7E84373CD2}" type="presOf" srcId="{AF040F12-7CA1-4A93-9E50-EA55EFEAC41E}" destId="{33FB73AF-360C-4DC4-9378-A130FDD4BD67}" srcOrd="0" destOrd="0" presId="urn:microsoft.com/office/officeart/2018/2/layout/IconVerticalSolidList"/>
    <dgm:cxn modelId="{7DB28EB6-B85F-4591-A97A-7C70CCC55326}" type="presOf" srcId="{5EF8A097-E4E2-400D-B5BF-A44358E3C36B}" destId="{25D4FB61-8AE0-439F-B008-DC1A3A2D550B}" srcOrd="0" destOrd="0" presId="urn:microsoft.com/office/officeart/2018/2/layout/IconVerticalSolidList"/>
    <dgm:cxn modelId="{48442AD7-C205-4733-AE2E-AD9BC63DE159}" type="presOf" srcId="{3C17A3A1-83A6-4547-A65F-76B91B5F9944}" destId="{FDBB8467-A843-4F5F-A868-30D55BFCE791}" srcOrd="0" destOrd="0" presId="urn:microsoft.com/office/officeart/2018/2/layout/IconVerticalSolidList"/>
    <dgm:cxn modelId="{C30891B4-8002-4F37-B87D-BAFF02399675}" type="presParOf" srcId="{97DE31BD-83B7-45AC-95B0-C01A582D9E5B}" destId="{EE183317-292C-4214-BF4B-2D0F4B636C6C}" srcOrd="0" destOrd="0" presId="urn:microsoft.com/office/officeart/2018/2/layout/IconVerticalSolidList"/>
    <dgm:cxn modelId="{518A8766-31B5-41BF-B4A2-3A0DE5F3F3C5}" type="presParOf" srcId="{EE183317-292C-4214-BF4B-2D0F4B636C6C}" destId="{55E1B6FC-7780-4F79-AD4D-A6BC91126D3F}" srcOrd="0" destOrd="0" presId="urn:microsoft.com/office/officeart/2018/2/layout/IconVerticalSolidList"/>
    <dgm:cxn modelId="{B4E7BBD2-08AF-4955-91CD-14884701298C}" type="presParOf" srcId="{EE183317-292C-4214-BF4B-2D0F4B636C6C}" destId="{F5F4E2CD-D174-4BEE-9B9A-168A7CA24857}" srcOrd="1" destOrd="0" presId="urn:microsoft.com/office/officeart/2018/2/layout/IconVerticalSolidList"/>
    <dgm:cxn modelId="{F8CBCC4B-7661-4238-83FF-92B21D016EA0}" type="presParOf" srcId="{EE183317-292C-4214-BF4B-2D0F4B636C6C}" destId="{698F1F32-10B5-45A0-81BE-01B4857560A1}" srcOrd="2" destOrd="0" presId="urn:microsoft.com/office/officeart/2018/2/layout/IconVerticalSolidList"/>
    <dgm:cxn modelId="{6ECB859A-50D5-4EC3-8428-E15E8A36CC61}" type="presParOf" srcId="{EE183317-292C-4214-BF4B-2D0F4B636C6C}" destId="{354555B1-435E-4764-A089-B9F2E84C183E}" srcOrd="3" destOrd="0" presId="urn:microsoft.com/office/officeart/2018/2/layout/IconVerticalSolidList"/>
    <dgm:cxn modelId="{5B49524A-D783-4757-AFED-DDBCCF932D22}" type="presParOf" srcId="{EE183317-292C-4214-BF4B-2D0F4B636C6C}" destId="{33FB73AF-360C-4DC4-9378-A130FDD4BD67}" srcOrd="4" destOrd="0" presId="urn:microsoft.com/office/officeart/2018/2/layout/IconVerticalSolidList"/>
    <dgm:cxn modelId="{A3A9B822-AEA5-46DA-8CE4-4D4BCFA0FC60}" type="presParOf" srcId="{97DE31BD-83B7-45AC-95B0-C01A582D9E5B}" destId="{A3C7BFC0-6F49-4BCF-B0D6-342E8D200619}" srcOrd="1" destOrd="0" presId="urn:microsoft.com/office/officeart/2018/2/layout/IconVerticalSolidList"/>
    <dgm:cxn modelId="{A5FE7007-4F65-43CF-AE11-95C327FB2F3A}" type="presParOf" srcId="{97DE31BD-83B7-45AC-95B0-C01A582D9E5B}" destId="{8468A82D-7191-4BD7-A26E-582CBDDF784E}" srcOrd="2" destOrd="0" presId="urn:microsoft.com/office/officeart/2018/2/layout/IconVerticalSolidList"/>
    <dgm:cxn modelId="{BEB8383F-D1BE-442E-8F91-72F21F623515}" type="presParOf" srcId="{8468A82D-7191-4BD7-A26E-582CBDDF784E}" destId="{D412054C-EDE6-43AB-8D6D-BBB27156B25C}" srcOrd="0" destOrd="0" presId="urn:microsoft.com/office/officeart/2018/2/layout/IconVerticalSolidList"/>
    <dgm:cxn modelId="{0AEF4390-30F5-41FD-9C7E-1D930DE2C317}" type="presParOf" srcId="{8468A82D-7191-4BD7-A26E-582CBDDF784E}" destId="{9FFF7CE1-77C0-4E55-BC0D-F7AF1629ABEB}" srcOrd="1" destOrd="0" presId="urn:microsoft.com/office/officeart/2018/2/layout/IconVerticalSolidList"/>
    <dgm:cxn modelId="{5F748E57-3247-4F84-AF96-AB098AA04405}" type="presParOf" srcId="{8468A82D-7191-4BD7-A26E-582CBDDF784E}" destId="{157C918E-3C7D-404C-ACF7-C86E5C4C5C60}" srcOrd="2" destOrd="0" presId="urn:microsoft.com/office/officeart/2018/2/layout/IconVerticalSolidList"/>
    <dgm:cxn modelId="{658E483F-DA13-428E-A85F-4414FA66C478}" type="presParOf" srcId="{8468A82D-7191-4BD7-A26E-582CBDDF784E}" destId="{B83453B4-6277-4F51-8880-2000C8B1315E}" srcOrd="3" destOrd="0" presId="urn:microsoft.com/office/officeart/2018/2/layout/IconVerticalSolidList"/>
    <dgm:cxn modelId="{EAF4C28B-E8FE-4867-866F-B5132296002E}" type="presParOf" srcId="{8468A82D-7191-4BD7-A26E-582CBDDF784E}" destId="{FDBB8467-A843-4F5F-A868-30D55BFCE791}" srcOrd="4" destOrd="0" presId="urn:microsoft.com/office/officeart/2018/2/layout/IconVerticalSolidList"/>
    <dgm:cxn modelId="{9DC1368C-B2EE-4186-854F-B2E5A8798779}" type="presParOf" srcId="{97DE31BD-83B7-45AC-95B0-C01A582D9E5B}" destId="{ECCE31F1-1BF4-4EA1-87E5-28BAA7CEDB52}" srcOrd="3" destOrd="0" presId="urn:microsoft.com/office/officeart/2018/2/layout/IconVerticalSolidList"/>
    <dgm:cxn modelId="{BAF5A8A2-C35D-422F-A2BD-F1341A15B61E}" type="presParOf" srcId="{97DE31BD-83B7-45AC-95B0-C01A582D9E5B}" destId="{772DA000-12EF-4F5C-A22F-B4388BC94F06}" srcOrd="4" destOrd="0" presId="urn:microsoft.com/office/officeart/2018/2/layout/IconVerticalSolidList"/>
    <dgm:cxn modelId="{6B93A1C4-86E9-4CB6-B093-35C779318A13}" type="presParOf" srcId="{772DA000-12EF-4F5C-A22F-B4388BC94F06}" destId="{FE5DEFF4-394C-49A1-9126-278CFBAB78A1}" srcOrd="0" destOrd="0" presId="urn:microsoft.com/office/officeart/2018/2/layout/IconVerticalSolidList"/>
    <dgm:cxn modelId="{C675E70A-13E1-4351-ABA9-9B09AE02945D}" type="presParOf" srcId="{772DA000-12EF-4F5C-A22F-B4388BC94F06}" destId="{E4433A3E-9295-4D7A-AB32-5B07978516F6}" srcOrd="1" destOrd="0" presId="urn:microsoft.com/office/officeart/2018/2/layout/IconVerticalSolidList"/>
    <dgm:cxn modelId="{4700A245-6FA9-4559-8E7A-0B7FEF928721}" type="presParOf" srcId="{772DA000-12EF-4F5C-A22F-B4388BC94F06}" destId="{42BC5D4A-F70A-4755-8526-319B218649A5}" srcOrd="2" destOrd="0" presId="urn:microsoft.com/office/officeart/2018/2/layout/IconVerticalSolidList"/>
    <dgm:cxn modelId="{9388E926-8D65-46DE-95C3-C0D9191024F3}" type="presParOf" srcId="{772DA000-12EF-4F5C-A22F-B4388BC94F06}" destId="{2ACA74B9-65BA-412B-ACFD-A51942F76FFF}" srcOrd="3" destOrd="0" presId="urn:microsoft.com/office/officeart/2018/2/layout/IconVerticalSolidList"/>
    <dgm:cxn modelId="{22E3DB3F-AAC7-4CE3-99E5-AC8F1073904A}" type="presParOf" srcId="{772DA000-12EF-4F5C-A22F-B4388BC94F06}" destId="{25D4FB61-8AE0-439F-B008-DC1A3A2D55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FAFC2-5378-4F68-A4AB-F6748865A033}">
      <dsp:nvSpPr>
        <dsp:cNvPr id="0" name=""/>
        <dsp:cNvSpPr/>
      </dsp:nvSpPr>
      <dsp:spPr>
        <a:xfrm>
          <a:off x="0" y="16181"/>
          <a:ext cx="7060095" cy="6288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Topic Overview</a:t>
          </a:r>
        </a:p>
      </dsp:txBody>
      <dsp:txXfrm>
        <a:off x="30699" y="46880"/>
        <a:ext cx="6998697" cy="567477"/>
      </dsp:txXfrm>
    </dsp:sp>
    <dsp:sp modelId="{CE1977C0-88C7-44CB-A02B-722E43D5E737}">
      <dsp:nvSpPr>
        <dsp:cNvPr id="0" name=""/>
        <dsp:cNvSpPr/>
      </dsp:nvSpPr>
      <dsp:spPr>
        <a:xfrm>
          <a:off x="0" y="717056"/>
          <a:ext cx="7060095" cy="628875"/>
        </a:xfrm>
        <a:prstGeom prst="roundRect">
          <a:avLst/>
        </a:prstGeom>
        <a:solidFill>
          <a:schemeClr val="accent5">
            <a:hueOff val="223471"/>
            <a:satOff val="847"/>
            <a:lumOff val="-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Model Overview</a:t>
          </a:r>
        </a:p>
      </dsp:txBody>
      <dsp:txXfrm>
        <a:off x="30699" y="747755"/>
        <a:ext cx="6998697" cy="567477"/>
      </dsp:txXfrm>
    </dsp:sp>
    <dsp:sp modelId="{331098BE-FF40-45DE-9D8D-48ABB62D1A88}">
      <dsp:nvSpPr>
        <dsp:cNvPr id="0" name=""/>
        <dsp:cNvSpPr/>
      </dsp:nvSpPr>
      <dsp:spPr>
        <a:xfrm>
          <a:off x="0" y="1417931"/>
          <a:ext cx="7060095" cy="628875"/>
        </a:xfrm>
        <a:prstGeom prst="roundRect">
          <a:avLst/>
        </a:prstGeom>
        <a:solidFill>
          <a:schemeClr val="accent5">
            <a:hueOff val="446942"/>
            <a:satOff val="1693"/>
            <a:lumOff val="-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Data Analysis</a:t>
          </a:r>
          <a:endParaRPr lang="en-US" sz="2500" kern="1200" dirty="0"/>
        </a:p>
      </dsp:txBody>
      <dsp:txXfrm>
        <a:off x="30699" y="1448630"/>
        <a:ext cx="6998697" cy="567477"/>
      </dsp:txXfrm>
    </dsp:sp>
    <dsp:sp modelId="{48C0E6DB-07B9-4FC5-B6B5-8CCA36969E77}">
      <dsp:nvSpPr>
        <dsp:cNvPr id="0" name=""/>
        <dsp:cNvSpPr/>
      </dsp:nvSpPr>
      <dsp:spPr>
        <a:xfrm>
          <a:off x="0" y="2118806"/>
          <a:ext cx="7060095" cy="628875"/>
        </a:xfrm>
        <a:prstGeom prst="roundRect">
          <a:avLst/>
        </a:prstGeom>
        <a:solidFill>
          <a:schemeClr val="accent5">
            <a:hueOff val="670413"/>
            <a:satOff val="2540"/>
            <a:lumOff val="-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Windows Implementation</a:t>
          </a:r>
        </a:p>
      </dsp:txBody>
      <dsp:txXfrm>
        <a:off x="30699" y="2149505"/>
        <a:ext cx="6998697" cy="567477"/>
      </dsp:txXfrm>
    </dsp:sp>
    <dsp:sp modelId="{7079BD29-A020-4197-B47C-8F689AE79140}">
      <dsp:nvSpPr>
        <dsp:cNvPr id="0" name=""/>
        <dsp:cNvSpPr/>
      </dsp:nvSpPr>
      <dsp:spPr>
        <a:xfrm>
          <a:off x="0" y="2819681"/>
          <a:ext cx="7060095" cy="628875"/>
        </a:xfrm>
        <a:prstGeom prst="roundRect">
          <a:avLst/>
        </a:prstGeom>
        <a:solidFill>
          <a:schemeClr val="accent5">
            <a:hueOff val="893884"/>
            <a:satOff val="3386"/>
            <a:lumOff val="-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Raspberry Pi Implementation</a:t>
          </a:r>
        </a:p>
      </dsp:txBody>
      <dsp:txXfrm>
        <a:off x="30699" y="2850380"/>
        <a:ext cx="6998697" cy="567477"/>
      </dsp:txXfrm>
    </dsp:sp>
    <dsp:sp modelId="{E64F5445-3D0F-467B-9EFD-B0F83400AAC9}">
      <dsp:nvSpPr>
        <dsp:cNvPr id="0" name=""/>
        <dsp:cNvSpPr/>
      </dsp:nvSpPr>
      <dsp:spPr>
        <a:xfrm>
          <a:off x="0" y="3520556"/>
          <a:ext cx="7060095" cy="628875"/>
        </a:xfrm>
        <a:prstGeom prst="roundRect">
          <a:avLst/>
        </a:prstGeom>
        <a:solidFill>
          <a:schemeClr val="accent5">
            <a:hueOff val="1117355"/>
            <a:satOff val="4233"/>
            <a:lumOff val="-8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FPGA </a:t>
          </a:r>
          <a:r>
            <a:rPr lang="en-US" sz="2500" kern="1200">
              <a:latin typeface="Sabon Next LT"/>
            </a:rPr>
            <a:t>Implementation</a:t>
          </a:r>
          <a:endParaRPr lang="en-US" sz="2500" kern="1200"/>
        </a:p>
      </dsp:txBody>
      <dsp:txXfrm>
        <a:off x="30699" y="3551255"/>
        <a:ext cx="6998697" cy="567477"/>
      </dsp:txXfrm>
    </dsp:sp>
    <dsp:sp modelId="{9C1A2C06-6330-4C46-B99F-EF3EBDB2C260}">
      <dsp:nvSpPr>
        <dsp:cNvPr id="0" name=""/>
        <dsp:cNvSpPr/>
      </dsp:nvSpPr>
      <dsp:spPr>
        <a:xfrm>
          <a:off x="0" y="4221431"/>
          <a:ext cx="7060095" cy="628875"/>
        </a:xfrm>
        <a:prstGeom prst="roundRect">
          <a:avLst/>
        </a:prstGeom>
        <a:solidFill>
          <a:schemeClr val="accent5">
            <a:hueOff val="1340826"/>
            <a:satOff val="5079"/>
            <a:lumOff val="-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Results</a:t>
          </a:r>
        </a:p>
      </dsp:txBody>
      <dsp:txXfrm>
        <a:off x="30699" y="4252130"/>
        <a:ext cx="6998697" cy="567477"/>
      </dsp:txXfrm>
    </dsp:sp>
    <dsp:sp modelId="{8923E2F8-D9E3-4560-9586-1FB52477C759}">
      <dsp:nvSpPr>
        <dsp:cNvPr id="0" name=""/>
        <dsp:cNvSpPr/>
      </dsp:nvSpPr>
      <dsp:spPr>
        <a:xfrm>
          <a:off x="0" y="4922306"/>
          <a:ext cx="7060095" cy="628875"/>
        </a:xfrm>
        <a:prstGeom prst="roundRect">
          <a:avLst/>
        </a:prstGeom>
        <a:solidFill>
          <a:schemeClr val="accent5">
            <a:hueOff val="1564297"/>
            <a:satOff val="5926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Sabon Next LT"/>
            </a:rPr>
            <a:t>Conclusion</a:t>
          </a:r>
        </a:p>
      </dsp:txBody>
      <dsp:txXfrm>
        <a:off x="30699" y="4953005"/>
        <a:ext cx="6998697" cy="567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9BEDD-FB4F-4048-8A32-2CBE2BE1D5DE}">
      <dsp:nvSpPr>
        <dsp:cNvPr id="0" name=""/>
        <dsp:cNvSpPr/>
      </dsp:nvSpPr>
      <dsp:spPr>
        <a:xfrm>
          <a:off x="0" y="5026"/>
          <a:ext cx="7060095" cy="1169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32E50-4CD8-4AA3-8C9E-AC6011440017}">
      <dsp:nvSpPr>
        <dsp:cNvPr id="0" name=""/>
        <dsp:cNvSpPr/>
      </dsp:nvSpPr>
      <dsp:spPr>
        <a:xfrm>
          <a:off x="353912" y="268267"/>
          <a:ext cx="643477" cy="64347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DCF19-5F13-46DE-89CA-2683133BABC5}">
      <dsp:nvSpPr>
        <dsp:cNvPr id="0" name=""/>
        <dsp:cNvSpPr/>
      </dsp:nvSpPr>
      <dsp:spPr>
        <a:xfrm>
          <a:off x="1351303" y="5026"/>
          <a:ext cx="5707470" cy="1169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1" tIns="123821" rIns="123821" bIns="12382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Deep Neural Networks (DNNs) are becoming more pervasive throughout everyday life.</a:t>
          </a:r>
        </a:p>
      </dsp:txBody>
      <dsp:txXfrm>
        <a:off x="1351303" y="5026"/>
        <a:ext cx="5707470" cy="1169959"/>
      </dsp:txXfrm>
    </dsp:sp>
    <dsp:sp modelId="{7B0B5037-CE4B-4A40-BC97-93DF8DE36800}">
      <dsp:nvSpPr>
        <dsp:cNvPr id="0" name=""/>
        <dsp:cNvSpPr/>
      </dsp:nvSpPr>
      <dsp:spPr>
        <a:xfrm>
          <a:off x="0" y="1467476"/>
          <a:ext cx="7060095" cy="116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AB062-49DA-4125-B0DA-FFCEF0F12D3A}">
      <dsp:nvSpPr>
        <dsp:cNvPr id="0" name=""/>
        <dsp:cNvSpPr/>
      </dsp:nvSpPr>
      <dsp:spPr>
        <a:xfrm>
          <a:off x="353912" y="1730717"/>
          <a:ext cx="643477" cy="64347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F1A7-E2F1-4FA7-92E7-6F307C841BF4}">
      <dsp:nvSpPr>
        <dsp:cNvPr id="0" name=""/>
        <dsp:cNvSpPr/>
      </dsp:nvSpPr>
      <dsp:spPr>
        <a:xfrm>
          <a:off x="1351303" y="1467476"/>
          <a:ext cx="3177042" cy="1169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1" tIns="123821" rIns="123821" bIns="12382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Trending towards training on the cloud and inference on the edge [1].</a:t>
          </a:r>
        </a:p>
      </dsp:txBody>
      <dsp:txXfrm>
        <a:off x="1351303" y="1467476"/>
        <a:ext cx="3177042" cy="1169959"/>
      </dsp:txXfrm>
    </dsp:sp>
    <dsp:sp modelId="{C5129D6A-8799-425B-AD3E-D51746E73C49}">
      <dsp:nvSpPr>
        <dsp:cNvPr id="0" name=""/>
        <dsp:cNvSpPr/>
      </dsp:nvSpPr>
      <dsp:spPr>
        <a:xfrm>
          <a:off x="4528346" y="1467476"/>
          <a:ext cx="2530427" cy="1169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1" tIns="123821" rIns="123821" bIns="123821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Contains a different set of requirements than traditional cloud-based inference.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More focused on power-efficiency and reliability than performance and accuracy.</a:t>
          </a:r>
        </a:p>
      </dsp:txBody>
      <dsp:txXfrm>
        <a:off x="4528346" y="1467476"/>
        <a:ext cx="2530427" cy="1169959"/>
      </dsp:txXfrm>
    </dsp:sp>
    <dsp:sp modelId="{60FF46AA-5D70-4798-87AE-BB87E83F35C6}">
      <dsp:nvSpPr>
        <dsp:cNvPr id="0" name=""/>
        <dsp:cNvSpPr/>
      </dsp:nvSpPr>
      <dsp:spPr>
        <a:xfrm>
          <a:off x="0" y="2929926"/>
          <a:ext cx="7060095" cy="1169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C0F28-7314-4C38-823F-A31AE0AE5B9D}">
      <dsp:nvSpPr>
        <dsp:cNvPr id="0" name=""/>
        <dsp:cNvSpPr/>
      </dsp:nvSpPr>
      <dsp:spPr>
        <a:xfrm>
          <a:off x="353912" y="3193167"/>
          <a:ext cx="643477" cy="64347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0FCA0-951A-44D1-91FB-86C0923D81FA}">
      <dsp:nvSpPr>
        <dsp:cNvPr id="0" name=""/>
        <dsp:cNvSpPr/>
      </dsp:nvSpPr>
      <dsp:spPr>
        <a:xfrm>
          <a:off x="1351303" y="2929926"/>
          <a:ext cx="3177042" cy="1169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1" tIns="123821" rIns="123821" bIns="12382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Need quantitative metrics to determine the best platform to deploy a DNN.</a:t>
          </a:r>
        </a:p>
      </dsp:txBody>
      <dsp:txXfrm>
        <a:off x="1351303" y="2929926"/>
        <a:ext cx="3177042" cy="1169959"/>
      </dsp:txXfrm>
    </dsp:sp>
    <dsp:sp modelId="{FB303218-744F-4B2A-AFC7-8768BD005891}">
      <dsp:nvSpPr>
        <dsp:cNvPr id="0" name=""/>
        <dsp:cNvSpPr/>
      </dsp:nvSpPr>
      <dsp:spPr>
        <a:xfrm>
          <a:off x="4528346" y="2929926"/>
          <a:ext cx="2530427" cy="1169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1" tIns="123821" rIns="123821" bIns="123821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Will depend on a range of factors such as model type, deployment requirements, etc.</a:t>
          </a:r>
        </a:p>
      </dsp:txBody>
      <dsp:txXfrm>
        <a:off x="4528346" y="2929926"/>
        <a:ext cx="2530427" cy="1169959"/>
      </dsp:txXfrm>
    </dsp:sp>
    <dsp:sp modelId="{AEDFCB50-1D11-4D31-B7CE-EE578B2793CA}">
      <dsp:nvSpPr>
        <dsp:cNvPr id="0" name=""/>
        <dsp:cNvSpPr/>
      </dsp:nvSpPr>
      <dsp:spPr>
        <a:xfrm>
          <a:off x="0" y="4392376"/>
          <a:ext cx="7060095" cy="116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70913-7CE0-489A-B848-539E8917C1C1}">
      <dsp:nvSpPr>
        <dsp:cNvPr id="0" name=""/>
        <dsp:cNvSpPr/>
      </dsp:nvSpPr>
      <dsp:spPr>
        <a:xfrm>
          <a:off x="353912" y="4655617"/>
          <a:ext cx="643477" cy="64347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328B1-4C02-4B02-A746-1141D5879F2B}">
      <dsp:nvSpPr>
        <dsp:cNvPr id="0" name=""/>
        <dsp:cNvSpPr/>
      </dsp:nvSpPr>
      <dsp:spPr>
        <a:xfrm>
          <a:off x="1351303" y="4392376"/>
          <a:ext cx="5707470" cy="1169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1" tIns="123821" rIns="123821" bIns="123821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Goal: Create a simple DNN and</a:t>
          </a:r>
          <a:r>
            <a:rPr lang="en-US" sz="2000" kern="1200" dirty="0">
              <a:latin typeface="Sabon Next LT"/>
            </a:rPr>
            <a:t> use</a:t>
          </a:r>
          <a:r>
            <a:rPr lang="en-US" sz="2000" kern="1200" dirty="0"/>
            <a:t> it on different platforms to evaluate </a:t>
          </a:r>
          <a:r>
            <a:rPr lang="en-US" sz="2000" kern="1200" dirty="0">
              <a:latin typeface="Sabon Next LT"/>
            </a:rPr>
            <a:t>various factors</a:t>
          </a:r>
          <a:r>
            <a:rPr lang="en-US" sz="2000" kern="1200" dirty="0"/>
            <a:t> </a:t>
          </a:r>
          <a:r>
            <a:rPr lang="en-US" sz="2000" kern="1200" dirty="0">
              <a:latin typeface="Sabon Next LT"/>
            </a:rPr>
            <a:t>and </a:t>
          </a:r>
          <a:r>
            <a:rPr lang="en-US" sz="2000" kern="1200" dirty="0"/>
            <a:t>metrics.</a:t>
          </a:r>
        </a:p>
      </dsp:txBody>
      <dsp:txXfrm>
        <a:off x="1351303" y="4392376"/>
        <a:ext cx="5707470" cy="1169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4D5C2-0876-4D4E-AE77-367602CE9408}">
      <dsp:nvSpPr>
        <dsp:cNvPr id="0" name=""/>
        <dsp:cNvSpPr/>
      </dsp:nvSpPr>
      <dsp:spPr>
        <a:xfrm>
          <a:off x="0" y="493423"/>
          <a:ext cx="10515600" cy="9054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8E692-1D5A-4437-A4E6-2BC6BAE30835}">
      <dsp:nvSpPr>
        <dsp:cNvPr id="0" name=""/>
        <dsp:cNvSpPr/>
      </dsp:nvSpPr>
      <dsp:spPr>
        <a:xfrm>
          <a:off x="273909" y="697157"/>
          <a:ext cx="498016" cy="49801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0DB7-9FE6-4CC7-AF1D-62594F888C7A}">
      <dsp:nvSpPr>
        <dsp:cNvPr id="0" name=""/>
        <dsp:cNvSpPr/>
      </dsp:nvSpPr>
      <dsp:spPr>
        <a:xfrm>
          <a:off x="1045835" y="493423"/>
          <a:ext cx="4732020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Three metrics were used to evaluate each of the platforms:</a:t>
          </a:r>
        </a:p>
      </dsp:txBody>
      <dsp:txXfrm>
        <a:off x="1045835" y="493423"/>
        <a:ext cx="4732020" cy="905485"/>
      </dsp:txXfrm>
    </dsp:sp>
    <dsp:sp modelId="{D72BD495-26DA-4443-A1F4-D354D9A464EF}">
      <dsp:nvSpPr>
        <dsp:cNvPr id="0" name=""/>
        <dsp:cNvSpPr/>
      </dsp:nvSpPr>
      <dsp:spPr>
        <a:xfrm>
          <a:off x="5777855" y="493423"/>
          <a:ext cx="4736722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Accuracy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Performance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Power Efficiency</a:t>
          </a:r>
        </a:p>
      </dsp:txBody>
      <dsp:txXfrm>
        <a:off x="5777855" y="493423"/>
        <a:ext cx="4736722" cy="905485"/>
      </dsp:txXfrm>
    </dsp:sp>
    <dsp:sp modelId="{10D15521-C5BF-4FFA-B0D2-4E59DDD726EB}">
      <dsp:nvSpPr>
        <dsp:cNvPr id="0" name=""/>
        <dsp:cNvSpPr/>
      </dsp:nvSpPr>
      <dsp:spPr>
        <a:xfrm>
          <a:off x="0" y="1625279"/>
          <a:ext cx="10515600" cy="9054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9941-43D4-4DB0-919F-9E990F56AE82}">
      <dsp:nvSpPr>
        <dsp:cNvPr id="0" name=""/>
        <dsp:cNvSpPr/>
      </dsp:nvSpPr>
      <dsp:spPr>
        <a:xfrm>
          <a:off x="273909" y="1829013"/>
          <a:ext cx="498016" cy="49801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460A7-032F-497A-879B-AF0F8E6408F6}">
      <dsp:nvSpPr>
        <dsp:cNvPr id="0" name=""/>
        <dsp:cNvSpPr/>
      </dsp:nvSpPr>
      <dsp:spPr>
        <a:xfrm>
          <a:off x="1045835" y="1625279"/>
          <a:ext cx="4732020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Each test was run multiple times to ensure the data collected was valid.</a:t>
          </a:r>
        </a:p>
      </dsp:txBody>
      <dsp:txXfrm>
        <a:off x="1045835" y="1625279"/>
        <a:ext cx="4732020" cy="905485"/>
      </dsp:txXfrm>
    </dsp:sp>
    <dsp:sp modelId="{E3F41724-8749-41C5-BBCA-DB8626E966E0}">
      <dsp:nvSpPr>
        <dsp:cNvPr id="0" name=""/>
        <dsp:cNvSpPr/>
      </dsp:nvSpPr>
      <dsp:spPr>
        <a:xfrm>
          <a:off x="5777855" y="1625279"/>
          <a:ext cx="4736722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Windows: Ran each test 100 times (both with and without GPU acceleration).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FPGA: Performance was run 25 times (both with and without FPGA acceleration).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Raspberry Pi: Ran each test 100 times (without GPU acceleration).</a:t>
          </a:r>
        </a:p>
      </dsp:txBody>
      <dsp:txXfrm>
        <a:off x="5777855" y="1625279"/>
        <a:ext cx="4736722" cy="905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2D1FD-C546-4C1D-98E6-DC9AF42C10E6}">
      <dsp:nvSpPr>
        <dsp:cNvPr id="0" name=""/>
        <dsp:cNvSpPr/>
      </dsp:nvSpPr>
      <dsp:spPr>
        <a:xfrm rot="5400000">
          <a:off x="3149101" y="-919852"/>
          <a:ext cx="1435335" cy="36393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Easiest and most well documented.</a:t>
          </a:r>
        </a:p>
      </dsp:txBody>
      <dsp:txXfrm rot="-5400000">
        <a:off x="2047113" y="252203"/>
        <a:ext cx="3569245" cy="1295201"/>
      </dsp:txXfrm>
    </dsp:sp>
    <dsp:sp modelId="{2169781C-B246-477F-8299-425DB33E227F}">
      <dsp:nvSpPr>
        <dsp:cNvPr id="0" name=""/>
        <dsp:cNvSpPr/>
      </dsp:nvSpPr>
      <dsp:spPr>
        <a:xfrm>
          <a:off x="0" y="2718"/>
          <a:ext cx="2047113" cy="17941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First of the platforms implemented.</a:t>
          </a:r>
        </a:p>
      </dsp:txBody>
      <dsp:txXfrm>
        <a:off x="87584" y="90302"/>
        <a:ext cx="1871945" cy="1619001"/>
      </dsp:txXfrm>
    </dsp:sp>
    <dsp:sp modelId="{14C81B27-5B54-4E70-B285-B997E01F86DA}">
      <dsp:nvSpPr>
        <dsp:cNvPr id="0" name=""/>
        <dsp:cNvSpPr/>
      </dsp:nvSpPr>
      <dsp:spPr>
        <a:xfrm rot="5400000">
          <a:off x="3149101" y="964025"/>
          <a:ext cx="1435335" cy="3639312"/>
        </a:xfrm>
        <a:prstGeom prst="round2SameRect">
          <a:avLst/>
        </a:prstGeom>
        <a:solidFill>
          <a:schemeClr val="accent2">
            <a:tint val="40000"/>
            <a:alpha val="90000"/>
            <a:hueOff val="889343"/>
            <a:satOff val="-4786"/>
            <a:lumOff val="-5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89343"/>
              <a:satOff val="-4786"/>
              <a:lumOff val="-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Mirrors most real-world DNN deployments.</a:t>
          </a:r>
        </a:p>
      </dsp:txBody>
      <dsp:txXfrm rot="-5400000">
        <a:off x="2047113" y="2136081"/>
        <a:ext cx="3569245" cy="1295201"/>
      </dsp:txXfrm>
    </dsp:sp>
    <dsp:sp modelId="{E9F5DECD-7209-4139-A795-F4B74E3DC4A8}">
      <dsp:nvSpPr>
        <dsp:cNvPr id="0" name=""/>
        <dsp:cNvSpPr/>
      </dsp:nvSpPr>
      <dsp:spPr>
        <a:xfrm>
          <a:off x="0" y="1886596"/>
          <a:ext cx="2047113" cy="1794169"/>
        </a:xfrm>
        <a:prstGeom prst="roundRect">
          <a:avLst/>
        </a:prstGeom>
        <a:solidFill>
          <a:schemeClr val="accent2">
            <a:hueOff val="793976"/>
            <a:satOff val="-5639"/>
            <a:lumOff val="-1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Model was trained and quantized on Windows and deployed to other platforms.</a:t>
          </a:r>
        </a:p>
      </dsp:txBody>
      <dsp:txXfrm>
        <a:off x="87584" y="1974180"/>
        <a:ext cx="1871945" cy="1619001"/>
      </dsp:txXfrm>
    </dsp:sp>
    <dsp:sp modelId="{21721B2E-49F6-4D1D-BAB2-CA16221F9A3B}">
      <dsp:nvSpPr>
        <dsp:cNvPr id="0" name=""/>
        <dsp:cNvSpPr/>
      </dsp:nvSpPr>
      <dsp:spPr>
        <a:xfrm rot="5400000">
          <a:off x="3149101" y="2847903"/>
          <a:ext cx="1435335" cy="3639312"/>
        </a:xfrm>
        <a:prstGeom prst="round2SameRect">
          <a:avLst/>
        </a:prstGeom>
        <a:solidFill>
          <a:schemeClr val="accent2">
            <a:tint val="40000"/>
            <a:alpha val="90000"/>
            <a:hueOff val="1778686"/>
            <a:satOff val="-9571"/>
            <a:lumOff val="-10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78686"/>
              <a:satOff val="-9571"/>
              <a:lumOff val="-10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Allowed for easy Graphical Processing Unit (GPU) integration.</a:t>
          </a:r>
        </a:p>
      </dsp:txBody>
      <dsp:txXfrm rot="-5400000">
        <a:off x="2047113" y="4019959"/>
        <a:ext cx="3569245" cy="1295201"/>
      </dsp:txXfrm>
    </dsp:sp>
    <dsp:sp modelId="{1CB34183-20EC-46E4-966C-B06306F96F3C}">
      <dsp:nvSpPr>
        <dsp:cNvPr id="0" name=""/>
        <dsp:cNvSpPr/>
      </dsp:nvSpPr>
      <dsp:spPr>
        <a:xfrm>
          <a:off x="0" y="3770474"/>
          <a:ext cx="2047113" cy="1794169"/>
        </a:xfrm>
        <a:prstGeom prst="roundRect">
          <a:avLst/>
        </a:prstGeom>
        <a:solidFill>
          <a:schemeClr val="accent2">
            <a:hueOff val="1587951"/>
            <a:satOff val="-11278"/>
            <a:lumOff val="-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Implemented using Keras with a TensorFlow backend.</a:t>
          </a:r>
        </a:p>
      </dsp:txBody>
      <dsp:txXfrm>
        <a:off x="87584" y="3858058"/>
        <a:ext cx="1871945" cy="1619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A5A2A-9967-440C-B1D3-C8547D2A5B9A}">
      <dsp:nvSpPr>
        <dsp:cNvPr id="0" name=""/>
        <dsp:cNvSpPr/>
      </dsp:nvSpPr>
      <dsp:spPr>
        <a:xfrm>
          <a:off x="0" y="904696"/>
          <a:ext cx="7458074" cy="16702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FD698-BD6A-4F33-B0B4-6CB163FD9B3A}">
      <dsp:nvSpPr>
        <dsp:cNvPr id="0" name=""/>
        <dsp:cNvSpPr/>
      </dsp:nvSpPr>
      <dsp:spPr>
        <a:xfrm>
          <a:off x="505238" y="1280493"/>
          <a:ext cx="918614" cy="9186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2D1FC-42C1-488A-B5D5-93FB4935B501}">
      <dsp:nvSpPr>
        <dsp:cNvPr id="0" name=""/>
        <dsp:cNvSpPr/>
      </dsp:nvSpPr>
      <dsp:spPr>
        <a:xfrm>
          <a:off x="1929091" y="904696"/>
          <a:ext cx="3356133" cy="1670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64" tIns="176764" rIns="176764" bIns="17676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Most challenging part was the memory management</a:t>
          </a:r>
        </a:p>
      </dsp:txBody>
      <dsp:txXfrm>
        <a:off x="1929091" y="904696"/>
        <a:ext cx="3356133" cy="1670208"/>
      </dsp:txXfrm>
    </dsp:sp>
    <dsp:sp modelId="{87BC945F-4479-46FF-9C1B-F2852CB9D0DD}">
      <dsp:nvSpPr>
        <dsp:cNvPr id="0" name=""/>
        <dsp:cNvSpPr/>
      </dsp:nvSpPr>
      <dsp:spPr>
        <a:xfrm>
          <a:off x="5285224" y="904696"/>
          <a:ext cx="2172849" cy="1670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64" tIns="176764" rIns="176764" bIns="176764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Limited memory to load and process huge dataset at the same time</a:t>
          </a:r>
        </a:p>
      </dsp:txBody>
      <dsp:txXfrm>
        <a:off x="5285224" y="904696"/>
        <a:ext cx="2172849" cy="1670208"/>
      </dsp:txXfrm>
    </dsp:sp>
    <dsp:sp modelId="{9251EA67-F987-4C06-884D-256FB13F19BB}">
      <dsp:nvSpPr>
        <dsp:cNvPr id="0" name=""/>
        <dsp:cNvSpPr/>
      </dsp:nvSpPr>
      <dsp:spPr>
        <a:xfrm>
          <a:off x="0" y="2992457"/>
          <a:ext cx="7458074" cy="16702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DFCC7-8A2F-46B0-9117-EC1E0C2E02A9}">
      <dsp:nvSpPr>
        <dsp:cNvPr id="0" name=""/>
        <dsp:cNvSpPr/>
      </dsp:nvSpPr>
      <dsp:spPr>
        <a:xfrm>
          <a:off x="505238" y="3368254"/>
          <a:ext cx="918614" cy="918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F005F-3914-4901-A326-B53DDA3603F2}">
      <dsp:nvSpPr>
        <dsp:cNvPr id="0" name=""/>
        <dsp:cNvSpPr/>
      </dsp:nvSpPr>
      <dsp:spPr>
        <a:xfrm>
          <a:off x="1929091" y="2992457"/>
          <a:ext cx="5528982" cy="1670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64" tIns="176764" rIns="176764" bIns="17676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Code modification to run the prediction model in the batch of 100 samples at the time</a:t>
          </a:r>
        </a:p>
      </dsp:txBody>
      <dsp:txXfrm>
        <a:off x="1929091" y="2992457"/>
        <a:ext cx="5528982" cy="1670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EAE81-CE75-445D-BDCF-9DD613A238AB}">
      <dsp:nvSpPr>
        <dsp:cNvPr id="0" name=""/>
        <dsp:cNvSpPr/>
      </dsp:nvSpPr>
      <dsp:spPr>
        <a:xfrm>
          <a:off x="5527" y="283874"/>
          <a:ext cx="1097489" cy="109748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E041C-5D88-4F6C-8761-4293244A9EA2}">
      <dsp:nvSpPr>
        <dsp:cNvPr id="0" name=""/>
        <dsp:cNvSpPr/>
      </dsp:nvSpPr>
      <dsp:spPr>
        <a:xfrm>
          <a:off x="5527" y="1486990"/>
          <a:ext cx="3135684" cy="7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Required the quantizing of the TensorFlow parameters to fit on the FPGA.</a:t>
          </a:r>
        </a:p>
      </dsp:txBody>
      <dsp:txXfrm>
        <a:off x="5527" y="1486990"/>
        <a:ext cx="3135684" cy="739231"/>
      </dsp:txXfrm>
    </dsp:sp>
    <dsp:sp modelId="{0A681526-2638-4ABB-B231-4A915BAC8236}">
      <dsp:nvSpPr>
        <dsp:cNvPr id="0" name=""/>
        <dsp:cNvSpPr/>
      </dsp:nvSpPr>
      <dsp:spPr>
        <a:xfrm>
          <a:off x="5527" y="2275350"/>
          <a:ext cx="3135684" cy="464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Needed to convert the trained weights and biases from float32 to int8 to fit on the FPGA.</a:t>
          </a:r>
        </a:p>
      </dsp:txBody>
      <dsp:txXfrm>
        <a:off x="5527" y="2275350"/>
        <a:ext cx="3135684" cy="464963"/>
      </dsp:txXfrm>
    </dsp:sp>
    <dsp:sp modelId="{EFFC91FA-F0A3-49BA-86D2-BC4E9E233A78}">
      <dsp:nvSpPr>
        <dsp:cNvPr id="0" name=""/>
        <dsp:cNvSpPr/>
      </dsp:nvSpPr>
      <dsp:spPr>
        <a:xfrm>
          <a:off x="3689957" y="188232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117E5-B036-4673-80D2-9EE894B19699}">
      <dsp:nvSpPr>
        <dsp:cNvPr id="0" name=""/>
        <dsp:cNvSpPr/>
      </dsp:nvSpPr>
      <dsp:spPr>
        <a:xfrm>
          <a:off x="3689957" y="1399574"/>
          <a:ext cx="3135684" cy="7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Quantization was done using TFLite and Netron.</a:t>
          </a:r>
        </a:p>
      </dsp:txBody>
      <dsp:txXfrm>
        <a:off x="3689957" y="1399574"/>
        <a:ext cx="3135684" cy="739231"/>
      </dsp:txXfrm>
    </dsp:sp>
    <dsp:sp modelId="{22244683-28D0-4508-BB88-5755A62DA495}">
      <dsp:nvSpPr>
        <dsp:cNvPr id="0" name=""/>
        <dsp:cNvSpPr/>
      </dsp:nvSpPr>
      <dsp:spPr>
        <a:xfrm>
          <a:off x="3689957" y="2191760"/>
          <a:ext cx="3135684" cy="64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TFLite: Library designed to aid in the deployment of TensorFlow models to edge devices.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Netron: DNN model viewer with the ability to export weights and biases.</a:t>
          </a:r>
        </a:p>
      </dsp:txBody>
      <dsp:txXfrm>
        <a:off x="3689957" y="2191760"/>
        <a:ext cx="3135684" cy="644194"/>
      </dsp:txXfrm>
    </dsp:sp>
    <dsp:sp modelId="{6410DEF9-92EB-4FBB-BB08-3029A3049F4E}">
      <dsp:nvSpPr>
        <dsp:cNvPr id="0" name=""/>
        <dsp:cNvSpPr/>
      </dsp:nvSpPr>
      <dsp:spPr>
        <a:xfrm>
          <a:off x="7374387" y="188232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81F48-FEDE-4E5E-9B04-1961DBD32BB2}">
      <dsp:nvSpPr>
        <dsp:cNvPr id="0" name=""/>
        <dsp:cNvSpPr/>
      </dsp:nvSpPr>
      <dsp:spPr>
        <a:xfrm>
          <a:off x="7374387" y="1399574"/>
          <a:ext cx="3135684" cy="7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After quantizing the model parameters, a simple Python script was written to convert the NumPy arrays to C arrays.</a:t>
          </a:r>
        </a:p>
      </dsp:txBody>
      <dsp:txXfrm>
        <a:off x="7374387" y="1399574"/>
        <a:ext cx="3135684" cy="739231"/>
      </dsp:txXfrm>
    </dsp:sp>
    <dsp:sp modelId="{93B108F2-4526-44B7-A776-456BD0A8251C}">
      <dsp:nvSpPr>
        <dsp:cNvPr id="0" name=""/>
        <dsp:cNvSpPr/>
      </dsp:nvSpPr>
      <dsp:spPr>
        <a:xfrm>
          <a:off x="7374387" y="2191760"/>
          <a:ext cx="3135684" cy="64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This was used to synthesize the trained parameters into the FPGA logic.</a:t>
          </a:r>
        </a:p>
      </dsp:txBody>
      <dsp:txXfrm>
        <a:off x="7374387" y="2191760"/>
        <a:ext cx="3135684" cy="6441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AE47-42FB-4559-A00E-4FD3B6100A53}">
      <dsp:nvSpPr>
        <dsp:cNvPr id="0" name=""/>
        <dsp:cNvSpPr/>
      </dsp:nvSpPr>
      <dsp:spPr>
        <a:xfrm>
          <a:off x="0" y="493423"/>
          <a:ext cx="10515600" cy="905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6B718-9814-4EE9-A000-7C99416BC469}">
      <dsp:nvSpPr>
        <dsp:cNvPr id="0" name=""/>
        <dsp:cNvSpPr/>
      </dsp:nvSpPr>
      <dsp:spPr>
        <a:xfrm>
          <a:off x="273909" y="697157"/>
          <a:ext cx="498016" cy="49801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3C3B-7975-4B67-83B7-F20C50B50A10}">
      <dsp:nvSpPr>
        <dsp:cNvPr id="0" name=""/>
        <dsp:cNvSpPr/>
      </dsp:nvSpPr>
      <dsp:spPr>
        <a:xfrm>
          <a:off x="1045835" y="493423"/>
          <a:ext cx="4732020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FPGA development was broken into two parts:</a:t>
          </a:r>
        </a:p>
      </dsp:txBody>
      <dsp:txXfrm>
        <a:off x="1045835" y="493423"/>
        <a:ext cx="4732020" cy="905485"/>
      </dsp:txXfrm>
    </dsp:sp>
    <dsp:sp modelId="{31F2B0EA-E2DA-4ACB-89BE-CA2E40FA0793}">
      <dsp:nvSpPr>
        <dsp:cNvPr id="0" name=""/>
        <dsp:cNvSpPr/>
      </dsp:nvSpPr>
      <dsp:spPr>
        <a:xfrm>
          <a:off x="5777855" y="493423"/>
          <a:ext cx="4736722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Logic development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Creating the hardware accelerator for the DNN calculations.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Software development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Accessing the hardware accelerator from Linux and using it for evaluation.</a:t>
          </a:r>
        </a:p>
      </dsp:txBody>
      <dsp:txXfrm>
        <a:off x="5777855" y="493423"/>
        <a:ext cx="4736722" cy="905485"/>
      </dsp:txXfrm>
    </dsp:sp>
    <dsp:sp modelId="{FA78BE71-C756-4754-AD2C-C20E1AD6CD80}">
      <dsp:nvSpPr>
        <dsp:cNvPr id="0" name=""/>
        <dsp:cNvSpPr/>
      </dsp:nvSpPr>
      <dsp:spPr>
        <a:xfrm>
          <a:off x="0" y="1625279"/>
          <a:ext cx="10515600" cy="905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71072-8A8D-4971-AE19-E7370C7FBB2F}">
      <dsp:nvSpPr>
        <dsp:cNvPr id="0" name=""/>
        <dsp:cNvSpPr/>
      </dsp:nvSpPr>
      <dsp:spPr>
        <a:xfrm>
          <a:off x="273909" y="1829013"/>
          <a:ext cx="498016" cy="49801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29CD-4642-49D6-95C1-278E3F4BE528}">
      <dsp:nvSpPr>
        <dsp:cNvPr id="0" name=""/>
        <dsp:cNvSpPr/>
      </dsp:nvSpPr>
      <dsp:spPr>
        <a:xfrm>
          <a:off x="1045835" y="1625279"/>
          <a:ext cx="4732020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Most difficult task was getting the DNN to fit in the FPGA logic.</a:t>
          </a:r>
        </a:p>
      </dsp:txBody>
      <dsp:txXfrm>
        <a:off x="1045835" y="1625279"/>
        <a:ext cx="4732020" cy="905485"/>
      </dsp:txXfrm>
    </dsp:sp>
    <dsp:sp modelId="{3A624D85-2A4D-4999-94CE-021D413E6B39}">
      <dsp:nvSpPr>
        <dsp:cNvPr id="0" name=""/>
        <dsp:cNvSpPr/>
      </dsp:nvSpPr>
      <dsp:spPr>
        <a:xfrm>
          <a:off x="5777855" y="1625279"/>
          <a:ext cx="4736722" cy="90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1" tIns="95831" rIns="95831" bIns="95831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Originally tried to use the float32 parameters, but it was too costly to fit.</a:t>
          </a:r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Had to use the quantized int8 parameters and use int32 operations for the inference.</a:t>
          </a:r>
        </a:p>
      </dsp:txBody>
      <dsp:txXfrm>
        <a:off x="5777855" y="1625279"/>
        <a:ext cx="4736722" cy="905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A2E61-BAAD-48FA-8C29-AA664AF151F8}">
      <dsp:nvSpPr>
        <dsp:cNvPr id="0" name=""/>
        <dsp:cNvSpPr/>
      </dsp:nvSpPr>
      <dsp:spPr>
        <a:xfrm>
          <a:off x="0" y="2310"/>
          <a:ext cx="7060095" cy="11711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E9B69-B1AB-4EDB-B6C2-E2B3C0C0166E}">
      <dsp:nvSpPr>
        <dsp:cNvPr id="0" name=""/>
        <dsp:cNvSpPr/>
      </dsp:nvSpPr>
      <dsp:spPr>
        <a:xfrm>
          <a:off x="354258" y="265808"/>
          <a:ext cx="644106" cy="64410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EE360-D5DE-4046-937E-FA66401F85FA}">
      <dsp:nvSpPr>
        <dsp:cNvPr id="0" name=""/>
        <dsp:cNvSpPr/>
      </dsp:nvSpPr>
      <dsp:spPr>
        <a:xfrm>
          <a:off x="1352624" y="231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PYNQ platform comes pre-loaded with Jupyter </a:t>
          </a:r>
          <a:r>
            <a:rPr lang="en-US" sz="1400" kern="1200">
              <a:latin typeface="Sabon Next LT"/>
            </a:rPr>
            <a:t>Notebook</a:t>
          </a:r>
          <a:r>
            <a:rPr lang="en-US" sz="1400" kern="1200"/>
            <a:t> and custom libraries to interface with FPGA logic.</a:t>
          </a:r>
        </a:p>
      </dsp:txBody>
      <dsp:txXfrm>
        <a:off x="1352624" y="2310"/>
        <a:ext cx="5707470" cy="1171103"/>
      </dsp:txXfrm>
    </dsp:sp>
    <dsp:sp modelId="{0DC5B9CD-1981-4DD2-9372-5BA0489CAB8B}">
      <dsp:nvSpPr>
        <dsp:cNvPr id="0" name=""/>
        <dsp:cNvSpPr/>
      </dsp:nvSpPr>
      <dsp:spPr>
        <a:xfrm>
          <a:off x="0" y="1466190"/>
          <a:ext cx="7060095" cy="11711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24FDF-AAF1-41B6-8F72-B49B52907CEE}">
      <dsp:nvSpPr>
        <dsp:cNvPr id="0" name=""/>
        <dsp:cNvSpPr/>
      </dsp:nvSpPr>
      <dsp:spPr>
        <a:xfrm>
          <a:off x="354258" y="1729688"/>
          <a:ext cx="644106" cy="6441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0FE02-4101-42CC-A93C-1A689942A970}">
      <dsp:nvSpPr>
        <dsp:cNvPr id="0" name=""/>
        <dsp:cNvSpPr/>
      </dsp:nvSpPr>
      <dsp:spPr>
        <a:xfrm>
          <a:off x="1352624" y="146619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 custom software driver was written that utilizes these libraries to make it simple to interface with the logic.</a:t>
          </a:r>
        </a:p>
      </dsp:txBody>
      <dsp:txXfrm>
        <a:off x="1352624" y="1466190"/>
        <a:ext cx="5707470" cy="1171103"/>
      </dsp:txXfrm>
    </dsp:sp>
    <dsp:sp modelId="{A52617A2-F8F7-420E-8667-6039EC480BCA}">
      <dsp:nvSpPr>
        <dsp:cNvPr id="0" name=""/>
        <dsp:cNvSpPr/>
      </dsp:nvSpPr>
      <dsp:spPr>
        <a:xfrm>
          <a:off x="0" y="2930069"/>
          <a:ext cx="7060095" cy="11711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4F19-55A1-4A54-9D89-868D02074B9B}">
      <dsp:nvSpPr>
        <dsp:cNvPr id="0" name=""/>
        <dsp:cNvSpPr/>
      </dsp:nvSpPr>
      <dsp:spPr>
        <a:xfrm>
          <a:off x="354258" y="3193567"/>
          <a:ext cx="644106" cy="64410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CEFD1-1F00-4105-B8A0-1518146B000D}">
      <dsp:nvSpPr>
        <dsp:cNvPr id="0" name=""/>
        <dsp:cNvSpPr/>
      </dsp:nvSpPr>
      <dsp:spPr>
        <a:xfrm>
          <a:off x="1352624" y="2930069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Image(s) can be loaded onto the DDR memory and transferred to the logic using a Direct Memory Access (DMA) controller.</a:t>
          </a:r>
        </a:p>
      </dsp:txBody>
      <dsp:txXfrm>
        <a:off x="1352624" y="2930069"/>
        <a:ext cx="5707470" cy="1171103"/>
      </dsp:txXfrm>
    </dsp:sp>
    <dsp:sp modelId="{4DED0B93-0DF5-42E4-852A-63F107B9469E}">
      <dsp:nvSpPr>
        <dsp:cNvPr id="0" name=""/>
        <dsp:cNvSpPr/>
      </dsp:nvSpPr>
      <dsp:spPr>
        <a:xfrm>
          <a:off x="0" y="4393948"/>
          <a:ext cx="7060095" cy="11711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4AD06-55E2-43C4-A362-2A905530C3C4}">
      <dsp:nvSpPr>
        <dsp:cNvPr id="0" name=""/>
        <dsp:cNvSpPr/>
      </dsp:nvSpPr>
      <dsp:spPr>
        <a:xfrm>
          <a:off x="354258" y="4657447"/>
          <a:ext cx="644106" cy="64410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3E499-C804-41BD-A17B-C5707A565FBA}">
      <dsp:nvSpPr>
        <dsp:cNvPr id="0" name=""/>
        <dsp:cNvSpPr/>
      </dsp:nvSpPr>
      <dsp:spPr>
        <a:xfrm>
          <a:off x="1352624" y="4393948"/>
          <a:ext cx="3177042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After pre-allocating the memory region for the DMA, a single function call can initiate the logic operation and return the result.</a:t>
          </a:r>
        </a:p>
      </dsp:txBody>
      <dsp:txXfrm>
        <a:off x="1352624" y="4393948"/>
        <a:ext cx="3177042" cy="1171103"/>
      </dsp:txXfrm>
    </dsp:sp>
    <dsp:sp modelId="{BA933459-D185-4459-BB08-517BC627182E}">
      <dsp:nvSpPr>
        <dsp:cNvPr id="0" name=""/>
        <dsp:cNvSpPr/>
      </dsp:nvSpPr>
      <dsp:spPr>
        <a:xfrm>
          <a:off x="4529667" y="4393948"/>
          <a:ext cx="2530427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Similar to the TensorFlow predict method.</a:t>
          </a:r>
        </a:p>
      </dsp:txBody>
      <dsp:txXfrm>
        <a:off x="4529667" y="4393948"/>
        <a:ext cx="2530427" cy="11711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1B6FC-7780-4F79-AD4D-A6BC91126D3F}">
      <dsp:nvSpPr>
        <dsp:cNvPr id="0" name=""/>
        <dsp:cNvSpPr/>
      </dsp:nvSpPr>
      <dsp:spPr>
        <a:xfrm>
          <a:off x="0" y="679"/>
          <a:ext cx="7060095" cy="15902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4E2CD-D174-4BEE-9B9A-168A7CA24857}">
      <dsp:nvSpPr>
        <dsp:cNvPr id="0" name=""/>
        <dsp:cNvSpPr/>
      </dsp:nvSpPr>
      <dsp:spPr>
        <a:xfrm>
          <a:off x="481061" y="358494"/>
          <a:ext cx="874657" cy="87465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555B1-435E-4764-A089-B9F2E84C183E}">
      <dsp:nvSpPr>
        <dsp:cNvPr id="0" name=""/>
        <dsp:cNvSpPr/>
      </dsp:nvSpPr>
      <dsp:spPr>
        <a:xfrm>
          <a:off x="1836781" y="679"/>
          <a:ext cx="3177042" cy="159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Highest Performance: x86 CPU</a:t>
          </a:r>
        </a:p>
      </dsp:txBody>
      <dsp:txXfrm>
        <a:off x="1836781" y="679"/>
        <a:ext cx="3177042" cy="1590286"/>
      </dsp:txXfrm>
    </dsp:sp>
    <dsp:sp modelId="{33FB73AF-360C-4DC4-9378-A130FDD4BD67}">
      <dsp:nvSpPr>
        <dsp:cNvPr id="0" name=""/>
        <dsp:cNvSpPr/>
      </dsp:nvSpPr>
      <dsp:spPr>
        <a:xfrm>
          <a:off x="5013823" y="679"/>
          <a:ext cx="2046271" cy="159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Most likely due to small model size. GPU was expected to be the most performant.</a:t>
          </a:r>
        </a:p>
      </dsp:txBody>
      <dsp:txXfrm>
        <a:off x="5013823" y="679"/>
        <a:ext cx="2046271" cy="1590286"/>
      </dsp:txXfrm>
    </dsp:sp>
    <dsp:sp modelId="{D412054C-EDE6-43AB-8D6D-BBB27156B25C}">
      <dsp:nvSpPr>
        <dsp:cNvPr id="0" name=""/>
        <dsp:cNvSpPr/>
      </dsp:nvSpPr>
      <dsp:spPr>
        <a:xfrm>
          <a:off x="0" y="1988538"/>
          <a:ext cx="7060095" cy="15902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F7CE1-77C0-4E55-BC0D-F7AF1629ABEB}">
      <dsp:nvSpPr>
        <dsp:cNvPr id="0" name=""/>
        <dsp:cNvSpPr/>
      </dsp:nvSpPr>
      <dsp:spPr>
        <a:xfrm>
          <a:off x="481061" y="2346352"/>
          <a:ext cx="874657" cy="8746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453B4-6277-4F51-8880-2000C8B1315E}">
      <dsp:nvSpPr>
        <dsp:cNvPr id="0" name=""/>
        <dsp:cNvSpPr/>
      </dsp:nvSpPr>
      <dsp:spPr>
        <a:xfrm>
          <a:off x="1836781" y="1988538"/>
          <a:ext cx="3177042" cy="159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Most Power Efficient: GPU</a:t>
          </a:r>
        </a:p>
      </dsp:txBody>
      <dsp:txXfrm>
        <a:off x="1836781" y="1988538"/>
        <a:ext cx="3177042" cy="1590286"/>
      </dsp:txXfrm>
    </dsp:sp>
    <dsp:sp modelId="{FDBB8467-A843-4F5F-A868-30D55BFCE791}">
      <dsp:nvSpPr>
        <dsp:cNvPr id="0" name=""/>
        <dsp:cNvSpPr/>
      </dsp:nvSpPr>
      <dsp:spPr>
        <a:xfrm>
          <a:off x="5013823" y="1988538"/>
          <a:ext cx="2046271" cy="159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Doesn't take into account the CPU necessary to run the GPU.</a:t>
          </a:r>
        </a:p>
      </dsp:txBody>
      <dsp:txXfrm>
        <a:off x="5013823" y="1988538"/>
        <a:ext cx="2046271" cy="1590286"/>
      </dsp:txXfrm>
    </dsp:sp>
    <dsp:sp modelId="{FE5DEFF4-394C-49A1-9126-278CFBAB78A1}">
      <dsp:nvSpPr>
        <dsp:cNvPr id="0" name=""/>
        <dsp:cNvSpPr/>
      </dsp:nvSpPr>
      <dsp:spPr>
        <a:xfrm>
          <a:off x="0" y="3976396"/>
          <a:ext cx="7060095" cy="15902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33A3E-9295-4D7A-AB32-5B07978516F6}">
      <dsp:nvSpPr>
        <dsp:cNvPr id="0" name=""/>
        <dsp:cNvSpPr/>
      </dsp:nvSpPr>
      <dsp:spPr>
        <a:xfrm>
          <a:off x="481061" y="4334211"/>
          <a:ext cx="874657" cy="87465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74B9-65BA-412B-ACFD-A51942F76FFF}">
      <dsp:nvSpPr>
        <dsp:cNvPr id="0" name=""/>
        <dsp:cNvSpPr/>
      </dsp:nvSpPr>
      <dsp:spPr>
        <a:xfrm>
          <a:off x="1836781" y="3976396"/>
          <a:ext cx="3177042" cy="159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Best Power Draw: FPGA</a:t>
          </a:r>
        </a:p>
      </dsp:txBody>
      <dsp:txXfrm>
        <a:off x="1836781" y="3976396"/>
        <a:ext cx="3177042" cy="1590286"/>
      </dsp:txXfrm>
    </dsp:sp>
    <dsp:sp modelId="{25D4FB61-8AE0-439F-B008-DC1A3A2D550B}">
      <dsp:nvSpPr>
        <dsp:cNvPr id="0" name=""/>
        <dsp:cNvSpPr/>
      </dsp:nvSpPr>
      <dsp:spPr>
        <a:xfrm>
          <a:off x="5013823" y="3976396"/>
          <a:ext cx="2046271" cy="159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05" tIns="168305" rIns="168305" bIns="168305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Smallest power draw while still maintaining reasonable performance.</a:t>
          </a:r>
        </a:p>
      </dsp:txBody>
      <dsp:txXfrm>
        <a:off x="5013823" y="3976396"/>
        <a:ext cx="2046271" cy="1590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5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39" r:id="rId5"/>
    <p:sldLayoutId id="2147483840" r:id="rId6"/>
    <p:sldLayoutId id="2147483845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6A802B13-4845-A1BC-81C3-A7F07F63A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8" b="364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396540" cy="3184274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rgbClr val="FFFFFF"/>
                </a:solidFill>
                <a:cs typeface="Calibri Light"/>
              </a:rPr>
              <a:t>AI Deployment Environments and Requirements</a:t>
            </a:r>
            <a:endParaRPr lang="en-US" sz="5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396540" cy="14953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Matthew Lima and Krishu Nakarmi</a:t>
            </a:r>
          </a:p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ELE548-Computer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B550E-CAE3-220E-C9FF-3E8B5B3B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FPGA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3E039-784D-323D-2E51-0AF2BD57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828775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4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9542-E249-FFA8-86A6-73E248B4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FPGA Implementation I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C0E336-DAFC-2A91-E903-0E4A6F790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3C3122">
                    <a:alpha val="70000"/>
                  </a:srgbClr>
                </a:solidFill>
              </a:rPr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0D22-7571-556F-1461-317A2DC8B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3C3122">
                    <a:alpha val="70000"/>
                  </a:srgbClr>
                </a:solidFill>
              </a:rPr>
              <a:t>PYNQ-Z2 FPGA development board.</a:t>
            </a:r>
          </a:p>
          <a:p>
            <a:pPr lvl="1"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</a:rPr>
              <a:t>Zynq-7000 System-on-a-Chip (SOC).</a:t>
            </a:r>
          </a:p>
          <a:p>
            <a:pPr lvl="2"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</a:rPr>
              <a:t>FPGA with 85K logic cells.</a:t>
            </a:r>
          </a:p>
          <a:p>
            <a:pPr lvl="2"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</a:rPr>
              <a:t>Dual ARM Cortex-A9 cores.</a:t>
            </a:r>
          </a:p>
          <a:p>
            <a:pPr lvl="1"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</a:rPr>
              <a:t>512MB DDR3</a:t>
            </a:r>
          </a:p>
          <a:p>
            <a:pPr lvl="1"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</a:rPr>
              <a:t>128GB SD Card</a:t>
            </a:r>
          </a:p>
          <a:p>
            <a:pPr lvl="1">
              <a:buClr>
                <a:srgbClr val="F0EBE4"/>
              </a:buClr>
            </a:pPr>
            <a:endParaRPr lang="en-US">
              <a:solidFill>
                <a:srgbClr val="3C3122">
                  <a:alpha val="70000"/>
                </a:srgb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CA195B-ED73-5D4A-D524-7BE9055D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3C3122">
                    <a:alpha val="70000"/>
                  </a:srgbClr>
                </a:solidFill>
              </a:rPr>
              <a:t>Software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9C1528C-FE54-F3F7-99C1-245E09CDA4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lvl="1"/>
            <a:r>
              <a:rPr lang="en-US">
                <a:ea typeface="+mn-lt"/>
                <a:cs typeface="+mn-lt"/>
              </a:rPr>
              <a:t>Ubuntu-based Operating System (OS) running on the ARM cores.</a:t>
            </a:r>
          </a:p>
          <a:p>
            <a:pPr lvl="1">
              <a:buClr>
                <a:srgbClr val="F0EBE4"/>
              </a:buClr>
            </a:pPr>
            <a:r>
              <a:rPr lang="en-US">
                <a:ea typeface="+mn-lt"/>
                <a:cs typeface="+mn-lt"/>
              </a:rPr>
              <a:t>Vitis-HLS for developing custom FPGA DNN logic.</a:t>
            </a:r>
          </a:p>
          <a:p>
            <a:pPr lvl="1">
              <a:buClr>
                <a:srgbClr val="F0EBE4"/>
              </a:buClr>
            </a:pPr>
            <a:r>
              <a:rPr lang="en-US">
                <a:ea typeface="+mn-lt"/>
                <a:cs typeface="+mn-lt"/>
              </a:rPr>
              <a:t>Vivado for connecting DNN logic to the ARM cores.</a:t>
            </a:r>
          </a:p>
          <a:p>
            <a:pPr lvl="1">
              <a:buClr>
                <a:srgbClr val="F0EBE4"/>
              </a:buClr>
            </a:pPr>
            <a:r>
              <a:rPr lang="en-US">
                <a:ea typeface="+mn-lt"/>
                <a:cs typeface="+mn-lt"/>
              </a:rPr>
              <a:t>Python for interfacing with the logic.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B9EF2-5E55-10DA-C00F-6BD3FD7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FPGA Implementation II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8A9D328-CE30-30BF-AC4E-73626B4DD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93792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1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2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34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80842-611B-DCB0-337A-4891882A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FPGA Implementation III: HLS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204BD00-2FA3-E4C4-FE72-8CE79787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High Level Synthesis (HLS) was used to implement the DNN logic in the FPGA.</a:t>
            </a:r>
          </a:p>
          <a:p>
            <a:pPr>
              <a:buClr>
                <a:srgbClr val="F0EBE4"/>
              </a:buClr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Component has a dedicated input and output stream port to receive data (MNIST images) and transmit the result (10-word vector).</a:t>
            </a:r>
          </a:p>
          <a:p>
            <a:pPr>
              <a:buClr>
                <a:srgbClr val="F0EBE4"/>
              </a:buClr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Weights and biases are stored in const int8 and int32 arrays, respectively.</a:t>
            </a:r>
          </a:p>
          <a:p>
            <a:pPr lvl="1">
              <a:buClr>
                <a:srgbClr val="F0EBE4"/>
              </a:buClr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All operations are done in int32 to preserve accuracy. Weights are stored as int8 to preserve memory.</a:t>
            </a:r>
          </a:p>
        </p:txBody>
      </p:sp>
    </p:spTree>
    <p:extLst>
      <p:ext uri="{BB962C8B-B14F-4D97-AF65-F5344CB8AC3E}">
        <p14:creationId xmlns:p14="http://schemas.microsoft.com/office/powerpoint/2010/main" val="42861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7C70-CA56-6386-F446-29127ED2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3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FPGA Implementation IV: Software</a:t>
            </a:r>
            <a:endParaRPr lang="en-US" sz="3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EAF56-6392-B0F9-FA88-2BA2DDFE9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28653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2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3EFA4BB-505F-1C76-5342-7487A0F010C5}"/>
              </a:ext>
              <a:ext uri="{147F2762-F138-4A5C-976F-8EAC2B608ADB}">
                <a16:predDERef xmlns:a16="http://schemas.microsoft.com/office/drawing/2014/main" pre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626305"/>
              </p:ext>
            </p:extLst>
          </p:nvPr>
        </p:nvGraphicFramePr>
        <p:xfrm>
          <a:off x="838200" y="2178050"/>
          <a:ext cx="10515600" cy="399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769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3B0-7846-5CB0-E945-5BF28615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ngsana New"/>
              </a:rPr>
              <a:t>Results </a:t>
            </a:r>
            <a:r>
              <a:rPr lang="en-US" dirty="0" smtClean="0">
                <a:cs typeface="Angsana New"/>
              </a:rPr>
              <a:t>II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D9F3853-1CAD-1E43-0D74-EB66C45B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98849"/>
            <a:ext cx="5509845" cy="436476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611C4BD-184A-1C7B-BADD-33A933B2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6" y="1998136"/>
            <a:ext cx="5359400" cy="43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B5AE-7ABA-9E73-B96F-BF870CB7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ngsana New"/>
              </a:rPr>
              <a:t>Results </a:t>
            </a:r>
            <a:r>
              <a:rPr lang="en-US" dirty="0" smtClean="0">
                <a:cs typeface="Angsana New"/>
              </a:rPr>
              <a:t>III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D7D743D-CFAF-7DA9-89AD-504E226C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4" y="1997601"/>
            <a:ext cx="5314266" cy="437187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72B5E0B-BEEA-1C81-FF12-53D752FE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0" y="2006600"/>
            <a:ext cx="5664786" cy="43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6ED18-966C-A4D4-FDD0-F987D943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CCFA9-D5C5-CE20-CC5B-07C0D0AB8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797616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8CF6-E1BA-FAA7-0F52-B1A6725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C136-807A-C43B-6971-F79B907C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C3122">
                    <a:alpha val="70000"/>
                  </a:srgbClr>
                </a:solidFill>
              </a:rPr>
              <a:t>[1] K. Cao, Y. Liu, G. Meng and Q. Sun, "An Overview on Edge 	Computing Research," in IEEE Access, vol. 8, pp. 85714-	85728, 2020, </a:t>
            </a:r>
            <a:r>
              <a:rPr lang="en-US" err="1">
                <a:solidFill>
                  <a:srgbClr val="3C3122">
                    <a:alpha val="70000"/>
                  </a:srgbClr>
                </a:solidFill>
              </a:rPr>
              <a:t>doi</a:t>
            </a:r>
            <a:r>
              <a:rPr lang="en-US">
                <a:solidFill>
                  <a:srgbClr val="3C3122">
                    <a:alpha val="70000"/>
                  </a:srgbClr>
                </a:solidFill>
              </a:rPr>
              <a:t>: 10.1109/ACCESS.2020.2991734.</a:t>
            </a:r>
          </a:p>
          <a:p>
            <a:pPr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</a:rPr>
              <a:t>[2] </a:t>
            </a:r>
            <a:r>
              <a:rPr lang="en-US">
                <a:ea typeface="+mn-lt"/>
                <a:cs typeface="+mn-lt"/>
              </a:rPr>
              <a:t>L. Deng, “The </a:t>
            </a:r>
            <a:r>
              <a:rPr lang="en-US" err="1">
                <a:ea typeface="+mn-lt"/>
                <a:cs typeface="+mn-lt"/>
              </a:rPr>
              <a:t>mnist</a:t>
            </a:r>
            <a:r>
              <a:rPr lang="en-US">
                <a:ea typeface="+mn-lt"/>
                <a:cs typeface="+mn-lt"/>
              </a:rPr>
              <a:t> database of handwritten digit images for machine learning research,” IEEE Signal Processing Magazine, vol. 29, no. 6, pp. 141–142, 2012.</a:t>
            </a:r>
            <a:endParaRPr lang="en-US">
              <a:solidFill>
                <a:srgbClr val="3C3122">
                  <a:alpha val="70000"/>
                </a:srgbClr>
              </a:solidFill>
            </a:endParaRPr>
          </a:p>
          <a:p>
            <a:endParaRPr lang="en-US">
              <a:solidFill>
                <a:srgbClr val="3C3122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12706-C090-ADED-CFA0-B209FCA8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Agenda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EF2161B-4370-6D87-B549-5AF388F96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221412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3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F9315-D95C-3D96-E609-9A12E69F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8D1F094-02FB-6A99-7647-8FE01B6A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41328-9F08-DE45-A99F-9601860E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Topic Overview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29044CE-CC79-E958-3800-85862DB23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041422"/>
              </p:ext>
            </p:extLst>
          </p:nvPr>
        </p:nvGraphicFramePr>
        <p:xfrm>
          <a:off x="3932757" y="681789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6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4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ame 44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15B61-A6C1-AB4E-C4A2-EF35F839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67604"/>
            <a:ext cx="10515600" cy="1280939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Model Overview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30A2-0829-44E4-3575-A6E239D5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16" y="2656431"/>
            <a:ext cx="7782782" cy="3563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Simple Modified National Institute of Standards and Technology (MNIST) Optical Character Recognition (OCR) [2].</a:t>
            </a:r>
          </a:p>
          <a:p>
            <a:pPr lvl="1">
              <a:buClr>
                <a:srgbClr val="F0EBE4"/>
              </a:buClr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Original goal was YOLOv3-tiny objection detection Convolutional Neural Network (CNN</a:t>
            </a:r>
            <a:r>
              <a:rPr lang="en-US" sz="1800" dirty="0" smtClean="0">
                <a:solidFill>
                  <a:schemeClr val="tx2">
                    <a:alpha val="60000"/>
                  </a:schemeClr>
                </a:solidFill>
              </a:rPr>
              <a:t>).</a:t>
            </a:r>
          </a:p>
          <a:p>
            <a:pPr lvl="1">
              <a:buClr>
                <a:srgbClr val="F0EBE4"/>
              </a:buClr>
            </a:pPr>
            <a:r>
              <a:rPr lang="en-US" sz="1800" dirty="0" smtClean="0">
                <a:solidFill>
                  <a:schemeClr val="tx2">
                    <a:alpha val="60000"/>
                  </a:schemeClr>
                </a:solidFill>
              </a:rPr>
              <a:t>MNIST dataset contains 70,000 hand-written digits (0 – 9).</a:t>
            </a:r>
          </a:p>
          <a:p>
            <a:pPr lvl="2">
              <a:buClr>
                <a:srgbClr val="F0EBE4"/>
              </a:buClr>
            </a:pPr>
            <a:r>
              <a:rPr lang="en-US" sz="1400" dirty="0" smtClean="0">
                <a:solidFill>
                  <a:schemeClr val="tx2">
                    <a:alpha val="60000"/>
                  </a:schemeClr>
                </a:solidFill>
              </a:rPr>
              <a:t>60K were used for training</a:t>
            </a:r>
          </a:p>
          <a:p>
            <a:pPr lvl="2">
              <a:buClr>
                <a:srgbClr val="F0EBE4"/>
              </a:buClr>
            </a:pPr>
            <a:r>
              <a:rPr lang="en-US" sz="1400" dirty="0" smtClean="0">
                <a:solidFill>
                  <a:schemeClr val="tx2">
                    <a:alpha val="60000"/>
                  </a:schemeClr>
                </a:solidFill>
              </a:rPr>
              <a:t>10K were used for evaluation.</a:t>
            </a:r>
            <a:endParaRPr lang="en-US" sz="14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buClr>
                <a:srgbClr val="F0EBE4"/>
              </a:buClr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Three-layer topology: Input Layer, Hidden Layer, Output Layer</a:t>
            </a:r>
          </a:p>
        </p:txBody>
      </p:sp>
      <p:pic>
        <p:nvPicPr>
          <p:cNvPr id="6" name="Picture 6" descr="Netron.jpg">
            <a:extLst>
              <a:ext uri="{FF2B5EF4-FFF2-40B4-BE49-F238E27FC236}">
                <a16:creationId xmlns:a16="http://schemas.microsoft.com/office/drawing/2014/main" id="{7005949B-455E-60D5-96E9-DC06C8F0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383" y="488651"/>
            <a:ext cx="1863777" cy="57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78A0-09EE-6D8D-AA31-995378BC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Data Analysis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1C003F8-71A0-0B01-A155-9714BDDD6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485169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0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8D6B-B9B2-D0F2-A1D5-B86D2FCD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Windows Implementation 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F4F87-3172-B55F-4827-D6038D150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3C3122">
                    <a:alpha val="70000"/>
                  </a:srgbClr>
                </a:solidFill>
              </a:rPr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A93-D940-8FDA-7A52-B2FE112A25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  <a:ea typeface="+mn-lt"/>
                <a:cs typeface="+mn-lt"/>
              </a:rPr>
              <a:t>Ryzen 7 5800X3D Processor</a:t>
            </a:r>
          </a:p>
          <a:p>
            <a:pPr lvl="1"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  <a:ea typeface="+mn-lt"/>
                <a:cs typeface="+mn-lt"/>
              </a:rPr>
              <a:t>64GB DDR4 Memory</a:t>
            </a:r>
            <a:endParaRPr lang="en-US">
              <a:solidFill>
                <a:srgbClr val="3C3122">
                  <a:alpha val="70000"/>
                </a:srgbClr>
              </a:solidFill>
            </a:endParaRPr>
          </a:p>
          <a:p>
            <a:pPr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  <a:ea typeface="+mn-lt"/>
                <a:cs typeface="+mn-lt"/>
              </a:rPr>
              <a:t>GeForce RTX 3060 GPU</a:t>
            </a:r>
          </a:p>
          <a:p>
            <a:pPr lvl="1">
              <a:buClr>
                <a:srgbClr val="F0EBE4"/>
              </a:buClr>
            </a:pPr>
            <a:r>
              <a:rPr lang="en-US">
                <a:solidFill>
                  <a:srgbClr val="3C3122">
                    <a:alpha val="70000"/>
                  </a:srgbClr>
                </a:solidFill>
                <a:ea typeface="+mn-lt"/>
                <a:cs typeface="+mn-lt"/>
              </a:rPr>
              <a:t>12GB GDDR6 Memory</a:t>
            </a:r>
          </a:p>
          <a:p>
            <a:pPr>
              <a:buClr>
                <a:srgbClr val="F0EBE4"/>
              </a:buClr>
            </a:pPr>
            <a:endParaRPr lang="en-US">
              <a:solidFill>
                <a:srgbClr val="3C3122">
                  <a:alpha val="70000"/>
                </a:srgbClr>
              </a:solidFill>
            </a:endParaRPr>
          </a:p>
          <a:p>
            <a:pPr lvl="1">
              <a:buClr>
                <a:srgbClr val="F0EBE4"/>
              </a:buClr>
            </a:pPr>
            <a:endParaRPr lang="en-US">
              <a:solidFill>
                <a:srgbClr val="3C3122">
                  <a:alpha val="70000"/>
                </a:srgbClr>
              </a:solidFill>
            </a:endParaRPr>
          </a:p>
          <a:p>
            <a:pPr>
              <a:buClr>
                <a:srgbClr val="F0EBE4"/>
              </a:buClr>
            </a:pPr>
            <a:endParaRPr lang="en-US">
              <a:solidFill>
                <a:srgbClr val="3C3122">
                  <a:alpha val="7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8A207-26F6-F567-CC01-E7D3648E8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C3122">
                    <a:alpha val="70000"/>
                  </a:srgbClr>
                </a:solidFill>
              </a:rPr>
              <a:t>Software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B2C47-FE38-29AA-1502-7EC610BA8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C3122">
                    <a:alpha val="70000"/>
                  </a:srgbClr>
                </a:solidFill>
              </a:rPr>
              <a:t>WSL-2</a:t>
            </a:r>
          </a:p>
          <a:p>
            <a:pPr>
              <a:buClr>
                <a:srgbClr val="F0EBE4"/>
              </a:buClr>
            </a:pPr>
            <a:r>
              <a:rPr lang="en-US" dirty="0">
                <a:solidFill>
                  <a:srgbClr val="3C3122">
                    <a:alpha val="70000"/>
                  </a:srgbClr>
                </a:solidFill>
              </a:rPr>
              <a:t>Python</a:t>
            </a:r>
          </a:p>
          <a:p>
            <a:pPr>
              <a:buClr>
                <a:srgbClr val="F0EBE4"/>
              </a:buClr>
            </a:pPr>
            <a:r>
              <a:rPr lang="en-US" dirty="0" err="1" smtClean="0">
                <a:solidFill>
                  <a:srgbClr val="3C3122">
                    <a:alpha val="70000"/>
                  </a:srgbClr>
                </a:solidFill>
              </a:rPr>
              <a:t>PyCharm</a:t>
            </a:r>
            <a:endParaRPr lang="en-US" dirty="0">
              <a:solidFill>
                <a:srgbClr val="3C3122">
                  <a:alpha val="70000"/>
                </a:srgbClr>
              </a:solidFill>
            </a:endParaRPr>
          </a:p>
          <a:p>
            <a:pPr>
              <a:buClr>
                <a:srgbClr val="F0EBE4"/>
              </a:buClr>
            </a:pPr>
            <a:r>
              <a:rPr lang="en-US" dirty="0" smtClean="0">
                <a:solidFill>
                  <a:srgbClr val="3C3122">
                    <a:alpha val="70000"/>
                  </a:srgbClr>
                </a:solidFill>
              </a:rPr>
              <a:t>Open Hardware Monitor</a:t>
            </a:r>
          </a:p>
        </p:txBody>
      </p:sp>
    </p:spTree>
    <p:extLst>
      <p:ext uri="{BB962C8B-B14F-4D97-AF65-F5344CB8AC3E}">
        <p14:creationId xmlns:p14="http://schemas.microsoft.com/office/powerpoint/2010/main" val="26649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08320-014B-8280-11E3-2A6F1F76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609600"/>
            <a:ext cx="4806763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Windows Implementation II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EA33B-3FAE-100F-0EA5-7663CD30C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389141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7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4259-EC2E-CC93-AF22-85AE549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Angsana New"/>
              </a:rPr>
              <a:t>Raspberry Pi Implementation 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16AF1-543C-5320-11B4-190C61260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C3122">
                    <a:alpha val="70000"/>
                  </a:srgbClr>
                </a:solidFill>
              </a:rPr>
              <a:t>Hardware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3372-2AE7-9E1C-B17C-208936DB25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Raspberry Pi Model 4B.</a:t>
            </a:r>
          </a:p>
          <a:p>
            <a:pPr lvl="1">
              <a:buClr>
                <a:srgbClr val="F0EBE4"/>
              </a:buClr>
            </a:pPr>
            <a:r>
              <a:rPr lang="en-US">
                <a:ea typeface="+mn-lt"/>
                <a:cs typeface="+mn-lt"/>
              </a:rPr>
              <a:t>4x Cortex-A72 1.8 GHz</a:t>
            </a:r>
            <a:endParaRPr lang="en-US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Clr>
                <a:srgbClr val="F0EBE4"/>
              </a:buClr>
            </a:pPr>
            <a:r>
              <a:rPr lang="en-US">
                <a:ea typeface="+mn-lt"/>
                <a:cs typeface="+mn-lt"/>
              </a:rPr>
              <a:t>8GB LPDDR4-3200 SDRAM</a:t>
            </a:r>
            <a:endParaRPr lang="en-US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Clr>
                <a:srgbClr val="F0EBE4"/>
              </a:buClr>
            </a:pPr>
            <a:r>
              <a:rPr lang="en-US">
                <a:ea typeface="+mn-lt"/>
                <a:cs typeface="+mn-lt"/>
              </a:rPr>
              <a:t>128GB SD Card</a:t>
            </a:r>
            <a:endParaRPr lang="en-US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buClr>
                <a:srgbClr val="F0EBE4"/>
              </a:buClr>
            </a:pPr>
            <a:endParaRPr lang="en-US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BEC30-DA98-6124-E681-61BA940B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3C3122">
                    <a:alpha val="70000"/>
                  </a:srgbClr>
                </a:solidFill>
              </a:rPr>
              <a:t>Software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2D48D-5C70-CBA0-0C17-744B795779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1"/>
            <a:r>
              <a:rPr lang="en-US" sz="2800" dirty="0">
                <a:ea typeface="+mn-lt"/>
                <a:cs typeface="+mn-lt"/>
              </a:rPr>
              <a:t>Raspberry Pi OS 64-bit.</a:t>
            </a:r>
            <a:endParaRPr lang="en-US" sz="2800" dirty="0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  <a:p>
            <a:pPr lvl="2">
              <a:buClr>
                <a:srgbClr val="F0EBE4"/>
              </a:buClr>
            </a:pPr>
            <a:r>
              <a:rPr lang="en-US" sz="2800" dirty="0">
                <a:ea typeface="+mn-lt"/>
                <a:cs typeface="+mn-lt"/>
              </a:rPr>
              <a:t>Expected an overall boost of about 25% in performance over the 32-bit version.</a:t>
            </a:r>
            <a:endParaRPr lang="en-US" sz="2800" dirty="0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  <a:p>
            <a:pPr lvl="3">
              <a:buClr>
                <a:srgbClr val="F0EBE4"/>
              </a:buClr>
            </a:pPr>
            <a:r>
              <a:rPr lang="en-US" dirty="0">
                <a:ea typeface="+mn-lt"/>
                <a:cs typeface="+mn-lt"/>
              </a:rPr>
              <a:t>On 32-bit system, one process can only use ~3 GB of RAM, with ~1GB being reserved for system use.</a:t>
            </a:r>
            <a:endParaRPr lang="en-US" dirty="0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Clr>
                <a:srgbClr val="F0EBE4"/>
              </a:buClr>
            </a:pPr>
            <a:r>
              <a:rPr lang="en-US" dirty="0">
                <a:ea typeface="+mn-lt"/>
                <a:cs typeface="+mn-lt"/>
              </a:rPr>
              <a:t>Python for interfacing.</a:t>
            </a:r>
            <a:endParaRPr lang="en-US" dirty="0">
              <a:solidFill>
                <a:srgbClr val="3C3122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Clr>
                <a:srgbClr val="F0EBE4"/>
              </a:buClr>
            </a:pPr>
            <a:r>
              <a:rPr lang="en-US" dirty="0">
                <a:ea typeface="+mn-lt"/>
                <a:cs typeface="+mn-lt"/>
              </a:rPr>
              <a:t>Thonny 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3F7D0-5399-25EC-B845-6C0CBF81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78" y="609600"/>
            <a:ext cx="3569073" cy="5567363"/>
          </a:xfrm>
        </p:spPr>
        <p:txBody>
          <a:bodyPr anchor="ctr">
            <a:normAutofit/>
          </a:bodyPr>
          <a:lstStyle/>
          <a:p>
            <a:r>
              <a:rPr lang="en-US" sz="31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Raspberry Pi Implementation II</a:t>
            </a:r>
            <a:endParaRPr lang="en-US" sz="31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3190C56-B772-B761-1100-C701161CE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547942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4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5AC75"/>
      </a:accent4>
      <a:accent5>
        <a:srgbClr val="88AB81"/>
      </a:accent5>
      <a:accent6>
        <a:srgbClr val="77AF86"/>
      </a:accent6>
      <a:hlink>
        <a:srgbClr val="5A8B95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B53992C964634E9EF15E6895717A2F" ma:contentTypeVersion="9" ma:contentTypeDescription="Create a new document." ma:contentTypeScope="" ma:versionID="0e52959b476f3d854f1761bbf030495b">
  <xsd:schema xmlns:xsd="http://www.w3.org/2001/XMLSchema" xmlns:xs="http://www.w3.org/2001/XMLSchema" xmlns:p="http://schemas.microsoft.com/office/2006/metadata/properties" xmlns:ns2="93231920-5fca-41d0-aec6-8de6f2b1557b" xmlns:ns3="f525264a-ccd3-4f6e-973b-b7828bad5232" targetNamespace="http://schemas.microsoft.com/office/2006/metadata/properties" ma:root="true" ma:fieldsID="a27a3fa015de1512995fbe001e985acf" ns2:_="" ns3:_="">
    <xsd:import namespace="93231920-5fca-41d0-aec6-8de6f2b1557b"/>
    <xsd:import namespace="f525264a-ccd3-4f6e-973b-b7828bad5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31920-5fca-41d0-aec6-8de6f2b15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cef215b-19b7-4691-95f4-27d2fe62d5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25264a-ccd3-4f6e-973b-b7828bad523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974af3e-731e-4361-ac72-8d45ecfb6e73}" ma:internalName="TaxCatchAll" ma:showField="CatchAllData" ma:web="f525264a-ccd3-4f6e-973b-b7828bad5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231920-5fca-41d0-aec6-8de6f2b1557b">
      <Terms xmlns="http://schemas.microsoft.com/office/infopath/2007/PartnerControls"/>
    </lcf76f155ced4ddcb4097134ff3c332f>
    <TaxCatchAll xmlns="f525264a-ccd3-4f6e-973b-b7828bad5232" xsi:nil="true"/>
  </documentManagement>
</p:properties>
</file>

<file path=customXml/itemProps1.xml><?xml version="1.0" encoding="utf-8"?>
<ds:datastoreItem xmlns:ds="http://schemas.openxmlformats.org/officeDocument/2006/customXml" ds:itemID="{C65AE94F-2295-4B88-9010-E4ABE641F74C}">
  <ds:schemaRefs>
    <ds:schemaRef ds:uri="93231920-5fca-41d0-aec6-8de6f2b1557b"/>
    <ds:schemaRef ds:uri="f525264a-ccd3-4f6e-973b-b7828bad52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A9AF86-066B-467B-B90D-4F3BA25EBC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C3FEE-AE7D-4565-9248-DE8F80ACEF23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f525264a-ccd3-4f6e-973b-b7828bad5232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93231920-5fca-41d0-aec6-8de6f2b1557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1093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Angsana New</vt:lpstr>
      <vt:lpstr>Arial</vt:lpstr>
      <vt:lpstr>Avenir Next LT Pro</vt:lpstr>
      <vt:lpstr>Calibri</vt:lpstr>
      <vt:lpstr>Calibri Light</vt:lpstr>
      <vt:lpstr>Sabon Next LT</vt:lpstr>
      <vt:lpstr>Wingdings</vt:lpstr>
      <vt:lpstr>LuminousVTI</vt:lpstr>
      <vt:lpstr>AI Deployment Environments and Requirements</vt:lpstr>
      <vt:lpstr>Agenda</vt:lpstr>
      <vt:lpstr>Topic Overview</vt:lpstr>
      <vt:lpstr>Model Overview</vt:lpstr>
      <vt:lpstr>Data Analysis</vt:lpstr>
      <vt:lpstr>Windows Implementation I</vt:lpstr>
      <vt:lpstr>Windows Implementation II</vt:lpstr>
      <vt:lpstr>Raspberry Pi Implementation I</vt:lpstr>
      <vt:lpstr>Raspberry Pi Implementation II</vt:lpstr>
      <vt:lpstr>FPGA Model</vt:lpstr>
      <vt:lpstr>FPGA Implementation I</vt:lpstr>
      <vt:lpstr>FPGA Implementation II</vt:lpstr>
      <vt:lpstr>FPGA Implementation III: HLS</vt:lpstr>
      <vt:lpstr>FPGA Implementation IV: Software</vt:lpstr>
      <vt:lpstr>Results I</vt:lpstr>
      <vt:lpstr>Results II</vt:lpstr>
      <vt:lpstr>Results III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Matthew William CIV USN NUWC DIV NEWPORT RI (USA)</dc:creator>
  <cp:lastModifiedBy>Matthew Lima</cp:lastModifiedBy>
  <cp:revision>23</cp:revision>
  <dcterms:created xsi:type="dcterms:W3CDTF">2023-04-21T19:37:54Z</dcterms:created>
  <dcterms:modified xsi:type="dcterms:W3CDTF">2023-04-27T18:19:40Z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0x010100C6B53992C964634E9EF15E6895717A2F</vt:lpwstr>
  </property>
  <property fmtid="{D5CDD505-2E9C-101B-9397-08002B2CF9AE}" pid="3" name="MediaServiceImageTags">
    <vt:lpwstr/>
  </property>
</Properties>
</file>