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B4AA17C-7F1B-F123-1B50-E15B1862D933}" name="Lima, Matthew William CIV USN NUWC DIV NEWPORT RI (USA)" initials="L(" userId="S::matthew.w.lima2.civ@us.navy.mil::de23d9d8-f3d7-4313-8878-baa923a2e59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E5FE-AD11-4669-BD72-151C21F0C775}" v="9" dt="2023-03-27T13:53:08.986"/>
    <p1510:client id="{16161F16-35F6-4E1C-BC90-DB1699CF5F8D}" v="437" dt="2023-03-30T00:52:31.873"/>
    <p1510:client id="{319CA890-1ADC-4CD8-A55B-9F0839C9211E}" v="550" dt="2023-03-27T16:50:32.980"/>
    <p1510:client id="{435F1CDA-B9F6-46C6-BCC7-A70E84E81EAA}" v="38" dt="2023-03-27T17:04:27.941"/>
    <p1510:client id="{A4657242-C618-4F9A-B04C-B4B612D76D54}" v="227" dt="2023-03-27T13:49:45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a, Matthew William CIV USN NUWC DIV NEWPORT RI (USA)" userId="S::matthew.w.lima2.civ@us.navy.mil::de23d9d8-f3d7-4313-8878-baa923a2e595" providerId="AD" clId="Web-{A4657242-C618-4F9A-B04C-B4B612D76D54}"/>
    <pc:docChg chg="addSld delSld modSld sldOrd addMainMaster delMainMaster">
      <pc:chgData name="Lima, Matthew William CIV USN NUWC DIV NEWPORT RI (USA)" userId="S::matthew.w.lima2.civ@us.navy.mil::de23d9d8-f3d7-4313-8878-baa923a2e595" providerId="AD" clId="Web-{A4657242-C618-4F9A-B04C-B4B612D76D54}" dt="2023-03-27T13:49:45.628" v="217" actId="20577"/>
      <pc:docMkLst>
        <pc:docMk/>
      </pc:docMkLst>
      <pc:sldChg chg="addSp delSp modSp mod setBg modClrScheme setClrOvrMap chgLayout">
        <pc:chgData name="Lima, Matthew William CIV USN NUWC DIV NEWPORT RI (USA)" userId="S::matthew.w.lima2.civ@us.navy.mil::de23d9d8-f3d7-4313-8878-baa923a2e595" providerId="AD" clId="Web-{A4657242-C618-4F9A-B04C-B4B612D76D54}" dt="2023-03-27T13:49:45.628" v="217" actId="20577"/>
        <pc:sldMkLst>
          <pc:docMk/>
          <pc:sldMk cId="109857222" sldId="256"/>
        </pc:sldMkLst>
        <pc:spChg chg="mod">
          <ac:chgData name="Lima, Matthew William CIV USN NUWC DIV NEWPORT RI (USA)" userId="S::matthew.w.lima2.civ@us.navy.mil::de23d9d8-f3d7-4313-8878-baa923a2e595" providerId="AD" clId="Web-{A4657242-C618-4F9A-B04C-B4B612D76D54}" dt="2023-03-27T13:49:38.597" v="2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ma, Matthew William CIV USN NUWC DIV NEWPORT RI (USA)" userId="S::matthew.w.lima2.civ@us.navy.mil::de23d9d8-f3d7-4313-8878-baa923a2e595" providerId="AD" clId="Web-{A4657242-C618-4F9A-B04C-B4B612D76D54}" dt="2023-03-27T13:49:45.628" v="217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Lima, Matthew William CIV USN NUWC DIV NEWPORT RI (USA)" userId="S::matthew.w.lima2.civ@us.navy.mil::de23d9d8-f3d7-4313-8878-baa923a2e595" providerId="AD" clId="Web-{A4657242-C618-4F9A-B04C-B4B612D76D54}" dt="2023-03-27T13:49:38.597" v="215"/>
          <ac:spMkLst>
            <pc:docMk/>
            <pc:sldMk cId="109857222" sldId="256"/>
            <ac:spMk id="6" creationId="{71B2258F-86CA-4D4D-8270-BC05FCDEBFB3}"/>
          </ac:spMkLst>
        </pc:spChg>
        <pc:spChg chg="add">
          <ac:chgData name="Lima, Matthew William CIV USN NUWC DIV NEWPORT RI (USA)" userId="S::matthew.w.lima2.civ@us.navy.mil::de23d9d8-f3d7-4313-8878-baa923a2e595" providerId="AD" clId="Web-{A4657242-C618-4F9A-B04C-B4B612D76D54}" dt="2023-03-27T13:49:38.597" v="215"/>
          <ac:spMkLst>
            <pc:docMk/>
            <pc:sldMk cId="109857222" sldId="256"/>
            <ac:spMk id="8" creationId="{E91DC736-0EF8-4F87-9146-EBF1D2EE4D3D}"/>
          </ac:spMkLst>
        </pc:spChg>
        <pc:spChg chg="add del">
          <ac:chgData name="Lima, Matthew William CIV USN NUWC DIV NEWPORT RI (USA)" userId="S::matthew.w.lima2.civ@us.navy.mil::de23d9d8-f3d7-4313-8878-baa923a2e595" providerId="AD" clId="Web-{A4657242-C618-4F9A-B04C-B4B612D76D54}" dt="2023-03-27T12:46:49.406" v="4"/>
          <ac:spMkLst>
            <pc:docMk/>
            <pc:sldMk cId="109857222" sldId="256"/>
            <ac:spMk id="9" creationId="{EA7E347D-B32A-4759-B7FF-FD25A9AEE645}"/>
          </ac:spMkLst>
        </pc:spChg>
        <pc:spChg chg="add">
          <ac:chgData name="Lima, Matthew William CIV USN NUWC DIV NEWPORT RI (USA)" userId="S::matthew.w.lima2.civ@us.navy.mil::de23d9d8-f3d7-4313-8878-baa923a2e595" providerId="AD" clId="Web-{A4657242-C618-4F9A-B04C-B4B612D76D54}" dt="2023-03-27T13:49:38.597" v="215"/>
          <ac:spMkLst>
            <pc:docMk/>
            <pc:sldMk cId="109857222" sldId="256"/>
            <ac:spMk id="10" creationId="{097CD68E-23E3-4007-8847-CD0944C4F7BE}"/>
          </ac:spMkLst>
        </pc:spChg>
        <pc:spChg chg="add del">
          <ac:chgData name="Lima, Matthew William CIV USN NUWC DIV NEWPORT RI (USA)" userId="S::matthew.w.lima2.civ@us.navy.mil::de23d9d8-f3d7-4313-8878-baa923a2e595" providerId="AD" clId="Web-{A4657242-C618-4F9A-B04C-B4B612D76D54}" dt="2023-03-27T12:46:49.406" v="4"/>
          <ac:spMkLst>
            <pc:docMk/>
            <pc:sldMk cId="109857222" sldId="256"/>
            <ac:spMk id="11" creationId="{681F9FCB-1E38-43E9-8567-6292F4842051}"/>
          </ac:spMkLst>
        </pc:spChg>
        <pc:spChg chg="add">
          <ac:chgData name="Lima, Matthew William CIV USN NUWC DIV NEWPORT RI (USA)" userId="S::matthew.w.lima2.civ@us.navy.mil::de23d9d8-f3d7-4313-8878-baa923a2e595" providerId="AD" clId="Web-{A4657242-C618-4F9A-B04C-B4B612D76D54}" dt="2023-03-27T13:49:38.597" v="215"/>
          <ac:spMkLst>
            <pc:docMk/>
            <pc:sldMk cId="109857222" sldId="256"/>
            <ac:spMk id="12" creationId="{AF2F604E-43BE-4DC3-B983-E071523364F8}"/>
          </ac:spMkLst>
        </pc:spChg>
        <pc:spChg chg="add del">
          <ac:chgData name="Lima, Matthew William CIV USN NUWC DIV NEWPORT RI (USA)" userId="S::matthew.w.lima2.civ@us.navy.mil::de23d9d8-f3d7-4313-8878-baa923a2e595" providerId="AD" clId="Web-{A4657242-C618-4F9A-B04C-B4B612D76D54}" dt="2023-03-27T12:46:49.406" v="4"/>
          <ac:spMkLst>
            <pc:docMk/>
            <pc:sldMk cId="109857222" sldId="256"/>
            <ac:spMk id="13" creationId="{E687037D-D197-4CDD-BB5E-43AEE9E53408}"/>
          </ac:spMkLst>
        </pc:spChg>
        <pc:spChg chg="add">
          <ac:chgData name="Lima, Matthew William CIV USN NUWC DIV NEWPORT RI (USA)" userId="S::matthew.w.lima2.civ@us.navy.mil::de23d9d8-f3d7-4313-8878-baa923a2e595" providerId="AD" clId="Web-{A4657242-C618-4F9A-B04C-B4B612D76D54}" dt="2023-03-27T13:49:38.597" v="215"/>
          <ac:spMkLst>
            <pc:docMk/>
            <pc:sldMk cId="109857222" sldId="256"/>
            <ac:spMk id="14" creationId="{08C9B587-E65E-4B52-B37C-ABEBB6E87928}"/>
          </ac:spMkLst>
        </pc:spChg>
        <pc:picChg chg="add del">
          <ac:chgData name="Lima, Matthew William CIV USN NUWC DIV NEWPORT RI (USA)" userId="S::matthew.w.lima2.civ@us.navy.mil::de23d9d8-f3d7-4313-8878-baa923a2e595" providerId="AD" clId="Web-{A4657242-C618-4F9A-B04C-B4B612D76D54}" dt="2023-03-27T12:46:49.406" v="4"/>
          <ac:picMkLst>
            <pc:docMk/>
            <pc:sldMk cId="109857222" sldId="256"/>
            <ac:picMk id="4" creationId="{ED8A02CE-5346-F1C5-93B4-285BC9240278}"/>
          </ac:picMkLst>
        </pc:picChg>
        <pc:picChg chg="add mod">
          <ac:chgData name="Lima, Matthew William CIV USN NUWC DIV NEWPORT RI (USA)" userId="S::matthew.w.lima2.civ@us.navy.mil::de23d9d8-f3d7-4313-8878-baa923a2e595" providerId="AD" clId="Web-{A4657242-C618-4F9A-B04C-B4B612D76D54}" dt="2023-03-27T13:49:38.597" v="215"/>
          <ac:picMkLst>
            <pc:docMk/>
            <pc:sldMk cId="109857222" sldId="256"/>
            <ac:picMk id="5" creationId="{9300B16C-D1CB-975F-7A6C-9EDED709F9DC}"/>
          </ac:picMkLst>
        </pc:picChg>
        <pc:cxnChg chg="add del">
          <ac:chgData name="Lima, Matthew William CIV USN NUWC DIV NEWPORT RI (USA)" userId="S::matthew.w.lima2.civ@us.navy.mil::de23d9d8-f3d7-4313-8878-baa923a2e595" providerId="AD" clId="Web-{A4657242-C618-4F9A-B04C-B4B612D76D54}" dt="2023-03-27T12:46:49.406" v="4"/>
          <ac:cxnSpMkLst>
            <pc:docMk/>
            <pc:sldMk cId="109857222" sldId="256"/>
            <ac:cxnSpMk id="15" creationId="{50E49A7D-8FD9-436A-B77B-246CE503101D}"/>
          </ac:cxnSpMkLst>
        </pc:cxnChg>
        <pc:cxnChg chg="add del">
          <ac:chgData name="Lima, Matthew William CIV USN NUWC DIV NEWPORT RI (USA)" userId="S::matthew.w.lima2.civ@us.navy.mil::de23d9d8-f3d7-4313-8878-baa923a2e595" providerId="AD" clId="Web-{A4657242-C618-4F9A-B04C-B4B612D76D54}" dt="2023-03-27T12:46:49.406" v="4"/>
          <ac:cxnSpMkLst>
            <pc:docMk/>
            <pc:sldMk cId="109857222" sldId="256"/>
            <ac:cxnSpMk id="17" creationId="{7C773C5F-88DC-4BF1-8396-4EFD489005C5}"/>
          </ac:cxnSpMkLst>
        </pc:cxnChg>
      </pc:sldChg>
      <pc:sldChg chg="modSp new">
        <pc:chgData name="Lima, Matthew William CIV USN NUWC DIV NEWPORT RI (USA)" userId="S::matthew.w.lima2.civ@us.navy.mil::de23d9d8-f3d7-4313-8878-baa923a2e595" providerId="AD" clId="Web-{A4657242-C618-4F9A-B04C-B4B612D76D54}" dt="2023-03-27T13:47:33.190" v="193" actId="20577"/>
        <pc:sldMkLst>
          <pc:docMk/>
          <pc:sldMk cId="2333899285" sldId="257"/>
        </pc:sldMkLst>
        <pc:spChg chg="mod">
          <ac:chgData name="Lima, Matthew William CIV USN NUWC DIV NEWPORT RI (USA)" userId="S::matthew.w.lima2.civ@us.navy.mil::de23d9d8-f3d7-4313-8878-baa923a2e595" providerId="AD" clId="Web-{A4657242-C618-4F9A-B04C-B4B612D76D54}" dt="2023-03-27T13:45:14.502" v="121" actId="20577"/>
          <ac:spMkLst>
            <pc:docMk/>
            <pc:sldMk cId="2333899285" sldId="257"/>
            <ac:spMk id="2" creationId="{63490755-3ED7-7FEE-AF45-4E06D0E3B016}"/>
          </ac:spMkLst>
        </pc:spChg>
        <pc:spChg chg="mod">
          <ac:chgData name="Lima, Matthew William CIV USN NUWC DIV NEWPORT RI (USA)" userId="S::matthew.w.lima2.civ@us.navy.mil::de23d9d8-f3d7-4313-8878-baa923a2e595" providerId="AD" clId="Web-{A4657242-C618-4F9A-B04C-B4B612D76D54}" dt="2023-03-27T13:47:33.190" v="193" actId="20577"/>
          <ac:spMkLst>
            <pc:docMk/>
            <pc:sldMk cId="2333899285" sldId="257"/>
            <ac:spMk id="3" creationId="{301F89E6-12EC-915A-B1A4-AE57B265694B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A4657242-C618-4F9A-B04C-B4B612D76D54}" dt="2023-03-27T13:47:49.628" v="194" actId="20577"/>
        <pc:sldMkLst>
          <pc:docMk/>
          <pc:sldMk cId="3098955058" sldId="258"/>
        </pc:sldMkLst>
        <pc:spChg chg="mod">
          <ac:chgData name="Lima, Matthew William CIV USN NUWC DIV NEWPORT RI (USA)" userId="S::matthew.w.lima2.civ@us.navy.mil::de23d9d8-f3d7-4313-8878-baa923a2e595" providerId="AD" clId="Web-{A4657242-C618-4F9A-B04C-B4B612D76D54}" dt="2023-03-27T13:47:49.628" v="194" actId="20577"/>
          <ac:spMkLst>
            <pc:docMk/>
            <pc:sldMk cId="3098955058" sldId="258"/>
            <ac:spMk id="2" creationId="{C9E8DB9A-FF74-148D-7D2D-B2CE2230C8BB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A4657242-C618-4F9A-B04C-B4B612D76D54}" dt="2023-03-27T13:47:53.534" v="197" actId="20577"/>
        <pc:sldMkLst>
          <pc:docMk/>
          <pc:sldMk cId="1832158907" sldId="259"/>
        </pc:sldMkLst>
        <pc:spChg chg="mod">
          <ac:chgData name="Lima, Matthew William CIV USN NUWC DIV NEWPORT RI (USA)" userId="S::matthew.w.lima2.civ@us.navy.mil::de23d9d8-f3d7-4313-8878-baa923a2e595" providerId="AD" clId="Web-{A4657242-C618-4F9A-B04C-B4B612D76D54}" dt="2023-03-27T13:47:53.534" v="197" actId="20577"/>
          <ac:spMkLst>
            <pc:docMk/>
            <pc:sldMk cId="1832158907" sldId="259"/>
            <ac:spMk id="2" creationId="{4043F42C-3B70-314D-9F99-BDF851603FE3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A4657242-C618-4F9A-B04C-B4B612D76D54}" dt="2023-03-27T13:47:58.206" v="200" actId="20577"/>
        <pc:sldMkLst>
          <pc:docMk/>
          <pc:sldMk cId="3972052964" sldId="260"/>
        </pc:sldMkLst>
        <pc:spChg chg="mod">
          <ac:chgData name="Lima, Matthew William CIV USN NUWC DIV NEWPORT RI (USA)" userId="S::matthew.w.lima2.civ@us.navy.mil::de23d9d8-f3d7-4313-8878-baa923a2e595" providerId="AD" clId="Web-{A4657242-C618-4F9A-B04C-B4B612D76D54}" dt="2023-03-27T13:47:58.206" v="200" actId="20577"/>
          <ac:spMkLst>
            <pc:docMk/>
            <pc:sldMk cId="3972052964" sldId="260"/>
            <ac:spMk id="2" creationId="{F0EC85C1-2F4A-8D0C-D1E1-56B756EEF551}"/>
          </ac:spMkLst>
        </pc:spChg>
      </pc:sldChg>
      <pc:sldChg chg="modSp new">
        <pc:chgData name="Lima, Matthew William CIV USN NUWC DIV NEWPORT RI (USA)" userId="S::matthew.w.lima2.civ@us.navy.mil::de23d9d8-f3d7-4313-8878-baa923a2e595" providerId="AD" clId="Web-{A4657242-C618-4F9A-B04C-B4B612D76D54}" dt="2023-03-27T13:48:02.331" v="203" actId="20577"/>
        <pc:sldMkLst>
          <pc:docMk/>
          <pc:sldMk cId="3063381863" sldId="261"/>
        </pc:sldMkLst>
        <pc:spChg chg="mod">
          <ac:chgData name="Lima, Matthew William CIV USN NUWC DIV NEWPORT RI (USA)" userId="S::matthew.w.lima2.civ@us.navy.mil::de23d9d8-f3d7-4313-8878-baa923a2e595" providerId="AD" clId="Web-{A4657242-C618-4F9A-B04C-B4B612D76D54}" dt="2023-03-27T13:48:02.331" v="203" actId="20577"/>
          <ac:spMkLst>
            <pc:docMk/>
            <pc:sldMk cId="3063381863" sldId="261"/>
            <ac:spMk id="2" creationId="{C191B53B-948F-92E5-92B8-6EBBA980EB7C}"/>
          </ac:spMkLst>
        </pc:spChg>
      </pc:sldChg>
      <pc:sldChg chg="modSp new ord">
        <pc:chgData name="Lima, Matthew William CIV USN NUWC DIV NEWPORT RI (USA)" userId="S::matthew.w.lima2.civ@us.navy.mil::de23d9d8-f3d7-4313-8878-baa923a2e595" providerId="AD" clId="Web-{A4657242-C618-4F9A-B04C-B4B612D76D54}" dt="2023-03-27T13:48:21.221" v="208"/>
        <pc:sldMkLst>
          <pc:docMk/>
          <pc:sldMk cId="3476878066" sldId="262"/>
        </pc:sldMkLst>
        <pc:spChg chg="mod">
          <ac:chgData name="Lima, Matthew William CIV USN NUWC DIV NEWPORT RI (USA)" userId="S::matthew.w.lima2.civ@us.navy.mil::de23d9d8-f3d7-4313-8878-baa923a2e595" providerId="AD" clId="Web-{A4657242-C618-4F9A-B04C-B4B612D76D54}" dt="2023-03-27T13:48:06.987" v="205" actId="20577"/>
          <ac:spMkLst>
            <pc:docMk/>
            <pc:sldMk cId="3476878066" sldId="262"/>
            <ac:spMk id="2" creationId="{8A088E58-2389-E2C2-AD6F-54CDE3B57D2A}"/>
          </ac:spMkLst>
        </pc:spChg>
      </pc:sldChg>
      <pc:sldChg chg="new del">
        <pc:chgData name="Lima, Matthew William CIV USN NUWC DIV NEWPORT RI (USA)" userId="S::matthew.w.lima2.civ@us.navy.mil::de23d9d8-f3d7-4313-8878-baa923a2e595" providerId="AD" clId="Web-{A4657242-C618-4F9A-B04C-B4B612D76D54}" dt="2023-03-27T13:48:15.784" v="207"/>
        <pc:sldMkLst>
          <pc:docMk/>
          <pc:sldMk cId="1444021287" sldId="263"/>
        </pc:sldMkLst>
      </pc:sldChg>
      <pc:sldChg chg="delSp modSp new">
        <pc:chgData name="Lima, Matthew William CIV USN NUWC DIV NEWPORT RI (USA)" userId="S::matthew.w.lima2.civ@us.navy.mil::de23d9d8-f3d7-4313-8878-baa923a2e595" providerId="AD" clId="Web-{A4657242-C618-4F9A-B04C-B4B612D76D54}" dt="2023-03-27T13:49:03.331" v="213"/>
        <pc:sldMkLst>
          <pc:docMk/>
          <pc:sldMk cId="2436512990" sldId="263"/>
        </pc:sldMkLst>
        <pc:spChg chg="mod">
          <ac:chgData name="Lima, Matthew William CIV USN NUWC DIV NEWPORT RI (USA)" userId="S::matthew.w.lima2.civ@us.navy.mil::de23d9d8-f3d7-4313-8878-baa923a2e595" providerId="AD" clId="Web-{A4657242-C618-4F9A-B04C-B4B612D76D54}" dt="2023-03-27T13:48:53.284" v="211" actId="20577"/>
          <ac:spMkLst>
            <pc:docMk/>
            <pc:sldMk cId="2436512990" sldId="263"/>
            <ac:spMk id="2" creationId="{A8EB1975-EF14-1493-1791-D65C6574EE9C}"/>
          </ac:spMkLst>
        </pc:spChg>
        <pc:spChg chg="del mod">
          <ac:chgData name="Lima, Matthew William CIV USN NUWC DIV NEWPORT RI (USA)" userId="S::matthew.w.lima2.civ@us.navy.mil::de23d9d8-f3d7-4313-8878-baa923a2e595" providerId="AD" clId="Web-{A4657242-C618-4F9A-B04C-B4B612D76D54}" dt="2023-03-27T13:49:03.331" v="213"/>
          <ac:spMkLst>
            <pc:docMk/>
            <pc:sldMk cId="2436512990" sldId="263"/>
            <ac:spMk id="3" creationId="{43526B25-E361-D0E4-0EBE-B1B7BBD28D6E}"/>
          </ac:spMkLst>
        </pc:spChg>
      </pc:sldChg>
      <pc:sldMasterChg chg="add del addSldLayout delSldLayout">
        <pc:chgData name="Lima, Matthew William CIV USN NUWC DIV NEWPORT RI (USA)" userId="S::matthew.w.lima2.civ@us.navy.mil::de23d9d8-f3d7-4313-8878-baa923a2e595" providerId="AD" clId="Web-{A4657242-C618-4F9A-B04C-B4B612D76D54}" dt="2023-03-27T12:46:49.406" v="4"/>
        <pc:sldMasterMkLst>
          <pc:docMk/>
          <pc:sldMasterMk cId="2460954070" sldId="2147483660"/>
        </pc:sldMasterMkLst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Lima, Matthew William CIV USN NUWC DIV NEWPORT RI (USA)" userId="S::matthew.w.lima2.civ@us.navy.mil::de23d9d8-f3d7-4313-8878-baa923a2e595" providerId="AD" clId="Web-{A4657242-C618-4F9A-B04C-B4B612D76D54}" dt="2023-03-27T12:46:49.406" v="4"/>
        <pc:sldMasterMkLst>
          <pc:docMk/>
          <pc:sldMasterMk cId="269331056" sldId="2147483672"/>
        </pc:sldMasterMkLst>
        <pc:sldLayoutChg chg="add del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2959597068" sldId="2147483673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3398167021" sldId="2147483674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741798973" sldId="2147483675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1895372738" sldId="2147483676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3072648178" sldId="2147483677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2660849512" sldId="2147483678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245975089" sldId="2147483679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2396081018" sldId="2147483680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3345882332" sldId="2147483681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3469842174" sldId="2147483682"/>
          </pc:sldLayoutMkLst>
        </pc:sldLayoutChg>
        <pc:sldLayoutChg chg="add del replId">
          <pc:chgData name="Lima, Matthew William CIV USN NUWC DIV NEWPORT RI (USA)" userId="S::matthew.w.lima2.civ@us.navy.mil::de23d9d8-f3d7-4313-8878-baa923a2e595" providerId="AD" clId="Web-{A4657242-C618-4F9A-B04C-B4B612D76D54}" dt="2023-03-27T12:46:49.406" v="4"/>
          <pc:sldLayoutMkLst>
            <pc:docMk/>
            <pc:sldMasterMk cId="269331056" sldId="2147483672"/>
            <pc:sldLayoutMk cId="3973269040" sldId="2147483683"/>
          </pc:sldLayoutMkLst>
        </pc:sldLayoutChg>
      </pc:sldMasterChg>
    </pc:docChg>
  </pc:docChgLst>
  <pc:docChgLst>
    <pc:chgData name="Lima, Matthew William CIV USN NUWC DIV NEWPORT RI (USA)" userId="S::matthew.w.lima2.civ@us.navy.mil::de23d9d8-f3d7-4313-8878-baa923a2e595" providerId="AD" clId="Web-{0E8AE5FE-AD11-4669-BD72-151C21F0C775}"/>
    <pc:docChg chg="modSld">
      <pc:chgData name="Lima, Matthew William CIV USN NUWC DIV NEWPORT RI (USA)" userId="S::matthew.w.lima2.civ@us.navy.mil::de23d9d8-f3d7-4313-8878-baa923a2e595" providerId="AD" clId="Web-{0E8AE5FE-AD11-4669-BD72-151C21F0C775}" dt="2023-03-27T13:53:08.142" v="13" actId="20577"/>
      <pc:docMkLst>
        <pc:docMk/>
      </pc:docMkLst>
      <pc:sldChg chg="addSp delSp modSp mod setBg">
        <pc:chgData name="Lima, Matthew William CIV USN NUWC DIV NEWPORT RI (USA)" userId="S::matthew.w.lima2.civ@us.navy.mil::de23d9d8-f3d7-4313-8878-baa923a2e595" providerId="AD" clId="Web-{0E8AE5FE-AD11-4669-BD72-151C21F0C775}" dt="2023-03-27T13:52:46.360" v="6"/>
        <pc:sldMkLst>
          <pc:docMk/>
          <pc:sldMk cId="2333899285" sldId="257"/>
        </pc:sldMkLst>
        <pc:spChg chg="mod">
          <ac:chgData name="Lima, Matthew William CIV USN NUWC DIV NEWPORT RI (USA)" userId="S::matthew.w.lima2.civ@us.navy.mil::de23d9d8-f3d7-4313-8878-baa923a2e595" providerId="AD" clId="Web-{0E8AE5FE-AD11-4669-BD72-151C21F0C775}" dt="2023-03-27T13:52:46.360" v="6"/>
          <ac:spMkLst>
            <pc:docMk/>
            <pc:sldMk cId="2333899285" sldId="257"/>
            <ac:spMk id="2" creationId="{63490755-3ED7-7FEE-AF45-4E06D0E3B016}"/>
          </ac:spMkLst>
        </pc:spChg>
        <pc:spChg chg="add del">
          <ac:chgData name="Lima, Matthew William CIV USN NUWC DIV NEWPORT RI (USA)" userId="S::matthew.w.lima2.civ@us.navy.mil::de23d9d8-f3d7-4313-8878-baa923a2e595" providerId="AD" clId="Web-{0E8AE5FE-AD11-4669-BD72-151C21F0C775}" dt="2023-03-27T13:52:46.360" v="6"/>
          <ac:spMkLst>
            <pc:docMk/>
            <pc:sldMk cId="2333899285" sldId="257"/>
            <ac:spMk id="3" creationId="{301F89E6-12EC-915A-B1A4-AE57B265694B}"/>
          </ac:spMkLst>
        </pc:spChg>
        <pc:spChg chg="add del">
          <ac:chgData name="Lima, Matthew William CIV USN NUWC DIV NEWPORT RI (USA)" userId="S::matthew.w.lima2.civ@us.navy.mil::de23d9d8-f3d7-4313-8878-baa923a2e595" providerId="AD" clId="Web-{0E8AE5FE-AD11-4669-BD72-151C21F0C775}" dt="2023-03-27T13:52:35.906" v="1"/>
          <ac:spMkLst>
            <pc:docMk/>
            <pc:sldMk cId="2333899285" sldId="257"/>
            <ac:spMk id="9" creationId="{B819A166-7571-4003-A6B8-B62034C3ED30}"/>
          </ac:spMkLst>
        </pc:spChg>
        <pc:spChg chg="add del">
          <ac:chgData name="Lima, Matthew William CIV USN NUWC DIV NEWPORT RI (USA)" userId="S::matthew.w.lima2.civ@us.navy.mil::de23d9d8-f3d7-4313-8878-baa923a2e595" providerId="AD" clId="Web-{0E8AE5FE-AD11-4669-BD72-151C21F0C775}" dt="2023-03-27T13:52:43.766" v="3"/>
          <ac:spMkLst>
            <pc:docMk/>
            <pc:sldMk cId="2333899285" sldId="257"/>
            <ac:spMk id="11" creationId="{F68B3F68-107C-434F-AA38-110D5EA91B85}"/>
          </ac:spMkLst>
        </pc:spChg>
        <pc:spChg chg="add del">
          <ac:chgData name="Lima, Matthew William CIV USN NUWC DIV NEWPORT RI (USA)" userId="S::matthew.w.lima2.civ@us.navy.mil::de23d9d8-f3d7-4313-8878-baa923a2e595" providerId="AD" clId="Web-{0E8AE5FE-AD11-4669-BD72-151C21F0C775}" dt="2023-03-27T13:52:43.766" v="3"/>
          <ac:spMkLst>
            <pc:docMk/>
            <pc:sldMk cId="2333899285" sldId="257"/>
            <ac:spMk id="12" creationId="{BACC6370-2D7E-4714-9D71-7542949D7D5D}"/>
          </ac:spMkLst>
        </pc:spChg>
        <pc:spChg chg="add del">
          <ac:chgData name="Lima, Matthew William CIV USN NUWC DIV NEWPORT RI (USA)" userId="S::matthew.w.lima2.civ@us.navy.mil::de23d9d8-f3d7-4313-8878-baa923a2e595" providerId="AD" clId="Web-{0E8AE5FE-AD11-4669-BD72-151C21F0C775}" dt="2023-03-27T13:52:43.766" v="3"/>
          <ac:spMkLst>
            <pc:docMk/>
            <pc:sldMk cId="2333899285" sldId="257"/>
            <ac:spMk id="13" creationId="{AAD0DBB9-1A4B-4391-81D4-CB19F9AB918A}"/>
          </ac:spMkLst>
        </pc:spChg>
        <pc:spChg chg="add del">
          <ac:chgData name="Lima, Matthew William CIV USN NUWC DIV NEWPORT RI (USA)" userId="S::matthew.w.lima2.civ@us.navy.mil::de23d9d8-f3d7-4313-8878-baa923a2e595" providerId="AD" clId="Web-{0E8AE5FE-AD11-4669-BD72-151C21F0C775}" dt="2023-03-27T13:52:43.766" v="3"/>
          <ac:spMkLst>
            <pc:docMk/>
            <pc:sldMk cId="2333899285" sldId="257"/>
            <ac:spMk id="15" creationId="{063BBA22-50EA-4C4D-BE05-F1CE4E63AA56}"/>
          </ac:spMkLst>
        </pc:spChg>
        <pc:spChg chg="add del">
          <ac:chgData name="Lima, Matthew William CIV USN NUWC DIV NEWPORT RI (USA)" userId="S::matthew.w.lima2.civ@us.navy.mil::de23d9d8-f3d7-4313-8878-baa923a2e595" providerId="AD" clId="Web-{0E8AE5FE-AD11-4669-BD72-151C21F0C775}" dt="2023-03-27T13:52:46.298" v="5"/>
          <ac:spMkLst>
            <pc:docMk/>
            <pc:sldMk cId="2333899285" sldId="257"/>
            <ac:spMk id="17" creationId="{B819A166-7571-4003-A6B8-B62034C3ED30}"/>
          </ac:spMkLst>
        </pc:spChg>
        <pc:spChg chg="add">
          <ac:chgData name="Lima, Matthew William CIV USN NUWC DIV NEWPORT RI (USA)" userId="S::matthew.w.lima2.civ@us.navy.mil::de23d9d8-f3d7-4313-8878-baa923a2e595" providerId="AD" clId="Web-{0E8AE5FE-AD11-4669-BD72-151C21F0C775}" dt="2023-03-27T13:52:46.360" v="6"/>
          <ac:spMkLst>
            <pc:docMk/>
            <pc:sldMk cId="2333899285" sldId="257"/>
            <ac:spMk id="20" creationId="{BACC6370-2D7E-4714-9D71-7542949D7D5D}"/>
          </ac:spMkLst>
        </pc:spChg>
        <pc:spChg chg="add">
          <ac:chgData name="Lima, Matthew William CIV USN NUWC DIV NEWPORT RI (USA)" userId="S::matthew.w.lima2.civ@us.navy.mil::de23d9d8-f3d7-4313-8878-baa923a2e595" providerId="AD" clId="Web-{0E8AE5FE-AD11-4669-BD72-151C21F0C775}" dt="2023-03-27T13:52:46.360" v="6"/>
          <ac:spMkLst>
            <pc:docMk/>
            <pc:sldMk cId="2333899285" sldId="257"/>
            <ac:spMk id="21" creationId="{F68B3F68-107C-434F-AA38-110D5EA91B85}"/>
          </ac:spMkLst>
        </pc:spChg>
        <pc:spChg chg="add">
          <ac:chgData name="Lima, Matthew William CIV USN NUWC DIV NEWPORT RI (USA)" userId="S::matthew.w.lima2.civ@us.navy.mil::de23d9d8-f3d7-4313-8878-baa923a2e595" providerId="AD" clId="Web-{0E8AE5FE-AD11-4669-BD72-151C21F0C775}" dt="2023-03-27T13:52:46.360" v="6"/>
          <ac:spMkLst>
            <pc:docMk/>
            <pc:sldMk cId="2333899285" sldId="257"/>
            <ac:spMk id="22" creationId="{AAD0DBB9-1A4B-4391-81D4-CB19F9AB918A}"/>
          </ac:spMkLst>
        </pc:spChg>
        <pc:spChg chg="add">
          <ac:chgData name="Lima, Matthew William CIV USN NUWC DIV NEWPORT RI (USA)" userId="S::matthew.w.lima2.civ@us.navy.mil::de23d9d8-f3d7-4313-8878-baa923a2e595" providerId="AD" clId="Web-{0E8AE5FE-AD11-4669-BD72-151C21F0C775}" dt="2023-03-27T13:52:46.360" v="6"/>
          <ac:spMkLst>
            <pc:docMk/>
            <pc:sldMk cId="2333899285" sldId="257"/>
            <ac:spMk id="23" creationId="{063BBA22-50EA-4C4D-BE05-F1CE4E63AA56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0E8AE5FE-AD11-4669-BD72-151C21F0C775}" dt="2023-03-27T13:52:35.906" v="1"/>
          <ac:graphicFrameMkLst>
            <pc:docMk/>
            <pc:sldMk cId="2333899285" sldId="257"/>
            <ac:graphicFrameMk id="5" creationId="{4F9BC1E9-FB37-AD31-221A-3F6E2D250F9E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0E8AE5FE-AD11-4669-BD72-151C21F0C775}" dt="2023-03-27T13:52:43.766" v="3"/>
          <ac:graphicFrameMkLst>
            <pc:docMk/>
            <pc:sldMk cId="2333899285" sldId="257"/>
            <ac:graphicFrameMk id="14" creationId="{5406951B-E890-D61D-F8CC-8D766D5EE319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0E8AE5FE-AD11-4669-BD72-151C21F0C775}" dt="2023-03-27T13:52:46.298" v="5"/>
          <ac:graphicFrameMkLst>
            <pc:docMk/>
            <pc:sldMk cId="2333899285" sldId="257"/>
            <ac:graphicFrameMk id="18" creationId="{4F9BC1E9-FB37-AD31-221A-3F6E2D250F9E}"/>
          </ac:graphicFrameMkLst>
        </pc:graphicFrameChg>
        <pc:graphicFrameChg chg="add">
          <ac:chgData name="Lima, Matthew William CIV USN NUWC DIV NEWPORT RI (USA)" userId="S::matthew.w.lima2.civ@us.navy.mil::de23d9d8-f3d7-4313-8878-baa923a2e595" providerId="AD" clId="Web-{0E8AE5FE-AD11-4669-BD72-151C21F0C775}" dt="2023-03-27T13:52:46.360" v="6"/>
          <ac:graphicFrameMkLst>
            <pc:docMk/>
            <pc:sldMk cId="2333899285" sldId="257"/>
            <ac:graphicFrameMk id="24" creationId="{5406951B-E890-D61D-F8CC-8D766D5EE319}"/>
          </ac:graphicFrameMkLst>
        </pc:graphicFrameChg>
      </pc:sldChg>
      <pc:sldChg chg="addSp modSp mod modClrScheme chgLayout">
        <pc:chgData name="Lima, Matthew William CIV USN NUWC DIV NEWPORT RI (USA)" userId="S::matthew.w.lima2.civ@us.navy.mil::de23d9d8-f3d7-4313-8878-baa923a2e595" providerId="AD" clId="Web-{0E8AE5FE-AD11-4669-BD72-151C21F0C775}" dt="2023-03-27T13:53:08.142" v="13" actId="20577"/>
        <pc:sldMkLst>
          <pc:docMk/>
          <pc:sldMk cId="3972052964" sldId="260"/>
        </pc:sldMkLst>
        <pc:spChg chg="mod ord">
          <ac:chgData name="Lima, Matthew William CIV USN NUWC DIV NEWPORT RI (USA)" userId="S::matthew.w.lima2.civ@us.navy.mil::de23d9d8-f3d7-4313-8878-baa923a2e595" providerId="AD" clId="Web-{0E8AE5FE-AD11-4669-BD72-151C21F0C775}" dt="2023-03-27T13:53:01.470" v="7"/>
          <ac:spMkLst>
            <pc:docMk/>
            <pc:sldMk cId="3972052964" sldId="260"/>
            <ac:spMk id="2" creationId="{F0EC85C1-2F4A-8D0C-D1E1-56B756EEF551}"/>
          </ac:spMkLst>
        </pc:spChg>
        <pc:spChg chg="mod ord">
          <ac:chgData name="Lima, Matthew William CIV USN NUWC DIV NEWPORT RI (USA)" userId="S::matthew.w.lima2.civ@us.navy.mil::de23d9d8-f3d7-4313-8878-baa923a2e595" providerId="AD" clId="Web-{0E8AE5FE-AD11-4669-BD72-151C21F0C775}" dt="2023-03-27T13:53:01.470" v="7"/>
          <ac:spMkLst>
            <pc:docMk/>
            <pc:sldMk cId="3972052964" sldId="260"/>
            <ac:spMk id="3" creationId="{3D62757F-4DCC-BDBA-187F-609D177490AE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0E8AE5FE-AD11-4669-BD72-151C21F0C775}" dt="2023-03-27T13:53:04.986" v="12" actId="20577"/>
          <ac:spMkLst>
            <pc:docMk/>
            <pc:sldMk cId="3972052964" sldId="260"/>
            <ac:spMk id="4" creationId="{4150F14B-2467-6443-AA41-EAE4A6274859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0E8AE5FE-AD11-4669-BD72-151C21F0C775}" dt="2023-03-27T13:53:08.142" v="13" actId="20577"/>
          <ac:spMkLst>
            <pc:docMk/>
            <pc:sldMk cId="3972052964" sldId="260"/>
            <ac:spMk id="5" creationId="{D89A1A4C-0C3A-C013-8726-6022518EA0D8}"/>
          </ac:spMkLst>
        </pc:spChg>
        <pc:spChg chg="add mod ord">
          <ac:chgData name="Lima, Matthew William CIV USN NUWC DIV NEWPORT RI (USA)" userId="S::matthew.w.lima2.civ@us.navy.mil::de23d9d8-f3d7-4313-8878-baa923a2e595" providerId="AD" clId="Web-{0E8AE5FE-AD11-4669-BD72-151C21F0C775}" dt="2023-03-27T13:53:01.470" v="7"/>
          <ac:spMkLst>
            <pc:docMk/>
            <pc:sldMk cId="3972052964" sldId="260"/>
            <ac:spMk id="6" creationId="{F2CD0F93-E0D4-AF17-8527-8658014725DE}"/>
          </ac:spMkLst>
        </pc:spChg>
      </pc:sldChg>
    </pc:docChg>
  </pc:docChgLst>
  <pc:docChgLst>
    <pc:chgData name="Nakarmi, Krishu CIV USN NUWC DIV NEWPORT RI (USA)" userId="S::krishu.nakarmi.civ@us.navy.mil::f5fcb924-3332-435d-a573-7a71d2344fa2" providerId="AD" clId="Web-{EB2566AF-576E-4CEA-B8A9-9C9FA55A7241}"/>
    <pc:docChg chg="modSld">
      <pc:chgData name="Nakarmi, Krishu CIV USN NUWC DIV NEWPORT RI (USA)" userId="S::krishu.nakarmi.civ@us.navy.mil::f5fcb924-3332-435d-a573-7a71d2344fa2" providerId="AD" clId="Web-{EB2566AF-576E-4CEA-B8A9-9C9FA55A7241}" dt="2023-03-30T12:19:01.854" v="4" actId="20577"/>
      <pc:docMkLst>
        <pc:docMk/>
      </pc:docMkLst>
      <pc:sldChg chg="modSp">
        <pc:chgData name="Nakarmi, Krishu CIV USN NUWC DIV NEWPORT RI (USA)" userId="S::krishu.nakarmi.civ@us.navy.mil::f5fcb924-3332-435d-a573-7a71d2344fa2" providerId="AD" clId="Web-{EB2566AF-576E-4CEA-B8A9-9C9FA55A7241}" dt="2023-03-30T12:19:01.854" v="4" actId="20577"/>
        <pc:sldMkLst>
          <pc:docMk/>
          <pc:sldMk cId="3098955058" sldId="258"/>
        </pc:sldMkLst>
        <pc:graphicFrameChg chg="modGraphic">
          <ac:chgData name="Nakarmi, Krishu CIV USN NUWC DIV NEWPORT RI (USA)" userId="S::krishu.nakarmi.civ@us.navy.mil::f5fcb924-3332-435d-a573-7a71d2344fa2" providerId="AD" clId="Web-{EB2566AF-576E-4CEA-B8A9-9C9FA55A7241}" dt="2023-03-30T12:19:01.854" v="4" actId="20577"/>
          <ac:graphicFrameMkLst>
            <pc:docMk/>
            <pc:sldMk cId="3098955058" sldId="258"/>
            <ac:graphicFrameMk id="14" creationId="{13F1893D-018B-0B4C-6055-41B6CFB715F3}"/>
          </ac:graphicFrameMkLst>
        </pc:graphicFrameChg>
      </pc:sldChg>
    </pc:docChg>
  </pc:docChgLst>
  <pc:docChgLst>
    <pc:chgData name="Lima, Matthew William CIV USN NUWC DIV NEWPORT RI (USA)" userId="S::matthew.w.lima2.civ@us.navy.mil::de23d9d8-f3d7-4313-8878-baa923a2e595" providerId="AD" clId="Web-{319CA890-1ADC-4CD8-A55B-9F0839C9211E}"/>
    <pc:docChg chg="mod addSld delSld modSld">
      <pc:chgData name="Lima, Matthew William CIV USN NUWC DIV NEWPORT RI (USA)" userId="S::matthew.w.lima2.civ@us.navy.mil::de23d9d8-f3d7-4313-8878-baa923a2e595" providerId="AD" clId="Web-{319CA890-1ADC-4CD8-A55B-9F0839C9211E}" dt="2023-03-27T16:51:51.703" v="919" actId="20577"/>
      <pc:docMkLst>
        <pc:docMk/>
      </pc:docMkLst>
      <pc:sldChg chg="addSp delSp modSp mod setBg addCm modCm">
        <pc:chgData name="Lima, Matthew William CIV USN NUWC DIV NEWPORT RI (USA)" userId="S::matthew.w.lima2.civ@us.navy.mil::de23d9d8-f3d7-4313-8878-baa923a2e595" providerId="AD" clId="Web-{319CA890-1ADC-4CD8-A55B-9F0839C9211E}" dt="2023-03-27T16:48:24.848" v="851"/>
        <pc:sldMkLst>
          <pc:docMk/>
          <pc:sldMk cId="3098955058" sldId="258"/>
        </pc:sldMkLst>
        <pc:spChg chg="mod">
          <ac:chgData name="Lima, Matthew William CIV USN NUWC DIV NEWPORT RI (USA)" userId="S::matthew.w.lima2.civ@us.navy.mil::de23d9d8-f3d7-4313-8878-baa923a2e595" providerId="AD" clId="Web-{319CA890-1ADC-4CD8-A55B-9F0839C9211E}" dt="2023-03-27T16:48:24.848" v="851"/>
          <ac:spMkLst>
            <pc:docMk/>
            <pc:sldMk cId="3098955058" sldId="258"/>
            <ac:spMk id="2" creationId="{C9E8DB9A-FF74-148D-7D2D-B2CE2230C8BB}"/>
          </ac:spMkLst>
        </pc:spChg>
        <pc:spChg chg="add del mod">
          <ac:chgData name="Lima, Matthew William CIV USN NUWC DIV NEWPORT RI (USA)" userId="S::matthew.w.lima2.civ@us.navy.mil::de23d9d8-f3d7-4313-8878-baa923a2e595" providerId="AD" clId="Web-{319CA890-1ADC-4CD8-A55B-9F0839C9211E}" dt="2023-03-27T16:48:24.848" v="851"/>
          <ac:spMkLst>
            <pc:docMk/>
            <pc:sldMk cId="3098955058" sldId="258"/>
            <ac:spMk id="3" creationId="{4BD3F05F-E055-5B29-DF26-35967DC05A5F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48:24.785" v="850"/>
          <ac:spMkLst>
            <pc:docMk/>
            <pc:sldMk cId="3098955058" sldId="258"/>
            <ac:spMk id="6" creationId="{B819A166-7571-4003-A6B8-B62034C3ED30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36:04.727" v="538"/>
          <ac:spMkLst>
            <pc:docMk/>
            <pc:sldMk cId="3098955058" sldId="258"/>
            <ac:spMk id="9" creationId="{3A5B4632-C963-4296-86F0-79AA9EA5AE98}"/>
          </ac:spMkLst>
        </pc:spChg>
        <pc:spChg chg="add">
          <ac:chgData name="Lima, Matthew William CIV USN NUWC DIV NEWPORT RI (USA)" userId="S::matthew.w.lima2.civ@us.navy.mil::de23d9d8-f3d7-4313-8878-baa923a2e595" providerId="AD" clId="Web-{319CA890-1ADC-4CD8-A55B-9F0839C9211E}" dt="2023-03-27T16:48:24.848" v="851"/>
          <ac:spMkLst>
            <pc:docMk/>
            <pc:sldMk cId="3098955058" sldId="258"/>
            <ac:spMk id="10" creationId="{3A5B4632-C963-4296-86F0-79AA9EA5AE98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36:13.524" v="540"/>
          <ac:spMkLst>
            <pc:docMk/>
            <pc:sldMk cId="3098955058" sldId="258"/>
            <ac:spMk id="12" creationId="{08E89D5E-1885-4160-AC77-CC471DD1D0DB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319CA890-1ADC-4CD8-A55B-9F0839C9211E}" dt="2023-03-27T16:36:04.727" v="538"/>
          <ac:graphicFrameMkLst>
            <pc:docMk/>
            <pc:sldMk cId="3098955058" sldId="258"/>
            <ac:graphicFrameMk id="5" creationId="{14EB9987-DEB0-97FC-434F-763088BD4FCC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319CA890-1ADC-4CD8-A55B-9F0839C9211E}" dt="2023-03-27T16:48:24.785" v="850"/>
          <ac:graphicFrameMkLst>
            <pc:docMk/>
            <pc:sldMk cId="3098955058" sldId="258"/>
            <ac:graphicFrameMk id="7" creationId="{B1F7AA16-0C45-9B53-8812-1CE9389DE21D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319CA890-1ADC-4CD8-A55B-9F0839C9211E}" dt="2023-03-27T16:36:13.524" v="540"/>
          <ac:graphicFrameMkLst>
            <pc:docMk/>
            <pc:sldMk cId="3098955058" sldId="258"/>
            <ac:graphicFrameMk id="13" creationId="{49D0E8FF-A7B2-8735-985F-117FEEC68DCB}"/>
          </ac:graphicFrameMkLst>
        </pc:graphicFrameChg>
        <pc:graphicFrameChg chg="add">
          <ac:chgData name="Lima, Matthew William CIV USN NUWC DIV NEWPORT RI (USA)" userId="S::matthew.w.lima2.civ@us.navy.mil::de23d9d8-f3d7-4313-8878-baa923a2e595" providerId="AD" clId="Web-{319CA890-1ADC-4CD8-A55B-9F0839C9211E}" dt="2023-03-27T16:48:24.848" v="851"/>
          <ac:graphicFrameMkLst>
            <pc:docMk/>
            <pc:sldMk cId="3098955058" sldId="258"/>
            <ac:graphicFrameMk id="14" creationId="{13F1893D-018B-0B4C-6055-41B6CFB715F3}"/>
          </ac:graphicFrameMkLst>
        </pc:graphicFrameChg>
        <pc:cxnChg chg="add del">
          <ac:chgData name="Lima, Matthew William CIV USN NUWC DIV NEWPORT RI (USA)" userId="S::matthew.w.lima2.civ@us.navy.mil::de23d9d8-f3d7-4313-8878-baa923a2e595" providerId="AD" clId="Web-{319CA890-1ADC-4CD8-A55B-9F0839C9211E}" dt="2023-03-27T16:36:13.524" v="540"/>
          <ac:cxnSpMkLst>
            <pc:docMk/>
            <pc:sldMk cId="3098955058" sldId="258"/>
            <ac:cxnSpMk id="11" creationId="{550D2BD1-98F9-412D-905B-3A843EF4078B}"/>
          </ac:cxnSpMkLst>
        </pc:cxnChg>
      </pc:sldChg>
      <pc:sldChg chg="addSp delSp modSp mod setBg">
        <pc:chgData name="Lima, Matthew William CIV USN NUWC DIV NEWPORT RI (USA)" userId="S::matthew.w.lima2.civ@us.navy.mil::de23d9d8-f3d7-4313-8878-baa923a2e595" providerId="AD" clId="Web-{319CA890-1ADC-4CD8-A55B-9F0839C9211E}" dt="2023-03-27T16:48:45.708" v="852"/>
        <pc:sldMkLst>
          <pc:docMk/>
          <pc:sldMk cId="1832158907" sldId="259"/>
        </pc:sldMkLst>
        <pc:spChg chg="mod">
          <ac:chgData name="Lima, Matthew William CIV USN NUWC DIV NEWPORT RI (USA)" userId="S::matthew.w.lima2.civ@us.navy.mil::de23d9d8-f3d7-4313-8878-baa923a2e595" providerId="AD" clId="Web-{319CA890-1ADC-4CD8-A55B-9F0839C9211E}" dt="2023-03-27T16:48:45.708" v="852"/>
          <ac:spMkLst>
            <pc:docMk/>
            <pc:sldMk cId="1832158907" sldId="259"/>
            <ac:spMk id="2" creationId="{4043F42C-3B70-314D-9F99-BDF851603FE3}"/>
          </ac:spMkLst>
        </pc:spChg>
        <pc:spChg chg="del mod">
          <ac:chgData name="Lima, Matthew William CIV USN NUWC DIV NEWPORT RI (USA)" userId="S::matthew.w.lima2.civ@us.navy.mil::de23d9d8-f3d7-4313-8878-baa923a2e595" providerId="AD" clId="Web-{319CA890-1ADC-4CD8-A55B-9F0839C9211E}" dt="2023-03-27T16:48:45.708" v="852"/>
          <ac:spMkLst>
            <pc:docMk/>
            <pc:sldMk cId="1832158907" sldId="259"/>
            <ac:spMk id="3" creationId="{816D2CDE-F767-3283-1844-0C7AF911BF65}"/>
          </ac:spMkLst>
        </pc:spChg>
        <pc:spChg chg="add">
          <ac:chgData name="Lima, Matthew William CIV USN NUWC DIV NEWPORT RI (USA)" userId="S::matthew.w.lima2.civ@us.navy.mil::de23d9d8-f3d7-4313-8878-baa923a2e595" providerId="AD" clId="Web-{319CA890-1ADC-4CD8-A55B-9F0839C9211E}" dt="2023-03-27T16:48:45.708" v="852"/>
          <ac:spMkLst>
            <pc:docMk/>
            <pc:sldMk cId="1832158907" sldId="259"/>
            <ac:spMk id="9" creationId="{53B021B3-DE93-4AB7-8A18-CF5F1CED88B8}"/>
          </ac:spMkLst>
        </pc:spChg>
        <pc:spChg chg="add">
          <ac:chgData name="Lima, Matthew William CIV USN NUWC DIV NEWPORT RI (USA)" userId="S::matthew.w.lima2.civ@us.navy.mil::de23d9d8-f3d7-4313-8878-baa923a2e595" providerId="AD" clId="Web-{319CA890-1ADC-4CD8-A55B-9F0839C9211E}" dt="2023-03-27T16:48:45.708" v="852"/>
          <ac:spMkLst>
            <pc:docMk/>
            <pc:sldMk cId="1832158907" sldId="259"/>
            <ac:spMk id="11" creationId="{52D502E5-F6B4-4D58-B4AE-FC466FF15EE8}"/>
          </ac:spMkLst>
        </pc:spChg>
        <pc:spChg chg="add">
          <ac:chgData name="Lima, Matthew William CIV USN NUWC DIV NEWPORT RI (USA)" userId="S::matthew.w.lima2.civ@us.navy.mil::de23d9d8-f3d7-4313-8878-baa923a2e595" providerId="AD" clId="Web-{319CA890-1ADC-4CD8-A55B-9F0839C9211E}" dt="2023-03-27T16:48:45.708" v="852"/>
          <ac:spMkLst>
            <pc:docMk/>
            <pc:sldMk cId="1832158907" sldId="259"/>
            <ac:spMk id="13" creationId="{9DECDBF4-02B6-4BB4-B65B-B8107AD6A9E8}"/>
          </ac:spMkLst>
        </pc:spChg>
        <pc:graphicFrameChg chg="add">
          <ac:chgData name="Lima, Matthew William CIV USN NUWC DIV NEWPORT RI (USA)" userId="S::matthew.w.lima2.civ@us.navy.mil::de23d9d8-f3d7-4313-8878-baa923a2e595" providerId="AD" clId="Web-{319CA890-1ADC-4CD8-A55B-9F0839C9211E}" dt="2023-03-27T16:48:45.708" v="852"/>
          <ac:graphicFrameMkLst>
            <pc:docMk/>
            <pc:sldMk cId="1832158907" sldId="259"/>
            <ac:graphicFrameMk id="5" creationId="{C7453C04-7E09-281B-6A2C-1A6B78F63F26}"/>
          </ac:graphicFrameMkLst>
        </pc:graphicFrameChg>
      </pc:sldChg>
      <pc:sldChg chg="addSp delSp modSp mod setBg modClrScheme chgLayout">
        <pc:chgData name="Lima, Matthew William CIV USN NUWC DIV NEWPORT RI (USA)" userId="S::matthew.w.lima2.civ@us.navy.mil::de23d9d8-f3d7-4313-8878-baa923a2e595" providerId="AD" clId="Web-{319CA890-1ADC-4CD8-A55B-9F0839C9211E}" dt="2023-03-27T16:51:51.703" v="919" actId="20577"/>
        <pc:sldMkLst>
          <pc:docMk/>
          <pc:sldMk cId="3972052964" sldId="260"/>
        </pc:sldMkLst>
        <pc:spChg chg="mod ord">
          <ac:chgData name="Lima, Matthew William CIV USN NUWC DIV NEWPORT RI (USA)" userId="S::matthew.w.lima2.civ@us.navy.mil::de23d9d8-f3d7-4313-8878-baa923a2e595" providerId="AD" clId="Web-{319CA890-1ADC-4CD8-A55B-9F0839C9211E}" dt="2023-03-27T16:51:24.686" v="906"/>
          <ac:spMkLst>
            <pc:docMk/>
            <pc:sldMk cId="3972052964" sldId="260"/>
            <ac:spMk id="2" creationId="{F0EC85C1-2F4A-8D0C-D1E1-56B756EEF551}"/>
          </ac:spMkLst>
        </pc:spChg>
        <pc:spChg chg="del mod ord">
          <ac:chgData name="Lima, Matthew William CIV USN NUWC DIV NEWPORT RI (USA)" userId="S::matthew.w.lima2.civ@us.navy.mil::de23d9d8-f3d7-4313-8878-baa923a2e595" providerId="AD" clId="Web-{319CA890-1ADC-4CD8-A55B-9F0839C9211E}" dt="2023-03-27T16:50:44.059" v="881"/>
          <ac:spMkLst>
            <pc:docMk/>
            <pc:sldMk cId="3972052964" sldId="260"/>
            <ac:spMk id="3" creationId="{3D62757F-4DCC-BDBA-187F-609D177490AE}"/>
          </ac:spMkLst>
        </pc:spChg>
        <pc:spChg chg="del mod ord">
          <ac:chgData name="Lima, Matthew William CIV USN NUWC DIV NEWPORT RI (USA)" userId="S::matthew.w.lima2.civ@us.navy.mil::de23d9d8-f3d7-4313-8878-baa923a2e595" providerId="AD" clId="Web-{319CA890-1ADC-4CD8-A55B-9F0839C9211E}" dt="2023-03-27T16:49:44.540" v="858"/>
          <ac:spMkLst>
            <pc:docMk/>
            <pc:sldMk cId="3972052964" sldId="260"/>
            <ac:spMk id="4" creationId="{4150F14B-2467-6443-AA41-EAE4A6274859}"/>
          </ac:spMkLst>
        </pc:spChg>
        <pc:spChg chg="del mod ord">
          <ac:chgData name="Lima, Matthew William CIV USN NUWC DIV NEWPORT RI (USA)" userId="S::matthew.w.lima2.civ@us.navy.mil::de23d9d8-f3d7-4313-8878-baa923a2e595" providerId="AD" clId="Web-{319CA890-1ADC-4CD8-A55B-9F0839C9211E}" dt="2023-03-27T16:49:52.884" v="861"/>
          <ac:spMkLst>
            <pc:docMk/>
            <pc:sldMk cId="3972052964" sldId="260"/>
            <ac:spMk id="5" creationId="{D89A1A4C-0C3A-C013-8726-6022518EA0D8}"/>
          </ac:spMkLst>
        </pc:spChg>
        <pc:spChg chg="add del mod ord">
          <ac:chgData name="Lima, Matthew William CIV USN NUWC DIV NEWPORT RI (USA)" userId="S::matthew.w.lima2.civ@us.navy.mil::de23d9d8-f3d7-4313-8878-baa923a2e595" providerId="AD" clId="Web-{319CA890-1ADC-4CD8-A55B-9F0839C9211E}" dt="2023-03-27T16:49:58.775" v="863"/>
          <ac:spMkLst>
            <pc:docMk/>
            <pc:sldMk cId="3972052964" sldId="260"/>
            <ac:spMk id="6" creationId="{F2CD0F93-E0D4-AF17-8527-8658014725DE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86" v="906"/>
          <ac:spMkLst>
            <pc:docMk/>
            <pc:sldMk cId="3972052964" sldId="260"/>
            <ac:spMk id="9" creationId="{BACC6370-2D7E-4714-9D71-7542949D7D5D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86" v="906"/>
          <ac:spMkLst>
            <pc:docMk/>
            <pc:sldMk cId="3972052964" sldId="260"/>
            <ac:spMk id="11" creationId="{256B2C21-A230-48C0-8DF1-C46611373C44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86" v="906"/>
          <ac:spMkLst>
            <pc:docMk/>
            <pc:sldMk cId="3972052964" sldId="260"/>
            <ac:spMk id="13" creationId="{3847E18C-932D-4C95-AABA-FEC7C9499AD7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86" v="906"/>
          <ac:spMkLst>
            <pc:docMk/>
            <pc:sldMk cId="3972052964" sldId="260"/>
            <ac:spMk id="15" creationId="{3150CB11-0C61-439E-910F-5787759E72A0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86" v="906"/>
          <ac:spMkLst>
            <pc:docMk/>
            <pc:sldMk cId="3972052964" sldId="260"/>
            <ac:spMk id="17" creationId="{43F8A58B-5155-44CE-A5FF-7647B47D0A7A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86" v="906"/>
          <ac:spMkLst>
            <pc:docMk/>
            <pc:sldMk cId="3972052964" sldId="260"/>
            <ac:spMk id="19" creationId="{443F2ACA-E6D6-4028-82DD-F03C262D5DE6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1.280" v="903"/>
          <ac:spMkLst>
            <pc:docMk/>
            <pc:sldMk cId="3972052964" sldId="260"/>
            <ac:spMk id="24" creationId="{D4771268-CB57-404A-9271-370EB28F6090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71" v="905"/>
          <ac:spMkLst>
            <pc:docMk/>
            <pc:sldMk cId="3972052964" sldId="260"/>
            <ac:spMk id="26" creationId="{CD9FE4EF-C4D8-49A0-B2FF-81D8DB7D8A24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71" v="905"/>
          <ac:spMkLst>
            <pc:docMk/>
            <pc:sldMk cId="3972052964" sldId="260"/>
            <ac:spMk id="27" creationId="{C4285719-470E-454C-AF62-8323075F1F5B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71" v="905"/>
          <ac:spMkLst>
            <pc:docMk/>
            <pc:sldMk cId="3972052964" sldId="260"/>
            <ac:spMk id="28" creationId="{4300840D-0A0B-4512-BACA-B439D5B9C57C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71" v="905"/>
          <ac:spMkLst>
            <pc:docMk/>
            <pc:sldMk cId="3972052964" sldId="260"/>
            <ac:spMk id="30" creationId="{D2B78728-A580-49A7-84F9-6EF6F583ADE0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71" v="905"/>
          <ac:spMkLst>
            <pc:docMk/>
            <pc:sldMk cId="3972052964" sldId="260"/>
            <ac:spMk id="32" creationId="{38FAA1A1-D861-433F-88FA-1E9D6FD31D11}"/>
          </ac:spMkLst>
        </pc:spChg>
        <pc:spChg chg="add del">
          <ac:chgData name="Lima, Matthew William CIV USN NUWC DIV NEWPORT RI (USA)" userId="S::matthew.w.lima2.civ@us.navy.mil::de23d9d8-f3d7-4313-8878-baa923a2e595" providerId="AD" clId="Web-{319CA890-1ADC-4CD8-A55B-9F0839C9211E}" dt="2023-03-27T16:51:24.671" v="905"/>
          <ac:spMkLst>
            <pc:docMk/>
            <pc:sldMk cId="3972052964" sldId="260"/>
            <ac:spMk id="34" creationId="{8D71EDA1-87BF-4D5D-AB79-F346FD19278A}"/>
          </ac:spMkLst>
        </pc:spChg>
        <pc:spChg chg="add">
          <ac:chgData name="Lima, Matthew William CIV USN NUWC DIV NEWPORT RI (USA)" userId="S::matthew.w.lima2.civ@us.navy.mil::de23d9d8-f3d7-4313-8878-baa923a2e595" providerId="AD" clId="Web-{319CA890-1ADC-4CD8-A55B-9F0839C9211E}" dt="2023-03-27T16:51:24.686" v="906"/>
          <ac:spMkLst>
            <pc:docMk/>
            <pc:sldMk cId="3972052964" sldId="260"/>
            <ac:spMk id="36" creationId="{D4771268-CB57-404A-9271-370EB28F6090}"/>
          </ac:spMkLst>
        </pc:spChg>
        <pc:graphicFrameChg chg="add mod modGraphic">
          <ac:chgData name="Lima, Matthew William CIV USN NUWC DIV NEWPORT RI (USA)" userId="S::matthew.w.lima2.civ@us.navy.mil::de23d9d8-f3d7-4313-8878-baa923a2e595" providerId="AD" clId="Web-{319CA890-1ADC-4CD8-A55B-9F0839C9211E}" dt="2023-03-27T16:51:51.703" v="919" actId="20577"/>
          <ac:graphicFrameMkLst>
            <pc:docMk/>
            <pc:sldMk cId="3972052964" sldId="260"/>
            <ac:graphicFrameMk id="7" creationId="{D30637EE-ACE6-BF64-C5ED-5829114B9B4B}"/>
          </ac:graphicFrameMkLst>
        </pc:graphicFrameChg>
      </pc:sldChg>
      <pc:sldChg chg="new del">
        <pc:chgData name="Lima, Matthew William CIV USN NUWC DIV NEWPORT RI (USA)" userId="S::matthew.w.lima2.civ@us.navy.mil::de23d9d8-f3d7-4313-8878-baa923a2e595" providerId="AD" clId="Web-{319CA890-1ADC-4CD8-A55B-9F0839C9211E}" dt="2023-03-27T16:49:33.399" v="856"/>
        <pc:sldMkLst>
          <pc:docMk/>
          <pc:sldMk cId="2799572318" sldId="264"/>
        </pc:sldMkLst>
      </pc:sldChg>
      <pc:sldChg chg="new del">
        <pc:chgData name="Lima, Matthew William CIV USN NUWC DIV NEWPORT RI (USA)" userId="S::matthew.w.lima2.civ@us.navy.mil::de23d9d8-f3d7-4313-8878-baa923a2e595" providerId="AD" clId="Web-{319CA890-1ADC-4CD8-A55B-9F0839C9211E}" dt="2023-03-27T16:49:19.913" v="854"/>
        <pc:sldMkLst>
          <pc:docMk/>
          <pc:sldMk cId="3396086613" sldId="264"/>
        </pc:sldMkLst>
      </pc:sldChg>
    </pc:docChg>
  </pc:docChgLst>
  <pc:docChgLst>
    <pc:chgData name="Lima, Matthew William CIV USN NUWC DIV NEWPORT RI (USA)" userId="S::matthew.w.lima2.civ@us.navy.mil::de23d9d8-f3d7-4313-8878-baa923a2e595" providerId="AD" clId="Web-{16161F16-35F6-4E1C-BC90-DB1699CF5F8D}"/>
    <pc:docChg chg="addSld modSld">
      <pc:chgData name="Lima, Matthew William CIV USN NUWC DIV NEWPORT RI (USA)" userId="S::matthew.w.lima2.civ@us.navy.mil::de23d9d8-f3d7-4313-8878-baa923a2e595" providerId="AD" clId="Web-{16161F16-35F6-4E1C-BC90-DB1699CF5F8D}" dt="2023-03-30T00:55:43.220" v="505"/>
      <pc:docMkLst>
        <pc:docMk/>
      </pc:docMkLst>
      <pc:sldChg chg="addSp delSp modSp mod setBg">
        <pc:chgData name="Lima, Matthew William CIV USN NUWC DIV NEWPORT RI (USA)" userId="S::matthew.w.lima2.civ@us.navy.mil::de23d9d8-f3d7-4313-8878-baa923a2e595" providerId="AD" clId="Web-{16161F16-35F6-4E1C-BC90-DB1699CF5F8D}" dt="2023-03-30T00:46:53.399" v="198"/>
        <pc:sldMkLst>
          <pc:docMk/>
          <pc:sldMk cId="2333899285" sldId="257"/>
        </pc:sldMkLst>
        <pc:spChg chg="mod">
          <ac:chgData name="Lima, Matthew William CIV USN NUWC DIV NEWPORT RI (USA)" userId="S::matthew.w.lima2.civ@us.navy.mil::de23d9d8-f3d7-4313-8878-baa923a2e595" providerId="AD" clId="Web-{16161F16-35F6-4E1C-BC90-DB1699CF5F8D}" dt="2023-03-30T00:46:35.774" v="194"/>
          <ac:spMkLst>
            <pc:docMk/>
            <pc:sldMk cId="2333899285" sldId="257"/>
            <ac:spMk id="2" creationId="{63490755-3ED7-7FEE-AF45-4E06D0E3B016}"/>
          </ac:spMkLst>
        </pc:spChg>
        <pc:spChg chg="del">
          <ac:chgData name="Lima, Matthew William CIV USN NUWC DIV NEWPORT RI (USA)" userId="S::matthew.w.lima2.civ@us.navy.mil::de23d9d8-f3d7-4313-8878-baa923a2e595" providerId="AD" clId="Web-{16161F16-35F6-4E1C-BC90-DB1699CF5F8D}" dt="2023-03-30T00:45:32.929" v="171"/>
          <ac:spMkLst>
            <pc:docMk/>
            <pc:sldMk cId="2333899285" sldId="257"/>
            <ac:spMk id="20" creationId="{BACC6370-2D7E-4714-9D71-7542949D7D5D}"/>
          </ac:spMkLst>
        </pc:spChg>
        <pc:spChg chg="del">
          <ac:chgData name="Lima, Matthew William CIV USN NUWC DIV NEWPORT RI (USA)" userId="S::matthew.w.lima2.civ@us.navy.mil::de23d9d8-f3d7-4313-8878-baa923a2e595" providerId="AD" clId="Web-{16161F16-35F6-4E1C-BC90-DB1699CF5F8D}" dt="2023-03-30T00:45:32.929" v="171"/>
          <ac:spMkLst>
            <pc:docMk/>
            <pc:sldMk cId="2333899285" sldId="257"/>
            <ac:spMk id="21" creationId="{F68B3F68-107C-434F-AA38-110D5EA91B85}"/>
          </ac:spMkLst>
        </pc:spChg>
        <pc:spChg chg="del">
          <ac:chgData name="Lima, Matthew William CIV USN NUWC DIV NEWPORT RI (USA)" userId="S::matthew.w.lima2.civ@us.navy.mil::de23d9d8-f3d7-4313-8878-baa923a2e595" providerId="AD" clId="Web-{16161F16-35F6-4E1C-BC90-DB1699CF5F8D}" dt="2023-03-30T00:45:32.929" v="171"/>
          <ac:spMkLst>
            <pc:docMk/>
            <pc:sldMk cId="2333899285" sldId="257"/>
            <ac:spMk id="22" creationId="{AAD0DBB9-1A4B-4391-81D4-CB19F9AB918A}"/>
          </ac:spMkLst>
        </pc:spChg>
        <pc:spChg chg="del">
          <ac:chgData name="Lima, Matthew William CIV USN NUWC DIV NEWPORT RI (USA)" userId="S::matthew.w.lima2.civ@us.navy.mil::de23d9d8-f3d7-4313-8878-baa923a2e595" providerId="AD" clId="Web-{16161F16-35F6-4E1C-BC90-DB1699CF5F8D}" dt="2023-03-30T00:45:32.929" v="171"/>
          <ac:spMkLst>
            <pc:docMk/>
            <pc:sldMk cId="2333899285" sldId="257"/>
            <ac:spMk id="23" creationId="{063BBA22-50EA-4C4D-BE05-F1CE4E63AA56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35.774" v="194"/>
          <ac:spMkLst>
            <pc:docMk/>
            <pc:sldMk cId="2333899285" sldId="257"/>
            <ac:spMk id="29" creationId="{345A976A-8DE3-4B67-B94B-2044FDD12899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35.774" v="194"/>
          <ac:spMkLst>
            <pc:docMk/>
            <pc:sldMk cId="2333899285" sldId="257"/>
            <ac:spMk id="31" creationId="{6EAAA1B9-2DDB-49C9-A037-A523D2F13C15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15.273" v="187"/>
          <ac:spMkLst>
            <pc:docMk/>
            <pc:sldMk cId="2333899285" sldId="257"/>
            <ac:spMk id="48" creationId="{345A976A-8DE3-4B67-B94B-2044FDD12899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21.461" v="189"/>
          <ac:spMkLst>
            <pc:docMk/>
            <pc:sldMk cId="2333899285" sldId="257"/>
            <ac:spMk id="49" creationId="{257363FD-7E77-4145-9483-331A807ADF0E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15.273" v="187"/>
          <ac:spMkLst>
            <pc:docMk/>
            <pc:sldMk cId="2333899285" sldId="257"/>
            <ac:spMk id="50" creationId="{6EAAA1B9-2DDB-49C9-A037-A523D2F13C15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27.930" v="191"/>
          <ac:spMkLst>
            <pc:docMk/>
            <pc:sldMk cId="2333899285" sldId="257"/>
            <ac:spMk id="51" creationId="{2659FDB4-FCBE-4A89-B46D-43D4FA54464D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35.664" v="193"/>
          <ac:spMkLst>
            <pc:docMk/>
            <pc:sldMk cId="2333899285" sldId="257"/>
            <ac:spMk id="55" creationId="{0C541B88-1AE9-40C3-AFD5-967787C1979F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35.664" v="193"/>
          <ac:spMkLst>
            <pc:docMk/>
            <pc:sldMk cId="2333899285" sldId="257"/>
            <ac:spMk id="56" creationId="{89D16701-DA76-4F72-BB63-E2C3FFBDFE0F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35.664" v="193"/>
          <ac:spMkLst>
            <pc:docMk/>
            <pc:sldMk cId="2333899285" sldId="257"/>
            <ac:spMk id="57" creationId="{E5F17139-31EE-46AC-B04F-DBBD852DD6CB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35.664" v="193"/>
          <ac:spMkLst>
            <pc:docMk/>
            <pc:sldMk cId="2333899285" sldId="257"/>
            <ac:spMk id="75" creationId="{1CC28BE1-9DC6-43FE-9582-39F091098D77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46:53.399" v="198"/>
          <ac:spMkLst>
            <pc:docMk/>
            <pc:sldMk cId="2333899285" sldId="257"/>
            <ac:spMk id="78" creationId="{257363FD-7E77-4145-9483-331A807ADF0E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46:53.399" v="198"/>
          <ac:spMkLst>
            <pc:docMk/>
            <pc:sldMk cId="2333899285" sldId="257"/>
            <ac:spMk id="83" creationId="{B50AB553-2A96-4A92-96F2-93548E096954}"/>
          </ac:spMkLst>
        </pc:spChg>
        <pc:grpChg chg="add del">
          <ac:chgData name="Lima, Matthew William CIV USN NUWC DIV NEWPORT RI (USA)" userId="S::matthew.w.lima2.civ@us.navy.mil::de23d9d8-f3d7-4313-8878-baa923a2e595" providerId="AD" clId="Web-{16161F16-35F6-4E1C-BC90-DB1699CF5F8D}" dt="2023-03-30T00:46:35.774" v="194"/>
          <ac:grpSpMkLst>
            <pc:docMk/>
            <pc:sldMk cId="2333899285" sldId="257"/>
            <ac:grpSpMk id="33" creationId="{B441F8D5-EBCE-4FB9-91A9-3425971C1F99}"/>
          </ac:grpSpMkLst>
        </pc:grpChg>
        <pc:grpChg chg="add del">
          <ac:chgData name="Lima, Matthew William CIV USN NUWC DIV NEWPORT RI (USA)" userId="S::matthew.w.lima2.civ@us.navy.mil::de23d9d8-f3d7-4313-8878-baa923a2e595" providerId="AD" clId="Web-{16161F16-35F6-4E1C-BC90-DB1699CF5F8D}" dt="2023-03-30T00:46:35.774" v="194"/>
          <ac:grpSpMkLst>
            <pc:docMk/>
            <pc:sldMk cId="2333899285" sldId="257"/>
            <ac:grpSpMk id="39" creationId="{08701F99-7E4C-4B92-A4B5-307CDFB7A4DE}"/>
          </ac:grpSpMkLst>
        </pc:grpChg>
        <pc:grpChg chg="add del">
          <ac:chgData name="Lima, Matthew William CIV USN NUWC DIV NEWPORT RI (USA)" userId="S::matthew.w.lima2.civ@us.navy.mil::de23d9d8-f3d7-4313-8878-baa923a2e595" providerId="AD" clId="Web-{16161F16-35F6-4E1C-BC90-DB1699CF5F8D}" dt="2023-03-30T00:46:15.273" v="187"/>
          <ac:grpSpMkLst>
            <pc:docMk/>
            <pc:sldMk cId="2333899285" sldId="257"/>
            <ac:grpSpMk id="52" creationId="{B441F8D5-EBCE-4FB9-91A9-3425971C1F99}"/>
          </ac:grpSpMkLst>
        </pc:grpChg>
        <pc:grpChg chg="add del">
          <ac:chgData name="Lima, Matthew William CIV USN NUWC DIV NEWPORT RI (USA)" userId="S::matthew.w.lima2.civ@us.navy.mil::de23d9d8-f3d7-4313-8878-baa923a2e595" providerId="AD" clId="Web-{16161F16-35F6-4E1C-BC90-DB1699CF5F8D}" dt="2023-03-30T00:46:15.273" v="187"/>
          <ac:grpSpMkLst>
            <pc:docMk/>
            <pc:sldMk cId="2333899285" sldId="257"/>
            <ac:grpSpMk id="58" creationId="{08701F99-7E4C-4B92-A4B5-307CDFB7A4DE}"/>
          </ac:grpSpMkLst>
        </pc:grpChg>
        <pc:grpChg chg="add del">
          <ac:chgData name="Lima, Matthew William CIV USN NUWC DIV NEWPORT RI (USA)" userId="S::matthew.w.lima2.civ@us.navy.mil::de23d9d8-f3d7-4313-8878-baa923a2e595" providerId="AD" clId="Web-{16161F16-35F6-4E1C-BC90-DB1699CF5F8D}" dt="2023-03-30T00:46:35.664" v="193"/>
          <ac:grpSpMkLst>
            <pc:docMk/>
            <pc:sldMk cId="2333899285" sldId="257"/>
            <ac:grpSpMk id="59" creationId="{7CF625D3-71A3-4F30-A096-8EF334E959D0}"/>
          </ac:grpSpMkLst>
        </pc:grpChg>
        <pc:grpChg chg="add del">
          <ac:chgData name="Lima, Matthew William CIV USN NUWC DIV NEWPORT RI (USA)" userId="S::matthew.w.lima2.civ@us.navy.mil::de23d9d8-f3d7-4313-8878-baa923a2e595" providerId="AD" clId="Web-{16161F16-35F6-4E1C-BC90-DB1699CF5F8D}" dt="2023-03-30T00:46:35.664" v="193"/>
          <ac:grpSpMkLst>
            <pc:docMk/>
            <pc:sldMk cId="2333899285" sldId="257"/>
            <ac:grpSpMk id="60" creationId="{AF9AF3F3-CE0C-4125-BDD7-346487FA0B40}"/>
          </ac:grpSpMkLst>
        </pc:grpChg>
        <pc:graphicFrameChg chg="mod modGraphic">
          <ac:chgData name="Lima, Matthew William CIV USN NUWC DIV NEWPORT RI (USA)" userId="S::matthew.w.lima2.civ@us.navy.mil::de23d9d8-f3d7-4313-8878-baa923a2e595" providerId="AD" clId="Web-{16161F16-35F6-4E1C-BC90-DB1699CF5F8D}" dt="2023-03-30T00:46:53.399" v="198"/>
          <ac:graphicFrameMkLst>
            <pc:docMk/>
            <pc:sldMk cId="2333899285" sldId="257"/>
            <ac:graphicFrameMk id="24" creationId="{5406951B-E890-D61D-F8CC-8D766D5EE319}"/>
          </ac:graphicFrameMkLst>
        </pc:graphicFrameChg>
        <pc:picChg chg="add del">
          <ac:chgData name="Lima, Matthew William CIV USN NUWC DIV NEWPORT RI (USA)" userId="S::matthew.w.lima2.civ@us.navy.mil::de23d9d8-f3d7-4313-8878-baa923a2e595" providerId="AD" clId="Web-{16161F16-35F6-4E1C-BC90-DB1699CF5F8D}" dt="2023-03-30T00:46:21.461" v="189"/>
          <ac:picMkLst>
            <pc:docMk/>
            <pc:sldMk cId="2333899285" sldId="257"/>
            <ac:picMk id="45" creationId="{0CD0F5C2-4160-48DB-120E-F5E2C8791E81}"/>
          </ac:picMkLst>
        </pc:picChg>
        <pc:picChg chg="add mod">
          <ac:chgData name="Lima, Matthew William CIV USN NUWC DIV NEWPORT RI (USA)" userId="S::matthew.w.lima2.civ@us.navy.mil::de23d9d8-f3d7-4313-8878-baa923a2e595" providerId="AD" clId="Web-{16161F16-35F6-4E1C-BC90-DB1699CF5F8D}" dt="2023-03-30T00:46:53.399" v="198"/>
          <ac:picMkLst>
            <pc:docMk/>
            <pc:sldMk cId="2333899285" sldId="257"/>
            <ac:picMk id="77" creationId="{0CD0F5C2-4160-48DB-120E-F5E2C8791E81}"/>
          </ac:picMkLst>
        </pc:picChg>
        <pc:cxnChg chg="add del">
          <ac:chgData name="Lima, Matthew William CIV USN NUWC DIV NEWPORT RI (USA)" userId="S::matthew.w.lima2.civ@us.navy.mil::de23d9d8-f3d7-4313-8878-baa923a2e595" providerId="AD" clId="Web-{16161F16-35F6-4E1C-BC90-DB1699CF5F8D}" dt="2023-03-30T00:46:27.930" v="191"/>
          <ac:cxnSpMkLst>
            <pc:docMk/>
            <pc:sldMk cId="2333899285" sldId="257"/>
            <ac:cxnSpMk id="53" creationId="{C8F51B3F-8331-4E4A-AE96-D47B1006EEAD}"/>
          </ac:cxnSpMkLst>
        </pc:cxnChg>
      </pc:sldChg>
      <pc:sldChg chg="addSp delSp modSp delCm">
        <pc:chgData name="Lima, Matthew William CIV USN NUWC DIV NEWPORT RI (USA)" userId="S::matthew.w.lima2.civ@us.navy.mil::de23d9d8-f3d7-4313-8878-baa923a2e595" providerId="AD" clId="Web-{16161F16-35F6-4E1C-BC90-DB1699CF5F8D}" dt="2023-03-30T00:54:23.625" v="496"/>
        <pc:sldMkLst>
          <pc:docMk/>
          <pc:sldMk cId="3098955058" sldId="258"/>
        </pc:sldMkLst>
        <pc:spChg chg="mod">
          <ac:chgData name="Lima, Matthew William CIV USN NUWC DIV NEWPORT RI (USA)" userId="S::matthew.w.lima2.civ@us.navy.mil::de23d9d8-f3d7-4313-8878-baa923a2e595" providerId="AD" clId="Web-{16161F16-35F6-4E1C-BC90-DB1699CF5F8D}" dt="2023-03-30T00:54:23.625" v="496"/>
          <ac:spMkLst>
            <pc:docMk/>
            <pc:sldMk cId="3098955058" sldId="258"/>
            <ac:spMk id="2" creationId="{C9E8DB9A-FF74-148D-7D2D-B2CE2230C8BB}"/>
          </ac:spMkLst>
        </pc:spChg>
        <pc:spChg chg="del">
          <ac:chgData name="Lima, Matthew William CIV USN NUWC DIV NEWPORT RI (USA)" userId="S::matthew.w.lima2.civ@us.navy.mil::de23d9d8-f3d7-4313-8878-baa923a2e595" providerId="AD" clId="Web-{16161F16-35F6-4E1C-BC90-DB1699CF5F8D}" dt="2023-03-30T00:54:23.625" v="496"/>
          <ac:spMkLst>
            <pc:docMk/>
            <pc:sldMk cId="3098955058" sldId="258"/>
            <ac:spMk id="10" creationId="{3A5B4632-C963-4296-86F0-79AA9EA5AE98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4:23.625" v="496"/>
          <ac:spMkLst>
            <pc:docMk/>
            <pc:sldMk cId="3098955058" sldId="258"/>
            <ac:spMk id="19" creationId="{955A2079-FA98-4876-80F0-72364A7D2EA4}"/>
          </ac:spMkLst>
        </pc:spChg>
        <pc:graphicFrameChg chg="mod modGraphic">
          <ac:chgData name="Lima, Matthew William CIV USN NUWC DIV NEWPORT RI (USA)" userId="S::matthew.w.lima2.civ@us.navy.mil::de23d9d8-f3d7-4313-8878-baa923a2e595" providerId="AD" clId="Web-{16161F16-35F6-4E1C-BC90-DB1699CF5F8D}" dt="2023-03-30T00:54:23.625" v="496"/>
          <ac:graphicFrameMkLst>
            <pc:docMk/>
            <pc:sldMk cId="3098955058" sldId="258"/>
            <ac:graphicFrameMk id="14" creationId="{13F1893D-018B-0B4C-6055-41B6CFB715F3}"/>
          </ac:graphicFrameMkLst>
        </pc:graphicFrameChg>
      </pc:sldChg>
      <pc:sldChg chg="addSp delSp modSp">
        <pc:chgData name="Lima, Matthew William CIV USN NUWC DIV NEWPORT RI (USA)" userId="S::matthew.w.lima2.civ@us.navy.mil::de23d9d8-f3d7-4313-8878-baa923a2e595" providerId="AD" clId="Web-{16161F16-35F6-4E1C-BC90-DB1699CF5F8D}" dt="2023-03-30T00:54:14.781" v="495"/>
        <pc:sldMkLst>
          <pc:docMk/>
          <pc:sldMk cId="1832158907" sldId="259"/>
        </pc:sldMkLst>
        <pc:spChg chg="mod">
          <ac:chgData name="Lima, Matthew William CIV USN NUWC DIV NEWPORT RI (USA)" userId="S::matthew.w.lima2.civ@us.navy.mil::de23d9d8-f3d7-4313-8878-baa923a2e595" providerId="AD" clId="Web-{16161F16-35F6-4E1C-BC90-DB1699CF5F8D}" dt="2023-03-30T00:54:14.781" v="495"/>
          <ac:spMkLst>
            <pc:docMk/>
            <pc:sldMk cId="1832158907" sldId="259"/>
            <ac:spMk id="2" creationId="{4043F42C-3B70-314D-9F99-BDF851603FE3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14.781" v="495"/>
          <ac:spMkLst>
            <pc:docMk/>
            <pc:sldMk cId="1832158907" sldId="259"/>
            <ac:spMk id="9" creationId="{53B021B3-DE93-4AB7-8A18-CF5F1CED88B8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14.781" v="495"/>
          <ac:spMkLst>
            <pc:docMk/>
            <pc:sldMk cId="1832158907" sldId="259"/>
            <ac:spMk id="11" creationId="{52D502E5-F6B4-4D58-B4AE-FC466FF15EE8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14.781" v="495"/>
          <ac:spMkLst>
            <pc:docMk/>
            <pc:sldMk cId="1832158907" sldId="259"/>
            <ac:spMk id="13" creationId="{9DECDBF4-02B6-4BB4-B65B-B8107AD6A9E8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4:14.781" v="495"/>
          <ac:spMkLst>
            <pc:docMk/>
            <pc:sldMk cId="1832158907" sldId="259"/>
            <ac:spMk id="18" creationId="{955A2079-FA98-4876-80F0-72364A7D2EA4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14.750" v="494"/>
          <ac:spMkLst>
            <pc:docMk/>
            <pc:sldMk cId="1832158907" sldId="259"/>
            <ac:spMk id="20" creationId="{B50AB553-2A96-4A92-96F2-93548E096954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16161F16-35F6-4E1C-BC90-DB1699CF5F8D}" dt="2023-03-30T00:54:14.781" v="495"/>
          <ac:graphicFrameMkLst>
            <pc:docMk/>
            <pc:sldMk cId="1832158907" sldId="259"/>
            <ac:graphicFrameMk id="5" creationId="{C7453C04-7E09-281B-6A2C-1A6B78F63F26}"/>
          </ac:graphicFrameMkLst>
        </pc:graphicFrameChg>
        <pc:graphicFrameChg chg="add del">
          <ac:chgData name="Lima, Matthew William CIV USN NUWC DIV NEWPORT RI (USA)" userId="S::matthew.w.lima2.civ@us.navy.mil::de23d9d8-f3d7-4313-8878-baa923a2e595" providerId="AD" clId="Web-{16161F16-35F6-4E1C-BC90-DB1699CF5F8D}" dt="2023-03-30T00:54:14.750" v="494"/>
          <ac:graphicFrameMkLst>
            <pc:docMk/>
            <pc:sldMk cId="1832158907" sldId="259"/>
            <ac:graphicFrameMk id="15" creationId="{D2044812-DF2A-847E-3F92-44D9E1EF9177}"/>
          </ac:graphicFrameMkLst>
        </pc:graphicFrameChg>
        <pc:graphicFrameChg chg="add">
          <ac:chgData name="Lima, Matthew William CIV USN NUWC DIV NEWPORT RI (USA)" userId="S::matthew.w.lima2.civ@us.navy.mil::de23d9d8-f3d7-4313-8878-baa923a2e595" providerId="AD" clId="Web-{16161F16-35F6-4E1C-BC90-DB1699CF5F8D}" dt="2023-03-30T00:54:14.781" v="495"/>
          <ac:graphicFrameMkLst>
            <pc:docMk/>
            <pc:sldMk cId="1832158907" sldId="259"/>
            <ac:graphicFrameMk id="22" creationId="{C7453C04-7E09-281B-6A2C-1A6B78F63F26}"/>
          </ac:graphicFrameMkLst>
        </pc:graphicFrameChg>
        <pc:picChg chg="add del">
          <ac:chgData name="Lima, Matthew William CIV USN NUWC DIV NEWPORT RI (USA)" userId="S::matthew.w.lima2.civ@us.navy.mil::de23d9d8-f3d7-4313-8878-baa923a2e595" providerId="AD" clId="Web-{16161F16-35F6-4E1C-BC90-DB1699CF5F8D}" dt="2023-03-30T00:54:14.750" v="494"/>
          <ac:picMkLst>
            <pc:docMk/>
            <pc:sldMk cId="1832158907" sldId="259"/>
            <ac:picMk id="16" creationId="{146EC598-1008-A93E-FBC0-A75EA9FED4CC}"/>
          </ac:picMkLst>
        </pc:picChg>
      </pc:sldChg>
      <pc:sldChg chg="addSp delSp modSp">
        <pc:chgData name="Lima, Matthew William CIV USN NUWC DIV NEWPORT RI (USA)" userId="S::matthew.w.lima2.civ@us.navy.mil::de23d9d8-f3d7-4313-8878-baa923a2e595" providerId="AD" clId="Web-{16161F16-35F6-4E1C-BC90-DB1699CF5F8D}" dt="2023-03-30T00:54:36.579" v="497"/>
        <pc:sldMkLst>
          <pc:docMk/>
          <pc:sldMk cId="3972052964" sldId="260"/>
        </pc:sldMkLst>
        <pc:spChg chg="mod">
          <ac:chgData name="Lima, Matthew William CIV USN NUWC DIV NEWPORT RI (USA)" userId="S::matthew.w.lima2.civ@us.navy.mil::de23d9d8-f3d7-4313-8878-baa923a2e595" providerId="AD" clId="Web-{16161F16-35F6-4E1C-BC90-DB1699CF5F8D}" dt="2023-03-30T00:54:36.579" v="497"/>
          <ac:spMkLst>
            <pc:docMk/>
            <pc:sldMk cId="3972052964" sldId="260"/>
            <ac:spMk id="2" creationId="{F0EC85C1-2F4A-8D0C-D1E1-56B756EEF551}"/>
          </ac:spMkLst>
        </pc:spChg>
        <pc:spChg chg="del">
          <ac:chgData name="Lima, Matthew William CIV USN NUWC DIV NEWPORT RI (USA)" userId="S::matthew.w.lima2.civ@us.navy.mil::de23d9d8-f3d7-4313-8878-baa923a2e595" providerId="AD" clId="Web-{16161F16-35F6-4E1C-BC90-DB1699CF5F8D}" dt="2023-03-30T00:53:51.812" v="492"/>
          <ac:spMkLst>
            <pc:docMk/>
            <pc:sldMk cId="3972052964" sldId="260"/>
            <ac:spMk id="36" creationId="{D4771268-CB57-404A-9271-370EB28F6090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36.579" v="497"/>
          <ac:spMkLst>
            <pc:docMk/>
            <pc:sldMk cId="3972052964" sldId="260"/>
            <ac:spMk id="41" creationId="{BACC6370-2D7E-4714-9D71-7542949D7D5D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36.579" v="497"/>
          <ac:spMkLst>
            <pc:docMk/>
            <pc:sldMk cId="3972052964" sldId="260"/>
            <ac:spMk id="43" creationId="{F68B3F68-107C-434F-AA38-110D5EA91B85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36.579" v="497"/>
          <ac:spMkLst>
            <pc:docMk/>
            <pc:sldMk cId="3972052964" sldId="260"/>
            <ac:spMk id="45" creationId="{AAD0DBB9-1A4B-4391-81D4-CB19F9AB918A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36.579" v="497"/>
          <ac:spMkLst>
            <pc:docMk/>
            <pc:sldMk cId="3972052964" sldId="260"/>
            <ac:spMk id="47" creationId="{063BBA22-50EA-4C4D-BE05-F1CE4E63AA56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4:36.579" v="497"/>
          <ac:spMkLst>
            <pc:docMk/>
            <pc:sldMk cId="3972052964" sldId="260"/>
            <ac:spMk id="52" creationId="{6C4028FD-8BAA-4A19-BFDE-594D991B7552}"/>
          </ac:spMkLst>
        </pc:spChg>
        <pc:graphicFrameChg chg="mod modGraphic">
          <ac:chgData name="Lima, Matthew William CIV USN NUWC DIV NEWPORT RI (USA)" userId="S::matthew.w.lima2.civ@us.navy.mil::de23d9d8-f3d7-4313-8878-baa923a2e595" providerId="AD" clId="Web-{16161F16-35F6-4E1C-BC90-DB1699CF5F8D}" dt="2023-03-30T00:54:36.579" v="497"/>
          <ac:graphicFrameMkLst>
            <pc:docMk/>
            <pc:sldMk cId="3972052964" sldId="260"/>
            <ac:graphicFrameMk id="7" creationId="{D30637EE-ACE6-BF64-C5ED-5829114B9B4B}"/>
          </ac:graphicFrameMkLst>
        </pc:graphicFrameChg>
      </pc:sldChg>
      <pc:sldChg chg="addSp delSp modSp mod setBg">
        <pc:chgData name="Lima, Matthew William CIV USN NUWC DIV NEWPORT RI (USA)" userId="S::matthew.w.lima2.civ@us.navy.mil::de23d9d8-f3d7-4313-8878-baa923a2e595" providerId="AD" clId="Web-{16161F16-35F6-4E1C-BC90-DB1699CF5F8D}" dt="2023-03-30T00:54:49.344" v="500"/>
        <pc:sldMkLst>
          <pc:docMk/>
          <pc:sldMk cId="3063381863" sldId="261"/>
        </pc:sldMkLst>
        <pc:spChg chg="mod">
          <ac:chgData name="Lima, Matthew William CIV USN NUWC DIV NEWPORT RI (USA)" userId="S::matthew.w.lima2.civ@us.navy.mil::de23d9d8-f3d7-4313-8878-baa923a2e595" providerId="AD" clId="Web-{16161F16-35F6-4E1C-BC90-DB1699CF5F8D}" dt="2023-03-30T00:54:49.344" v="500"/>
          <ac:spMkLst>
            <pc:docMk/>
            <pc:sldMk cId="3063381863" sldId="261"/>
            <ac:spMk id="2" creationId="{C191B53B-948F-92E5-92B8-6EBBA980EB7C}"/>
          </ac:spMkLst>
        </pc:spChg>
        <pc:spChg chg="add del mod">
          <ac:chgData name="Lima, Matthew William CIV USN NUWC DIV NEWPORT RI (USA)" userId="S::matthew.w.lima2.civ@us.navy.mil::de23d9d8-f3d7-4313-8878-baa923a2e595" providerId="AD" clId="Web-{16161F16-35F6-4E1C-BC90-DB1699CF5F8D}" dt="2023-03-30T00:53:37.859" v="490"/>
          <ac:spMkLst>
            <pc:docMk/>
            <pc:sldMk cId="3063381863" sldId="261"/>
            <ac:spMk id="3" creationId="{42E40264-4B0E-E78B-59FA-1F362CE6127E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3:37.828" v="489"/>
          <ac:spMkLst>
            <pc:docMk/>
            <pc:sldMk cId="3063381863" sldId="261"/>
            <ac:spMk id="8" creationId="{B34F5AD2-EDBD-4BBD-A55C-EAFFD0C7097A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3:25.609" v="487"/>
          <ac:spMkLst>
            <pc:docMk/>
            <pc:sldMk cId="3063381863" sldId="261"/>
            <ac:spMk id="9" creationId="{BACC6370-2D7E-4714-9D71-7542949D7D5D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3:37.828" v="489"/>
          <ac:spMkLst>
            <pc:docMk/>
            <pc:sldMk cId="3063381863" sldId="261"/>
            <ac:spMk id="10" creationId="{C3896A03-3945-419A-B66B-4EE266EDD152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3:25.609" v="487"/>
          <ac:spMkLst>
            <pc:docMk/>
            <pc:sldMk cId="3063381863" sldId="261"/>
            <ac:spMk id="11" creationId="{256B2C21-A230-48C0-8DF1-C46611373C44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3:37.828" v="489"/>
          <ac:spMkLst>
            <pc:docMk/>
            <pc:sldMk cId="3063381863" sldId="261"/>
            <ac:spMk id="12" creationId="{B8EAE243-3A9F-4A46-B0D9-04C723A8A1BD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3:25.609" v="487"/>
          <ac:spMkLst>
            <pc:docMk/>
            <pc:sldMk cId="3063381863" sldId="261"/>
            <ac:spMk id="13" creationId="{3847E18C-932D-4C95-AABA-FEC7C9499AD7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3:25.609" v="487"/>
          <ac:spMkLst>
            <pc:docMk/>
            <pc:sldMk cId="3063381863" sldId="261"/>
            <ac:spMk id="15" creationId="{3150CB11-0C61-439E-910F-5787759E72A0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3:25.609" v="487"/>
          <ac:spMkLst>
            <pc:docMk/>
            <pc:sldMk cId="3063381863" sldId="261"/>
            <ac:spMk id="17" creationId="{43F8A58B-5155-44CE-A5FF-7647B47D0A7A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3:25.609" v="487"/>
          <ac:spMkLst>
            <pc:docMk/>
            <pc:sldMk cId="3063381863" sldId="261"/>
            <ac:spMk id="19" creationId="{443F2ACA-E6D6-4028-82DD-F03C262D5DE6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3:37.828" v="489"/>
          <ac:spMkLst>
            <pc:docMk/>
            <pc:sldMk cId="3063381863" sldId="261"/>
            <ac:spMk id="21" creationId="{42E40264-4B0E-E78B-59FA-1F362CE6127E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49.344" v="500"/>
          <ac:spMkLst>
            <pc:docMk/>
            <pc:sldMk cId="3063381863" sldId="261"/>
            <ac:spMk id="23" creationId="{BACC6370-2D7E-4714-9D71-7542949D7D5D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49.344" v="500"/>
          <ac:spMkLst>
            <pc:docMk/>
            <pc:sldMk cId="3063381863" sldId="261"/>
            <ac:spMk id="24" creationId="{256B2C21-A230-48C0-8DF1-C46611373C44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49.344" v="500"/>
          <ac:spMkLst>
            <pc:docMk/>
            <pc:sldMk cId="3063381863" sldId="261"/>
            <ac:spMk id="25" creationId="{3847E18C-932D-4C95-AABA-FEC7C9499AD7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49.344" v="500"/>
          <ac:spMkLst>
            <pc:docMk/>
            <pc:sldMk cId="3063381863" sldId="261"/>
            <ac:spMk id="26" creationId="{3150CB11-0C61-439E-910F-5787759E72A0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49.344" v="500"/>
          <ac:spMkLst>
            <pc:docMk/>
            <pc:sldMk cId="3063381863" sldId="261"/>
            <ac:spMk id="27" creationId="{43F8A58B-5155-44CE-A5FF-7647B47D0A7A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49.344" v="500"/>
          <ac:spMkLst>
            <pc:docMk/>
            <pc:sldMk cId="3063381863" sldId="261"/>
            <ac:spMk id="28" creationId="{443F2ACA-E6D6-4028-82DD-F03C262D5DE6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4:49.344" v="500"/>
          <ac:spMkLst>
            <pc:docMk/>
            <pc:sldMk cId="3063381863" sldId="261"/>
            <ac:spMk id="34" creationId="{955A2079-FA98-4876-80F0-72364A7D2EA4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49.266" v="499"/>
          <ac:spMkLst>
            <pc:docMk/>
            <pc:sldMk cId="3063381863" sldId="261"/>
            <ac:spMk id="35" creationId="{D1D34770-47A8-402C-AF23-2B653F2D88C1}"/>
          </ac:spMkLst>
        </pc:spChg>
        <pc:graphicFrameChg chg="add del">
          <ac:chgData name="Lima, Matthew William CIV USN NUWC DIV NEWPORT RI (USA)" userId="S::matthew.w.lima2.civ@us.navy.mil::de23d9d8-f3d7-4313-8878-baa923a2e595" providerId="AD" clId="Web-{16161F16-35F6-4E1C-BC90-DB1699CF5F8D}" dt="2023-03-30T00:53:25.609" v="487"/>
          <ac:graphicFrameMkLst>
            <pc:docMk/>
            <pc:sldMk cId="3063381863" sldId="261"/>
            <ac:graphicFrameMk id="5" creationId="{6909F86A-672F-2B6D-BC07-93DEB38067B8}"/>
          </ac:graphicFrameMkLst>
        </pc:graphicFrameChg>
        <pc:graphicFrameChg chg="add mod modGraphic">
          <ac:chgData name="Lima, Matthew William CIV USN NUWC DIV NEWPORT RI (USA)" userId="S::matthew.w.lima2.civ@us.navy.mil::de23d9d8-f3d7-4313-8878-baa923a2e595" providerId="AD" clId="Web-{16161F16-35F6-4E1C-BC90-DB1699CF5F8D}" dt="2023-03-30T00:54:49.344" v="500"/>
          <ac:graphicFrameMkLst>
            <pc:docMk/>
            <pc:sldMk cId="3063381863" sldId="261"/>
            <ac:graphicFrameMk id="29" creationId="{6909F86A-672F-2B6D-BC07-93DEB38067B8}"/>
          </ac:graphicFrameMkLst>
        </pc:graphicFrameChg>
        <pc:picChg chg="add del">
          <ac:chgData name="Lima, Matthew William CIV USN NUWC DIV NEWPORT RI (USA)" userId="S::matthew.w.lima2.civ@us.navy.mil::de23d9d8-f3d7-4313-8878-baa923a2e595" providerId="AD" clId="Web-{16161F16-35F6-4E1C-BC90-DB1699CF5F8D}" dt="2023-03-30T00:54:49.266" v="499"/>
          <ac:picMkLst>
            <pc:docMk/>
            <pc:sldMk cId="3063381863" sldId="261"/>
            <ac:picMk id="31" creationId="{5F3470AF-9999-E363-E745-5E1661E00376}"/>
          </ac:picMkLst>
        </pc:picChg>
      </pc:sldChg>
      <pc:sldChg chg="addSp delSp modSp mod setBg">
        <pc:chgData name="Lima, Matthew William CIV USN NUWC DIV NEWPORT RI (USA)" userId="S::matthew.w.lima2.civ@us.navy.mil::de23d9d8-f3d7-4313-8878-baa923a2e595" providerId="AD" clId="Web-{16161F16-35F6-4E1C-BC90-DB1699CF5F8D}" dt="2023-03-30T00:54:58.032" v="501"/>
        <pc:sldMkLst>
          <pc:docMk/>
          <pc:sldMk cId="3476878066" sldId="262"/>
        </pc:sldMkLst>
        <pc:spChg chg="mod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spMkLst>
            <pc:docMk/>
            <pc:sldMk cId="3476878066" sldId="262"/>
            <ac:spMk id="2" creationId="{8A088E58-2389-E2C2-AD6F-54CDE3B57D2A}"/>
          </ac:spMkLst>
        </pc:spChg>
        <pc:spChg chg="del mod">
          <ac:chgData name="Lima, Matthew William CIV USN NUWC DIV NEWPORT RI (USA)" userId="S::matthew.w.lima2.civ@us.navy.mil::de23d9d8-f3d7-4313-8878-baa923a2e595" providerId="AD" clId="Web-{16161F16-35F6-4E1C-BC90-DB1699CF5F8D}" dt="2023-03-30T00:53:45.234" v="491"/>
          <ac:spMkLst>
            <pc:docMk/>
            <pc:sldMk cId="3476878066" sldId="262"/>
            <ac:spMk id="3" creationId="{049C9296-E501-B514-3CF7-59441BF7C89B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spMkLst>
            <pc:docMk/>
            <pc:sldMk cId="3476878066" sldId="262"/>
            <ac:spMk id="9" creationId="{BACC6370-2D7E-4714-9D71-7542949D7D5D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spMkLst>
            <pc:docMk/>
            <pc:sldMk cId="3476878066" sldId="262"/>
            <ac:spMk id="11" creationId="{256B2C21-A230-48C0-8DF1-C46611373C44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spMkLst>
            <pc:docMk/>
            <pc:sldMk cId="3476878066" sldId="262"/>
            <ac:spMk id="13" creationId="{3847E18C-932D-4C95-AABA-FEC7C9499AD7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spMkLst>
            <pc:docMk/>
            <pc:sldMk cId="3476878066" sldId="262"/>
            <ac:spMk id="15" creationId="{3150CB11-0C61-439E-910F-5787759E72A0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spMkLst>
            <pc:docMk/>
            <pc:sldMk cId="3476878066" sldId="262"/>
            <ac:spMk id="17" creationId="{43F8A58B-5155-44CE-A5FF-7647B47D0A7A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spMkLst>
            <pc:docMk/>
            <pc:sldMk cId="3476878066" sldId="262"/>
            <ac:spMk id="19" creationId="{443F2ACA-E6D6-4028-82DD-F03C262D5DE6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spMkLst>
            <pc:docMk/>
            <pc:sldMk cId="3476878066" sldId="262"/>
            <ac:spMk id="24" creationId="{1D63C574-BFD2-41A1-A567-B0C3CC7FDD4F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spMkLst>
            <pc:docMk/>
            <pc:sldMk cId="3476878066" sldId="262"/>
            <ac:spMk id="26" creationId="{E2A46BAB-8C31-42B2-90E8-B26DD3E81D37}"/>
          </ac:spMkLst>
        </pc:spChg>
        <pc:grpChg chg="add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grpSpMkLst>
            <pc:docMk/>
            <pc:sldMk cId="3476878066" sldId="262"/>
            <ac:grpSpMk id="28" creationId="{B3F7A3C7-0737-4E57-B30E-8EEFE638B401}"/>
          </ac:grpSpMkLst>
        </pc:grpChg>
        <pc:grpChg chg="add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grpSpMkLst>
            <pc:docMk/>
            <pc:sldMk cId="3476878066" sldId="262"/>
            <ac:grpSpMk id="32" creationId="{43F5E015-E085-4624-B431-B42414448684}"/>
          </ac:grpSpMkLst>
        </pc:grpChg>
        <pc:graphicFrameChg chg="add mod modGraphic">
          <ac:chgData name="Lima, Matthew William CIV USN NUWC DIV NEWPORT RI (USA)" userId="S::matthew.w.lima2.civ@us.navy.mil::de23d9d8-f3d7-4313-8878-baa923a2e595" providerId="AD" clId="Web-{16161F16-35F6-4E1C-BC90-DB1699CF5F8D}" dt="2023-03-30T00:54:58.032" v="501"/>
          <ac:graphicFrameMkLst>
            <pc:docMk/>
            <pc:sldMk cId="3476878066" sldId="262"/>
            <ac:graphicFrameMk id="5" creationId="{857B5C1C-6111-A603-F588-0EE53E18233A}"/>
          </ac:graphicFrameMkLst>
        </pc:graphicFrameChg>
      </pc:sldChg>
      <pc:sldChg chg="addSp modSp mod setBg">
        <pc:chgData name="Lima, Matthew William CIV USN NUWC DIV NEWPORT RI (USA)" userId="S::matthew.w.lima2.civ@us.navy.mil::de23d9d8-f3d7-4313-8878-baa923a2e595" providerId="AD" clId="Web-{16161F16-35F6-4E1C-BC90-DB1699CF5F8D}" dt="2023-03-30T00:55:43.220" v="505"/>
        <pc:sldMkLst>
          <pc:docMk/>
          <pc:sldMk cId="2436512990" sldId="263"/>
        </pc:sldMkLst>
        <pc:spChg chg="mod">
          <ac:chgData name="Lima, Matthew William CIV USN NUWC DIV NEWPORT RI (USA)" userId="S::matthew.w.lima2.civ@us.navy.mil::de23d9d8-f3d7-4313-8878-baa923a2e595" providerId="AD" clId="Web-{16161F16-35F6-4E1C-BC90-DB1699CF5F8D}" dt="2023-03-30T00:55:43.220" v="505"/>
          <ac:spMkLst>
            <pc:docMk/>
            <pc:sldMk cId="2436512990" sldId="263"/>
            <ac:spMk id="2" creationId="{A8EB1975-EF14-1493-1791-D65C6574EE9C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43.220" v="505"/>
          <ac:spMkLst>
            <pc:docMk/>
            <pc:sldMk cId="2436512990" sldId="263"/>
            <ac:spMk id="7" creationId="{FFD48BC7-DC40-47DE-87EE-9F4B6ECB9ABB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43.220" v="505"/>
          <ac:spMkLst>
            <pc:docMk/>
            <pc:sldMk cId="2436512990" sldId="263"/>
            <ac:spMk id="9" creationId="{E502BBC7-2C76-46F3-BC24-5985BC13DB88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43.220" v="505"/>
          <ac:spMkLst>
            <pc:docMk/>
            <pc:sldMk cId="2436512990" sldId="263"/>
            <ac:spMk id="11" creationId="{C7F28D52-2A5F-4D23-81AE-7CB8B591C7AF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43.220" v="505"/>
          <ac:spMkLst>
            <pc:docMk/>
            <pc:sldMk cId="2436512990" sldId="263"/>
            <ac:spMk id="13" creationId="{3629484E-3792-4B3D-89AD-7C8A1ED0E0D4}"/>
          </ac:spMkLst>
        </pc:spChg>
      </pc:sldChg>
      <pc:sldChg chg="addSp delSp modSp new mod setBg">
        <pc:chgData name="Lima, Matthew William CIV USN NUWC DIV NEWPORT RI (USA)" userId="S::matthew.w.lima2.civ@us.navy.mil::de23d9d8-f3d7-4313-8878-baa923a2e595" providerId="AD" clId="Web-{16161F16-35F6-4E1C-BC90-DB1699CF5F8D}" dt="2023-03-30T00:55:26.892" v="504"/>
        <pc:sldMkLst>
          <pc:docMk/>
          <pc:sldMk cId="42292951" sldId="264"/>
        </pc:sldMkLst>
        <pc:spChg chg="mod">
          <ac:chgData name="Lima, Matthew William CIV USN NUWC DIV NEWPORT RI (USA)" userId="S::matthew.w.lima2.civ@us.navy.mil::de23d9d8-f3d7-4313-8878-baa923a2e595" providerId="AD" clId="Web-{16161F16-35F6-4E1C-BC90-DB1699CF5F8D}" dt="2023-03-30T00:55:26.892" v="504"/>
          <ac:spMkLst>
            <pc:docMk/>
            <pc:sldMk cId="42292951" sldId="264"/>
            <ac:spMk id="2" creationId="{2F625276-E0E1-5617-AE64-E61526815DF1}"/>
          </ac:spMkLst>
        </pc:spChg>
        <pc:spChg chg="mod">
          <ac:chgData name="Lima, Matthew William CIV USN NUWC DIV NEWPORT RI (USA)" userId="S::matthew.w.lima2.civ@us.navy.mil::de23d9d8-f3d7-4313-8878-baa923a2e595" providerId="AD" clId="Web-{16161F16-35F6-4E1C-BC90-DB1699CF5F8D}" dt="2023-03-30T00:55:26.892" v="504"/>
          <ac:spMkLst>
            <pc:docMk/>
            <pc:sldMk cId="42292951" sldId="264"/>
            <ac:spMk id="3" creationId="{D6C418E6-753E-8005-4089-0AF316E96BC3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5:26.876" v="503"/>
          <ac:spMkLst>
            <pc:docMk/>
            <pc:sldMk cId="42292951" sldId="264"/>
            <ac:spMk id="8" creationId="{C9A36457-A5F4-4103-A443-02581C09185B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5:26.876" v="503"/>
          <ac:spMkLst>
            <pc:docMk/>
            <pc:sldMk cId="42292951" sldId="264"/>
            <ac:spMk id="10" creationId="{DC5FB7E8-B636-40FA-BE8D-48145C0F5C57}"/>
          </ac:spMkLst>
        </pc:spChg>
        <pc:spChg chg="add del">
          <ac:chgData name="Lima, Matthew William CIV USN NUWC DIV NEWPORT RI (USA)" userId="S::matthew.w.lima2.civ@us.navy.mil::de23d9d8-f3d7-4313-8878-baa923a2e595" providerId="AD" clId="Web-{16161F16-35F6-4E1C-BC90-DB1699CF5F8D}" dt="2023-03-30T00:55:26.876" v="503"/>
          <ac:spMkLst>
            <pc:docMk/>
            <pc:sldMk cId="42292951" sldId="264"/>
            <ac:spMk id="12" creationId="{142DCE2C-2863-46FA-9BE7-24365A24D9BA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26.892" v="504"/>
          <ac:spMkLst>
            <pc:docMk/>
            <pc:sldMk cId="42292951" sldId="264"/>
            <ac:spMk id="14" creationId="{4300840D-0A0B-4512-BACA-B439D5B9C57C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26.892" v="504"/>
          <ac:spMkLst>
            <pc:docMk/>
            <pc:sldMk cId="42292951" sldId="264"/>
            <ac:spMk id="15" creationId="{09588DA8-065E-4F6F-8EFD-43104AB2E0CF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26.892" v="504"/>
          <ac:spMkLst>
            <pc:docMk/>
            <pc:sldMk cId="42292951" sldId="264"/>
            <ac:spMk id="16" creationId="{D2B78728-A580-49A7-84F9-6EF6F583ADE0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26.892" v="504"/>
          <ac:spMkLst>
            <pc:docMk/>
            <pc:sldMk cId="42292951" sldId="264"/>
            <ac:spMk id="17" creationId="{C4285719-470E-454C-AF62-8323075F1F5B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26.892" v="504"/>
          <ac:spMkLst>
            <pc:docMk/>
            <pc:sldMk cId="42292951" sldId="264"/>
            <ac:spMk id="18" creationId="{38FAA1A1-D861-433F-88FA-1E9D6FD31D11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26.892" v="504"/>
          <ac:spMkLst>
            <pc:docMk/>
            <pc:sldMk cId="42292951" sldId="264"/>
            <ac:spMk id="19" creationId="{CD9FE4EF-C4D8-49A0-B2FF-81D8DB7D8A24}"/>
          </ac:spMkLst>
        </pc:spChg>
        <pc:spChg chg="add">
          <ac:chgData name="Lima, Matthew William CIV USN NUWC DIV NEWPORT RI (USA)" userId="S::matthew.w.lima2.civ@us.navy.mil::de23d9d8-f3d7-4313-8878-baa923a2e595" providerId="AD" clId="Web-{16161F16-35F6-4E1C-BC90-DB1699CF5F8D}" dt="2023-03-30T00:55:26.892" v="504"/>
          <ac:spMkLst>
            <pc:docMk/>
            <pc:sldMk cId="42292951" sldId="264"/>
            <ac:spMk id="20" creationId="{8D71EDA1-87BF-4D5D-AB79-F346FD19278A}"/>
          </ac:spMkLst>
        </pc:spChg>
      </pc:sldChg>
    </pc:docChg>
  </pc:docChgLst>
  <pc:docChgLst>
    <pc:chgData name="Lima, Matthew William CIV USN NUWC DIV NEWPORT RI (USA)" userId="S::matthew.w.lima2.civ@us.navy.mil::de23d9d8-f3d7-4313-8878-baa923a2e595" providerId="AD" clId="Web-{435F1CDA-B9F6-46C6-BCC7-A70E84E81EAA}"/>
    <pc:docChg chg="modSld">
      <pc:chgData name="Lima, Matthew William CIV USN NUWC DIV NEWPORT RI (USA)" userId="S::matthew.w.lima2.civ@us.navy.mil::de23d9d8-f3d7-4313-8878-baa923a2e595" providerId="AD" clId="Web-{435F1CDA-B9F6-46C6-BCC7-A70E84E81EAA}" dt="2023-03-27T17:04:27.691" v="35" actId="20577"/>
      <pc:docMkLst>
        <pc:docMk/>
      </pc:docMkLst>
      <pc:sldChg chg="modSp">
        <pc:chgData name="Lima, Matthew William CIV USN NUWC DIV NEWPORT RI (USA)" userId="S::matthew.w.lima2.civ@us.navy.mil::de23d9d8-f3d7-4313-8878-baa923a2e595" providerId="AD" clId="Web-{435F1CDA-B9F6-46C6-BCC7-A70E84E81EAA}" dt="2023-03-27T17:04:27.691" v="35" actId="20577"/>
        <pc:sldMkLst>
          <pc:docMk/>
          <pc:sldMk cId="3063381863" sldId="261"/>
        </pc:sldMkLst>
        <pc:spChg chg="mod">
          <ac:chgData name="Lima, Matthew William CIV USN NUWC DIV NEWPORT RI (USA)" userId="S::matthew.w.lima2.civ@us.navy.mil::de23d9d8-f3d7-4313-8878-baa923a2e595" providerId="AD" clId="Web-{435F1CDA-B9F6-46C6-BCC7-A70E84E81EAA}" dt="2023-03-27T17:04:27.691" v="35" actId="20577"/>
          <ac:spMkLst>
            <pc:docMk/>
            <pc:sldMk cId="3063381863" sldId="261"/>
            <ac:spMk id="3" creationId="{42E40264-4B0E-E78B-59FA-1F362CE6127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888D9-CC90-4B5C-B4A1-B0C13A84672F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E8F18C-C416-4BA8-8C8C-9042F8336416}">
      <dgm:prSet/>
      <dgm:spPr/>
      <dgm:t>
        <a:bodyPr/>
        <a:lstStyle/>
        <a:p>
          <a:r>
            <a:rPr lang="en-US" dirty="0"/>
            <a:t>Topic Description</a:t>
          </a:r>
        </a:p>
      </dgm:t>
    </dgm:pt>
    <dgm:pt modelId="{CB764355-76A4-4968-BC2C-96F568930253}" type="parTrans" cxnId="{224BEC16-9103-4175-BEA7-A851B18B0E0F}">
      <dgm:prSet/>
      <dgm:spPr/>
      <dgm:t>
        <a:bodyPr/>
        <a:lstStyle/>
        <a:p>
          <a:endParaRPr lang="en-US"/>
        </a:p>
      </dgm:t>
    </dgm:pt>
    <dgm:pt modelId="{88D631E9-CBEE-4512-9234-4D8AF3ED5D90}" type="sibTrans" cxnId="{224BEC16-9103-4175-BEA7-A851B18B0E0F}">
      <dgm:prSet phldrT="01"/>
      <dgm:spPr/>
      <dgm:t>
        <a:bodyPr/>
        <a:lstStyle/>
        <a:p>
          <a:endParaRPr lang="en-US"/>
        </a:p>
      </dgm:t>
    </dgm:pt>
    <dgm:pt modelId="{ADC76A16-70BC-4D9B-85EA-05FF3CE5B037}">
      <dgm:prSet/>
      <dgm:spPr/>
      <dgm:t>
        <a:bodyPr/>
        <a:lstStyle/>
        <a:p>
          <a:r>
            <a:rPr lang="en-US" dirty="0"/>
            <a:t>Overview</a:t>
          </a:r>
        </a:p>
      </dgm:t>
    </dgm:pt>
    <dgm:pt modelId="{BE7D57D1-7196-4776-B826-C7E93903282A}" type="parTrans" cxnId="{A0853456-BA5E-4FF6-BCE2-3EBD3222612B}">
      <dgm:prSet/>
      <dgm:spPr/>
      <dgm:t>
        <a:bodyPr/>
        <a:lstStyle/>
        <a:p>
          <a:endParaRPr lang="en-US"/>
        </a:p>
      </dgm:t>
    </dgm:pt>
    <dgm:pt modelId="{D4BA0937-B11D-483E-BA73-82D34FA73755}" type="sibTrans" cxnId="{A0853456-BA5E-4FF6-BCE2-3EBD3222612B}">
      <dgm:prSet phldrT="02"/>
      <dgm:spPr/>
      <dgm:t>
        <a:bodyPr/>
        <a:lstStyle/>
        <a:p>
          <a:endParaRPr lang="en-US"/>
        </a:p>
      </dgm:t>
    </dgm:pt>
    <dgm:pt modelId="{54A166DC-5FDF-4A58-BA03-FD43ED9CD645}">
      <dgm:prSet/>
      <dgm:spPr/>
      <dgm:t>
        <a:bodyPr/>
        <a:lstStyle/>
        <a:p>
          <a:r>
            <a:rPr lang="en-US" dirty="0"/>
            <a:t>Hardware and Software Setup</a:t>
          </a:r>
        </a:p>
      </dgm:t>
    </dgm:pt>
    <dgm:pt modelId="{17C9AF41-9497-4D97-8631-CF91366B076A}" type="parTrans" cxnId="{5E4FFE50-30AD-4CE9-A5FF-EA3816D5CCEF}">
      <dgm:prSet/>
      <dgm:spPr/>
      <dgm:t>
        <a:bodyPr/>
        <a:lstStyle/>
        <a:p>
          <a:endParaRPr lang="en-US"/>
        </a:p>
      </dgm:t>
    </dgm:pt>
    <dgm:pt modelId="{2EF24B8F-4C95-488F-904D-53F45BEB09C5}" type="sibTrans" cxnId="{5E4FFE50-30AD-4CE9-A5FF-EA3816D5CCEF}">
      <dgm:prSet phldrT="03"/>
      <dgm:spPr/>
      <dgm:t>
        <a:bodyPr/>
        <a:lstStyle/>
        <a:p>
          <a:endParaRPr lang="en-US"/>
        </a:p>
      </dgm:t>
    </dgm:pt>
    <dgm:pt modelId="{E2FE473F-79D8-4A51-819D-68F628CD059C}">
      <dgm:prSet/>
      <dgm:spPr/>
      <dgm:t>
        <a:bodyPr/>
        <a:lstStyle/>
        <a:p>
          <a:r>
            <a:rPr lang="en-US" dirty="0"/>
            <a:t>Testing Methodology</a:t>
          </a:r>
        </a:p>
      </dgm:t>
    </dgm:pt>
    <dgm:pt modelId="{41D56BD6-C968-4020-977C-C46499D3E854}" type="parTrans" cxnId="{84AE9296-05D6-454C-A872-9BE9FB29CAB5}">
      <dgm:prSet/>
      <dgm:spPr/>
      <dgm:t>
        <a:bodyPr/>
        <a:lstStyle/>
        <a:p>
          <a:endParaRPr lang="en-US"/>
        </a:p>
      </dgm:t>
    </dgm:pt>
    <dgm:pt modelId="{7018966A-2DA7-4474-930C-AE609669B966}" type="sibTrans" cxnId="{84AE9296-05D6-454C-A872-9BE9FB29CAB5}">
      <dgm:prSet phldrT="04"/>
      <dgm:spPr/>
      <dgm:t>
        <a:bodyPr/>
        <a:lstStyle/>
        <a:p>
          <a:endParaRPr lang="en-US"/>
        </a:p>
      </dgm:t>
    </dgm:pt>
    <dgm:pt modelId="{B19CD5E1-67EC-4283-A9F8-97966A5D47F3}">
      <dgm:prSet/>
      <dgm:spPr/>
      <dgm:t>
        <a:bodyPr/>
        <a:lstStyle/>
        <a:p>
          <a:pPr rtl="0"/>
          <a:r>
            <a:rPr lang="en-US" dirty="0"/>
            <a:t>Evaluation </a:t>
          </a:r>
          <a:r>
            <a:rPr lang="en-US" dirty="0">
              <a:latin typeface="Calibri Light" panose="020F0302020204030204"/>
            </a:rPr>
            <a:t>Metrics</a:t>
          </a:r>
        </a:p>
      </dgm:t>
    </dgm:pt>
    <dgm:pt modelId="{DC887946-B0A4-4E4C-A4FD-4C0CAE4C2674}" type="parTrans" cxnId="{E3D7805A-B6C1-440B-958B-4171BD398D56}">
      <dgm:prSet/>
      <dgm:spPr/>
      <dgm:t>
        <a:bodyPr/>
        <a:lstStyle/>
        <a:p>
          <a:endParaRPr lang="en-US"/>
        </a:p>
      </dgm:t>
    </dgm:pt>
    <dgm:pt modelId="{63225051-DB3E-4611-A6C7-B1D369E1C55F}" type="sibTrans" cxnId="{E3D7805A-B6C1-440B-958B-4171BD398D56}">
      <dgm:prSet phldrT="05"/>
      <dgm:spPr/>
      <dgm:t>
        <a:bodyPr/>
        <a:lstStyle/>
        <a:p>
          <a:endParaRPr lang="en-US"/>
        </a:p>
      </dgm:t>
    </dgm:pt>
    <dgm:pt modelId="{1DEA8891-501C-465B-B590-10CCF7C9291F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771BAD44-4330-4364-8AF7-53E7790A3EAC}" type="parTrans" cxnId="{351375A7-237C-433B-9343-5C2AC7679398}">
      <dgm:prSet/>
      <dgm:spPr/>
      <dgm:t>
        <a:bodyPr/>
        <a:lstStyle/>
        <a:p>
          <a:endParaRPr lang="en-US"/>
        </a:p>
      </dgm:t>
    </dgm:pt>
    <dgm:pt modelId="{6DB76A11-D8C6-4075-885F-C974A4AA9508}" type="sibTrans" cxnId="{351375A7-237C-433B-9343-5C2AC7679398}">
      <dgm:prSet phldrT="07"/>
      <dgm:spPr/>
      <dgm:t>
        <a:bodyPr/>
        <a:lstStyle/>
        <a:p>
          <a:endParaRPr lang="en-US"/>
        </a:p>
      </dgm:t>
    </dgm:pt>
    <dgm:pt modelId="{BD770CA9-D119-4319-A150-C2E7914F87F7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Related Works</a:t>
          </a:r>
          <a:endParaRPr lang="en-US" dirty="0"/>
        </a:p>
      </dgm:t>
    </dgm:pt>
    <dgm:pt modelId="{29543F4B-92FC-415B-83DC-745C9976E287}" type="parTrans" cxnId="{83B8032C-238F-452B-B405-E7A29F23D21D}">
      <dgm:prSet/>
      <dgm:spPr/>
    </dgm:pt>
    <dgm:pt modelId="{677F5C59-CD01-45FA-BC42-D19DB4B5F53D}" type="sibTrans" cxnId="{83B8032C-238F-452B-B405-E7A29F23D21D}">
      <dgm:prSet phldrT="06"/>
      <dgm:spPr/>
      <dgm:t>
        <a:bodyPr/>
        <a:lstStyle/>
        <a:p>
          <a:endParaRPr lang="en-US"/>
        </a:p>
      </dgm:t>
    </dgm:pt>
    <dgm:pt modelId="{F1B9CE41-95AF-4D80-94E8-4133E48FBD2E}" type="pres">
      <dgm:prSet presAssocID="{F53888D9-CC90-4B5C-B4A1-B0C13A84672F}" presName="linear" presStyleCnt="0">
        <dgm:presLayoutVars>
          <dgm:animLvl val="lvl"/>
          <dgm:resizeHandles val="exact"/>
        </dgm:presLayoutVars>
      </dgm:prSet>
      <dgm:spPr/>
    </dgm:pt>
    <dgm:pt modelId="{BBC1D5B7-5D66-4217-BE00-13ACA5355693}" type="pres">
      <dgm:prSet presAssocID="{E7E8F18C-C416-4BA8-8C8C-9042F833641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A79637C-91C4-4CD9-9213-28EE8C9BA0A8}" type="pres">
      <dgm:prSet presAssocID="{88D631E9-CBEE-4512-9234-4D8AF3ED5D90}" presName="spacer" presStyleCnt="0"/>
      <dgm:spPr/>
    </dgm:pt>
    <dgm:pt modelId="{FA6D4BE1-A143-4246-B05D-951D6844A5C9}" type="pres">
      <dgm:prSet presAssocID="{ADC76A16-70BC-4D9B-85EA-05FF3CE5B03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DFA7773-5346-4D8A-8681-C6005D9494D8}" type="pres">
      <dgm:prSet presAssocID="{D4BA0937-B11D-483E-BA73-82D34FA73755}" presName="spacer" presStyleCnt="0"/>
      <dgm:spPr/>
    </dgm:pt>
    <dgm:pt modelId="{E80F7F7E-69A1-440A-AF11-CF9D9BF18273}" type="pres">
      <dgm:prSet presAssocID="{54A166DC-5FDF-4A58-BA03-FD43ED9CD64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340E251-659D-473A-9057-E91156E5AEDE}" type="pres">
      <dgm:prSet presAssocID="{2EF24B8F-4C95-488F-904D-53F45BEB09C5}" presName="spacer" presStyleCnt="0"/>
      <dgm:spPr/>
    </dgm:pt>
    <dgm:pt modelId="{A96FE9D1-DD4C-430A-A6D7-72AB650EB266}" type="pres">
      <dgm:prSet presAssocID="{E2FE473F-79D8-4A51-819D-68F628CD059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024E133-71EC-4952-9DD6-648B4812BE2D}" type="pres">
      <dgm:prSet presAssocID="{7018966A-2DA7-4474-930C-AE609669B966}" presName="spacer" presStyleCnt="0"/>
      <dgm:spPr/>
    </dgm:pt>
    <dgm:pt modelId="{3E207944-58C9-43BE-A001-26DF257FCBC8}" type="pres">
      <dgm:prSet presAssocID="{B19CD5E1-67EC-4283-A9F8-97966A5D47F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B61941A-C86B-455C-AA77-6ED5B101C927}" type="pres">
      <dgm:prSet presAssocID="{63225051-DB3E-4611-A6C7-B1D369E1C55F}" presName="spacer" presStyleCnt="0"/>
      <dgm:spPr/>
    </dgm:pt>
    <dgm:pt modelId="{ACDE593A-F7B4-4786-877D-9203976BEF45}" type="pres">
      <dgm:prSet presAssocID="{BD770CA9-D119-4319-A150-C2E7914F87F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C1E2C32-019F-4C38-BB42-806D0BBF478B}" type="pres">
      <dgm:prSet presAssocID="{677F5C59-CD01-45FA-BC42-D19DB4B5F53D}" presName="spacer" presStyleCnt="0"/>
      <dgm:spPr/>
    </dgm:pt>
    <dgm:pt modelId="{9F409EB5-D26A-4287-B21B-4D0C7FA1B5B7}" type="pres">
      <dgm:prSet presAssocID="{1DEA8891-501C-465B-B590-10CCF7C9291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256910E-E8A2-4028-A6D5-41EFE4423833}" type="presOf" srcId="{1DEA8891-501C-465B-B590-10CCF7C9291F}" destId="{9F409EB5-D26A-4287-B21B-4D0C7FA1B5B7}" srcOrd="0" destOrd="0" presId="urn:microsoft.com/office/officeart/2005/8/layout/vList2"/>
    <dgm:cxn modelId="{224BEC16-9103-4175-BEA7-A851B18B0E0F}" srcId="{F53888D9-CC90-4B5C-B4A1-B0C13A84672F}" destId="{E7E8F18C-C416-4BA8-8C8C-9042F8336416}" srcOrd="0" destOrd="0" parTransId="{CB764355-76A4-4968-BC2C-96F568930253}" sibTransId="{88D631E9-CBEE-4512-9234-4D8AF3ED5D90}"/>
    <dgm:cxn modelId="{83B8032C-238F-452B-B405-E7A29F23D21D}" srcId="{F53888D9-CC90-4B5C-B4A1-B0C13A84672F}" destId="{BD770CA9-D119-4319-A150-C2E7914F87F7}" srcOrd="5" destOrd="0" parTransId="{29543F4B-92FC-415B-83DC-745C9976E287}" sibTransId="{677F5C59-CD01-45FA-BC42-D19DB4B5F53D}"/>
    <dgm:cxn modelId="{86977C60-CC13-43F9-B858-9A80A1279536}" type="presOf" srcId="{54A166DC-5FDF-4A58-BA03-FD43ED9CD645}" destId="{E80F7F7E-69A1-440A-AF11-CF9D9BF18273}" srcOrd="0" destOrd="0" presId="urn:microsoft.com/office/officeart/2005/8/layout/vList2"/>
    <dgm:cxn modelId="{5E4FFE50-30AD-4CE9-A5FF-EA3816D5CCEF}" srcId="{F53888D9-CC90-4B5C-B4A1-B0C13A84672F}" destId="{54A166DC-5FDF-4A58-BA03-FD43ED9CD645}" srcOrd="2" destOrd="0" parTransId="{17C9AF41-9497-4D97-8631-CF91366B076A}" sibTransId="{2EF24B8F-4C95-488F-904D-53F45BEB09C5}"/>
    <dgm:cxn modelId="{A0853456-BA5E-4FF6-BCE2-3EBD3222612B}" srcId="{F53888D9-CC90-4B5C-B4A1-B0C13A84672F}" destId="{ADC76A16-70BC-4D9B-85EA-05FF3CE5B037}" srcOrd="1" destOrd="0" parTransId="{BE7D57D1-7196-4776-B826-C7E93903282A}" sibTransId="{D4BA0937-B11D-483E-BA73-82D34FA73755}"/>
    <dgm:cxn modelId="{E3D7805A-B6C1-440B-958B-4171BD398D56}" srcId="{F53888D9-CC90-4B5C-B4A1-B0C13A84672F}" destId="{B19CD5E1-67EC-4283-A9F8-97966A5D47F3}" srcOrd="4" destOrd="0" parTransId="{DC887946-B0A4-4E4C-A4FD-4C0CAE4C2674}" sibTransId="{63225051-DB3E-4611-A6C7-B1D369E1C55F}"/>
    <dgm:cxn modelId="{84AE9296-05D6-454C-A872-9BE9FB29CAB5}" srcId="{F53888D9-CC90-4B5C-B4A1-B0C13A84672F}" destId="{E2FE473F-79D8-4A51-819D-68F628CD059C}" srcOrd="3" destOrd="0" parTransId="{41D56BD6-C968-4020-977C-C46499D3E854}" sibTransId="{7018966A-2DA7-4474-930C-AE609669B966}"/>
    <dgm:cxn modelId="{06B818A1-6D30-40D9-AB5F-E931546551F0}" type="presOf" srcId="{F53888D9-CC90-4B5C-B4A1-B0C13A84672F}" destId="{F1B9CE41-95AF-4D80-94E8-4133E48FBD2E}" srcOrd="0" destOrd="0" presId="urn:microsoft.com/office/officeart/2005/8/layout/vList2"/>
    <dgm:cxn modelId="{351375A7-237C-433B-9343-5C2AC7679398}" srcId="{F53888D9-CC90-4B5C-B4A1-B0C13A84672F}" destId="{1DEA8891-501C-465B-B590-10CCF7C9291F}" srcOrd="6" destOrd="0" parTransId="{771BAD44-4330-4364-8AF7-53E7790A3EAC}" sibTransId="{6DB76A11-D8C6-4075-885F-C974A4AA9508}"/>
    <dgm:cxn modelId="{3309F2BC-7D35-44EB-8FBD-992A9A362D75}" type="presOf" srcId="{B19CD5E1-67EC-4283-A9F8-97966A5D47F3}" destId="{3E207944-58C9-43BE-A001-26DF257FCBC8}" srcOrd="0" destOrd="0" presId="urn:microsoft.com/office/officeart/2005/8/layout/vList2"/>
    <dgm:cxn modelId="{58DFAFD9-5A9F-4243-89DA-5AC1D5F632F4}" type="presOf" srcId="{ADC76A16-70BC-4D9B-85EA-05FF3CE5B037}" destId="{FA6D4BE1-A143-4246-B05D-951D6844A5C9}" srcOrd="0" destOrd="0" presId="urn:microsoft.com/office/officeart/2005/8/layout/vList2"/>
    <dgm:cxn modelId="{A1E7A4DA-3D31-46F8-A4E2-C24BDE98C26D}" type="presOf" srcId="{E7E8F18C-C416-4BA8-8C8C-9042F8336416}" destId="{BBC1D5B7-5D66-4217-BE00-13ACA5355693}" srcOrd="0" destOrd="0" presId="urn:microsoft.com/office/officeart/2005/8/layout/vList2"/>
    <dgm:cxn modelId="{DEE1FFF3-5D56-4727-A851-14B0E7EC2558}" type="presOf" srcId="{E2FE473F-79D8-4A51-819D-68F628CD059C}" destId="{A96FE9D1-DD4C-430A-A6D7-72AB650EB266}" srcOrd="0" destOrd="0" presId="urn:microsoft.com/office/officeart/2005/8/layout/vList2"/>
    <dgm:cxn modelId="{945B5BF7-6929-4235-9684-28BFA6D512BE}" type="presOf" srcId="{BD770CA9-D119-4319-A150-C2E7914F87F7}" destId="{ACDE593A-F7B4-4786-877D-9203976BEF45}" srcOrd="0" destOrd="0" presId="urn:microsoft.com/office/officeart/2005/8/layout/vList2"/>
    <dgm:cxn modelId="{DDD1D93F-2FDF-413F-A552-6546574BAFDC}" type="presParOf" srcId="{F1B9CE41-95AF-4D80-94E8-4133E48FBD2E}" destId="{BBC1D5B7-5D66-4217-BE00-13ACA5355693}" srcOrd="0" destOrd="0" presId="urn:microsoft.com/office/officeart/2005/8/layout/vList2"/>
    <dgm:cxn modelId="{95F1D26C-7C47-4DD2-8D57-D815E129F6B2}" type="presParOf" srcId="{F1B9CE41-95AF-4D80-94E8-4133E48FBD2E}" destId="{8A79637C-91C4-4CD9-9213-28EE8C9BA0A8}" srcOrd="1" destOrd="0" presId="urn:microsoft.com/office/officeart/2005/8/layout/vList2"/>
    <dgm:cxn modelId="{0E21008A-06E6-4F84-9B68-5B952C466FA4}" type="presParOf" srcId="{F1B9CE41-95AF-4D80-94E8-4133E48FBD2E}" destId="{FA6D4BE1-A143-4246-B05D-951D6844A5C9}" srcOrd="2" destOrd="0" presId="urn:microsoft.com/office/officeart/2005/8/layout/vList2"/>
    <dgm:cxn modelId="{F58AD63A-40E4-4F6F-8D98-55A019E64496}" type="presParOf" srcId="{F1B9CE41-95AF-4D80-94E8-4133E48FBD2E}" destId="{DDFA7773-5346-4D8A-8681-C6005D9494D8}" srcOrd="3" destOrd="0" presId="urn:microsoft.com/office/officeart/2005/8/layout/vList2"/>
    <dgm:cxn modelId="{C8B8673E-BAF7-4792-88BB-427C0B5D1040}" type="presParOf" srcId="{F1B9CE41-95AF-4D80-94E8-4133E48FBD2E}" destId="{E80F7F7E-69A1-440A-AF11-CF9D9BF18273}" srcOrd="4" destOrd="0" presId="urn:microsoft.com/office/officeart/2005/8/layout/vList2"/>
    <dgm:cxn modelId="{CEEA0CF1-64AF-41FF-913B-3152D67F468A}" type="presParOf" srcId="{F1B9CE41-95AF-4D80-94E8-4133E48FBD2E}" destId="{5340E251-659D-473A-9057-E91156E5AEDE}" srcOrd="5" destOrd="0" presId="urn:microsoft.com/office/officeart/2005/8/layout/vList2"/>
    <dgm:cxn modelId="{E5B3D6D7-3ADF-4D10-B707-90444AF13DD8}" type="presParOf" srcId="{F1B9CE41-95AF-4D80-94E8-4133E48FBD2E}" destId="{A96FE9D1-DD4C-430A-A6D7-72AB650EB266}" srcOrd="6" destOrd="0" presId="urn:microsoft.com/office/officeart/2005/8/layout/vList2"/>
    <dgm:cxn modelId="{58BF0C60-60A6-4A81-AFF8-ADC92E1CDA1F}" type="presParOf" srcId="{F1B9CE41-95AF-4D80-94E8-4133E48FBD2E}" destId="{5024E133-71EC-4952-9DD6-648B4812BE2D}" srcOrd="7" destOrd="0" presId="urn:microsoft.com/office/officeart/2005/8/layout/vList2"/>
    <dgm:cxn modelId="{EF283DB2-815C-4A74-B005-A950FEC835A8}" type="presParOf" srcId="{F1B9CE41-95AF-4D80-94E8-4133E48FBD2E}" destId="{3E207944-58C9-43BE-A001-26DF257FCBC8}" srcOrd="8" destOrd="0" presId="urn:microsoft.com/office/officeart/2005/8/layout/vList2"/>
    <dgm:cxn modelId="{36FE43C5-00B7-40FB-984E-BA7BDE9581BC}" type="presParOf" srcId="{F1B9CE41-95AF-4D80-94E8-4133E48FBD2E}" destId="{6B61941A-C86B-455C-AA77-6ED5B101C927}" srcOrd="9" destOrd="0" presId="urn:microsoft.com/office/officeart/2005/8/layout/vList2"/>
    <dgm:cxn modelId="{F818E5BD-BB8A-4C54-865A-81C260294F1E}" type="presParOf" srcId="{F1B9CE41-95AF-4D80-94E8-4133E48FBD2E}" destId="{ACDE593A-F7B4-4786-877D-9203976BEF45}" srcOrd="10" destOrd="0" presId="urn:microsoft.com/office/officeart/2005/8/layout/vList2"/>
    <dgm:cxn modelId="{EAA3EEAA-6AD9-4DBB-AA02-3E5BC43070C7}" type="presParOf" srcId="{F1B9CE41-95AF-4D80-94E8-4133E48FBD2E}" destId="{8C1E2C32-019F-4C38-BB42-806D0BBF478B}" srcOrd="11" destOrd="0" presId="urn:microsoft.com/office/officeart/2005/8/layout/vList2"/>
    <dgm:cxn modelId="{9A41438F-7D9A-48DD-AD40-7485B3C7BA64}" type="presParOf" srcId="{F1B9CE41-95AF-4D80-94E8-4133E48FBD2E}" destId="{9F409EB5-D26A-4287-B21B-4D0C7FA1B5B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175CD-AE8F-4188-A3FD-31DEA45C04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5F1334F-4F46-4724-8935-F4A87FDCD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 (AI) is a rapidly growing field of data science.</a:t>
          </a:r>
        </a:p>
      </dgm:t>
    </dgm:pt>
    <dgm:pt modelId="{455FE4C4-6853-4EB8-99ED-18C291090F47}" type="parTrans" cxnId="{20180B65-A916-4247-B0E4-077BFDE08DE7}">
      <dgm:prSet/>
      <dgm:spPr/>
      <dgm:t>
        <a:bodyPr/>
        <a:lstStyle/>
        <a:p>
          <a:endParaRPr lang="en-US"/>
        </a:p>
      </dgm:t>
    </dgm:pt>
    <dgm:pt modelId="{51820DFC-531C-46C1-83BC-8DC5444EF3E7}" type="sibTrans" cxnId="{20180B65-A916-4247-B0E4-077BFDE08DE7}">
      <dgm:prSet/>
      <dgm:spPr/>
      <dgm:t>
        <a:bodyPr/>
        <a:lstStyle/>
        <a:p>
          <a:endParaRPr lang="en-US"/>
        </a:p>
      </dgm:t>
    </dgm:pt>
    <dgm:pt modelId="{E33D257B-9C6A-4B1A-932B-B45BE3553E6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Utilizes Deep Neural Networks (DNN), which rely heavily on matrix-multiplication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B98229D4-EB91-4B08-97F6-36F9AFBF1858}" type="parTrans" cxnId="{DAD73E6E-B082-440B-85EC-BF2D5BB134D7}">
      <dgm:prSet/>
      <dgm:spPr/>
      <dgm:t>
        <a:bodyPr/>
        <a:lstStyle/>
        <a:p>
          <a:endParaRPr lang="en-US"/>
        </a:p>
      </dgm:t>
    </dgm:pt>
    <dgm:pt modelId="{1EB8F7BE-1AC2-423C-93CD-183203603FF4}" type="sibTrans" cxnId="{DAD73E6E-B082-440B-85EC-BF2D5BB134D7}">
      <dgm:prSet/>
      <dgm:spPr/>
      <dgm:t>
        <a:bodyPr/>
        <a:lstStyle/>
        <a:p>
          <a:endParaRPr lang="en-US"/>
        </a:p>
      </dgm:t>
    </dgm:pt>
    <dgm:pt modelId="{A3927E20-14A6-4381-8CC6-86930252F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Current trend of moving AI inference from the cloud to the edge.</a:t>
          </a:r>
        </a:p>
      </dgm:t>
    </dgm:pt>
    <dgm:pt modelId="{36424FF6-225F-4C9D-A9F7-229E50BCC6A4}" type="parTrans" cxnId="{BF9090FF-2211-406F-BE8E-1810919883F5}">
      <dgm:prSet/>
      <dgm:spPr/>
      <dgm:t>
        <a:bodyPr/>
        <a:lstStyle/>
        <a:p>
          <a:endParaRPr lang="en-US"/>
        </a:p>
      </dgm:t>
    </dgm:pt>
    <dgm:pt modelId="{0B089599-DE4D-4074-AF2B-672632E0F750}" type="sibTrans" cxnId="{BF9090FF-2211-406F-BE8E-1810919883F5}">
      <dgm:prSet/>
      <dgm:spPr/>
      <dgm:t>
        <a:bodyPr/>
        <a:lstStyle/>
        <a:p>
          <a:endParaRPr lang="en-US"/>
        </a:p>
      </dgm:t>
    </dgm:pt>
    <dgm:pt modelId="{98CC418B-2F6E-4AD9-891E-5A3189F6A0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Different deployment environments can drive changes to the deployment platform.</a:t>
          </a:r>
        </a:p>
      </dgm:t>
    </dgm:pt>
    <dgm:pt modelId="{D15ADA27-E513-42C8-A9A3-29F4F5A02CED}" type="parTrans" cxnId="{9FDDD39A-86E3-4FA9-89C1-1BA7306A2E16}">
      <dgm:prSet/>
      <dgm:spPr/>
      <dgm:t>
        <a:bodyPr/>
        <a:lstStyle/>
        <a:p>
          <a:endParaRPr lang="en-US"/>
        </a:p>
      </dgm:t>
    </dgm:pt>
    <dgm:pt modelId="{610FA461-FCDB-436A-9897-337E30F1CA9E}" type="sibTrans" cxnId="{9FDDD39A-86E3-4FA9-89C1-1BA7306A2E16}">
      <dgm:prSet/>
      <dgm:spPr/>
      <dgm:t>
        <a:bodyPr/>
        <a:lstStyle/>
        <a:p>
          <a:endParaRPr lang="en-US"/>
        </a:p>
      </dgm:t>
    </dgm:pt>
    <dgm:pt modelId="{A007DE4D-7C46-4497-B605-63F747A7BE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Mobile environments tend to prioritize power efficiency, whereas data centers tend to prioritize accuracy and latency.</a:t>
          </a:r>
        </a:p>
      </dgm:t>
    </dgm:pt>
    <dgm:pt modelId="{15272D37-F54A-4EE9-953F-BD48CFF60562}" type="parTrans" cxnId="{745650B3-60B8-4371-B8C8-28CF2A16D513}">
      <dgm:prSet/>
      <dgm:spPr/>
      <dgm:t>
        <a:bodyPr/>
        <a:lstStyle/>
        <a:p>
          <a:endParaRPr lang="en-US"/>
        </a:p>
      </dgm:t>
    </dgm:pt>
    <dgm:pt modelId="{3A1A34D5-1742-488C-92C1-A8B68BA8A278}" type="sibTrans" cxnId="{745650B3-60B8-4371-B8C8-28CF2A16D513}">
      <dgm:prSet/>
      <dgm:spPr/>
      <dgm:t>
        <a:bodyPr/>
        <a:lstStyle/>
        <a:p>
          <a:endParaRPr lang="en-US"/>
        </a:p>
      </dgm:t>
    </dgm:pt>
    <dgm:pt modelId="{3DC099EA-8054-484F-B1EC-938E7CA60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factors are most important when deciding where to deploy an AI?</a:t>
          </a:r>
        </a:p>
      </dgm:t>
    </dgm:pt>
    <dgm:pt modelId="{8A0150D2-9F63-4F01-8F3F-31E1CAEE4046}" type="parTrans" cxnId="{D7534139-131E-44F1-8078-C538FE028471}">
      <dgm:prSet/>
      <dgm:spPr/>
      <dgm:t>
        <a:bodyPr/>
        <a:lstStyle/>
        <a:p>
          <a:endParaRPr lang="en-US"/>
        </a:p>
      </dgm:t>
    </dgm:pt>
    <dgm:pt modelId="{EC4182C7-0039-463E-A3E1-36C62BD1C1FD}" type="sibTrans" cxnId="{D7534139-131E-44F1-8078-C538FE028471}">
      <dgm:prSet/>
      <dgm:spPr/>
      <dgm:t>
        <a:bodyPr/>
        <a:lstStyle/>
        <a:p>
          <a:endParaRPr lang="en-US"/>
        </a:p>
      </dgm:t>
    </dgm:pt>
    <dgm:pt modelId="{295E3CF0-6F75-485E-9369-B8724DA94CCC}" type="pres">
      <dgm:prSet presAssocID="{D1E175CD-AE8F-4188-A3FD-31DEA45C04B0}" presName="root" presStyleCnt="0">
        <dgm:presLayoutVars>
          <dgm:dir/>
          <dgm:resizeHandles val="exact"/>
        </dgm:presLayoutVars>
      </dgm:prSet>
      <dgm:spPr/>
    </dgm:pt>
    <dgm:pt modelId="{F2A05314-5280-49D5-B289-318488FE4442}" type="pres">
      <dgm:prSet presAssocID="{85F1334F-4F46-4724-8935-F4A87FDCD0B1}" presName="compNode" presStyleCnt="0"/>
      <dgm:spPr/>
    </dgm:pt>
    <dgm:pt modelId="{7F36C179-F3D7-4E6D-A3DD-C1C3D11F6A21}" type="pres">
      <dgm:prSet presAssocID="{85F1334F-4F46-4724-8935-F4A87FDCD0B1}" presName="bgRect" presStyleLbl="bgShp" presStyleIdx="0" presStyleCnt="4"/>
      <dgm:spPr/>
    </dgm:pt>
    <dgm:pt modelId="{AA266AC6-E912-45EA-BFAC-3FE6BA028773}" type="pres">
      <dgm:prSet presAssocID="{85F1334F-4F46-4724-8935-F4A87FDCD0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4EF618-EF4D-4114-AEF4-BFE25749D799}" type="pres">
      <dgm:prSet presAssocID="{85F1334F-4F46-4724-8935-F4A87FDCD0B1}" presName="spaceRect" presStyleCnt="0"/>
      <dgm:spPr/>
    </dgm:pt>
    <dgm:pt modelId="{82C4C4E6-6234-4B01-81FD-33C87F201B55}" type="pres">
      <dgm:prSet presAssocID="{85F1334F-4F46-4724-8935-F4A87FDCD0B1}" presName="parTx" presStyleLbl="revTx" presStyleIdx="0" presStyleCnt="6">
        <dgm:presLayoutVars>
          <dgm:chMax val="0"/>
          <dgm:chPref val="0"/>
        </dgm:presLayoutVars>
      </dgm:prSet>
      <dgm:spPr/>
    </dgm:pt>
    <dgm:pt modelId="{A4D4B5D0-118D-498E-965D-B9475D5FDA89}" type="pres">
      <dgm:prSet presAssocID="{85F1334F-4F46-4724-8935-F4A87FDCD0B1}" presName="desTx" presStyleLbl="revTx" presStyleIdx="1" presStyleCnt="6">
        <dgm:presLayoutVars/>
      </dgm:prSet>
      <dgm:spPr/>
    </dgm:pt>
    <dgm:pt modelId="{658F77C2-AC31-469F-A877-E3D8911F0E7F}" type="pres">
      <dgm:prSet presAssocID="{51820DFC-531C-46C1-83BC-8DC5444EF3E7}" presName="sibTrans" presStyleCnt="0"/>
      <dgm:spPr/>
    </dgm:pt>
    <dgm:pt modelId="{371F5F21-F5BE-4EA9-8D8C-0208DF0CD6BA}" type="pres">
      <dgm:prSet presAssocID="{A3927E20-14A6-4381-8CC6-86930252FF24}" presName="compNode" presStyleCnt="0"/>
      <dgm:spPr/>
    </dgm:pt>
    <dgm:pt modelId="{0F504D6E-A940-4420-AC13-EEA4FDAB6383}" type="pres">
      <dgm:prSet presAssocID="{A3927E20-14A6-4381-8CC6-86930252FF24}" presName="bgRect" presStyleLbl="bgShp" presStyleIdx="1" presStyleCnt="4"/>
      <dgm:spPr/>
    </dgm:pt>
    <dgm:pt modelId="{CB8CF3BB-72DD-427E-95EA-FB128BF10B11}" type="pres">
      <dgm:prSet presAssocID="{A3927E20-14A6-4381-8CC6-86930252FF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588AC58-46A3-4F09-BA4C-21CF0ACC72AD}" type="pres">
      <dgm:prSet presAssocID="{A3927E20-14A6-4381-8CC6-86930252FF24}" presName="spaceRect" presStyleCnt="0"/>
      <dgm:spPr/>
    </dgm:pt>
    <dgm:pt modelId="{60277E40-8DFB-4F3B-90F7-26BD1A822823}" type="pres">
      <dgm:prSet presAssocID="{A3927E20-14A6-4381-8CC6-86930252FF24}" presName="parTx" presStyleLbl="revTx" presStyleIdx="2" presStyleCnt="6">
        <dgm:presLayoutVars>
          <dgm:chMax val="0"/>
          <dgm:chPref val="0"/>
        </dgm:presLayoutVars>
      </dgm:prSet>
      <dgm:spPr/>
    </dgm:pt>
    <dgm:pt modelId="{EE8EF435-6579-4D04-8090-311FBB92A45E}" type="pres">
      <dgm:prSet presAssocID="{0B089599-DE4D-4074-AF2B-672632E0F750}" presName="sibTrans" presStyleCnt="0"/>
      <dgm:spPr/>
    </dgm:pt>
    <dgm:pt modelId="{9E783260-2696-4A0B-B813-16BF8A48C7EF}" type="pres">
      <dgm:prSet presAssocID="{98CC418B-2F6E-4AD9-891E-5A3189F6A026}" presName="compNode" presStyleCnt="0"/>
      <dgm:spPr/>
    </dgm:pt>
    <dgm:pt modelId="{1864B13B-4DF5-429F-83BD-D9704E356493}" type="pres">
      <dgm:prSet presAssocID="{98CC418B-2F6E-4AD9-891E-5A3189F6A026}" presName="bgRect" presStyleLbl="bgShp" presStyleIdx="2" presStyleCnt="4"/>
      <dgm:spPr/>
    </dgm:pt>
    <dgm:pt modelId="{2EC2AA29-28FF-4C6E-813B-138744F7F814}" type="pres">
      <dgm:prSet presAssocID="{98CC418B-2F6E-4AD9-891E-5A3189F6A0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797CFFE-5D00-4857-9D07-42B95BADC5BB}" type="pres">
      <dgm:prSet presAssocID="{98CC418B-2F6E-4AD9-891E-5A3189F6A026}" presName="spaceRect" presStyleCnt="0"/>
      <dgm:spPr/>
    </dgm:pt>
    <dgm:pt modelId="{2954C90D-4591-4064-BB8F-C81504CBCF92}" type="pres">
      <dgm:prSet presAssocID="{98CC418B-2F6E-4AD9-891E-5A3189F6A026}" presName="parTx" presStyleLbl="revTx" presStyleIdx="3" presStyleCnt="6">
        <dgm:presLayoutVars>
          <dgm:chMax val="0"/>
          <dgm:chPref val="0"/>
        </dgm:presLayoutVars>
      </dgm:prSet>
      <dgm:spPr/>
    </dgm:pt>
    <dgm:pt modelId="{84CB0087-2DED-4952-9333-8A42C8BFB9F5}" type="pres">
      <dgm:prSet presAssocID="{98CC418B-2F6E-4AD9-891E-5A3189F6A026}" presName="desTx" presStyleLbl="revTx" presStyleIdx="4" presStyleCnt="6">
        <dgm:presLayoutVars/>
      </dgm:prSet>
      <dgm:spPr/>
    </dgm:pt>
    <dgm:pt modelId="{58C05298-E4EE-4F6E-A408-F08C3CFF5F3C}" type="pres">
      <dgm:prSet presAssocID="{610FA461-FCDB-436A-9897-337E30F1CA9E}" presName="sibTrans" presStyleCnt="0"/>
      <dgm:spPr/>
    </dgm:pt>
    <dgm:pt modelId="{C11E3C38-89CC-475E-861D-2E6B57744298}" type="pres">
      <dgm:prSet presAssocID="{3DC099EA-8054-484F-B1EC-938E7CA60825}" presName="compNode" presStyleCnt="0"/>
      <dgm:spPr/>
    </dgm:pt>
    <dgm:pt modelId="{47040B84-17B8-41F9-BC85-B677DDB7100D}" type="pres">
      <dgm:prSet presAssocID="{3DC099EA-8054-484F-B1EC-938E7CA60825}" presName="bgRect" presStyleLbl="bgShp" presStyleIdx="3" presStyleCnt="4"/>
      <dgm:spPr/>
    </dgm:pt>
    <dgm:pt modelId="{4B902767-CB93-49B5-BA16-A35BC4CDD160}" type="pres">
      <dgm:prSet presAssocID="{3DC099EA-8054-484F-B1EC-938E7CA608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219013-758E-44DD-BEA0-76E93C719216}" type="pres">
      <dgm:prSet presAssocID="{3DC099EA-8054-484F-B1EC-938E7CA60825}" presName="spaceRect" presStyleCnt="0"/>
      <dgm:spPr/>
    </dgm:pt>
    <dgm:pt modelId="{BD654E54-35CD-4E99-994F-9F27A2545482}" type="pres">
      <dgm:prSet presAssocID="{3DC099EA-8054-484F-B1EC-938E7CA6082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9393933-C312-452E-9F89-C7D2FB5BA667}" type="presOf" srcId="{E33D257B-9C6A-4B1A-932B-B45BE3553E6E}" destId="{A4D4B5D0-118D-498E-965D-B9475D5FDA89}" srcOrd="0" destOrd="0" presId="urn:microsoft.com/office/officeart/2018/2/layout/IconVerticalSolidList"/>
    <dgm:cxn modelId="{D7534139-131E-44F1-8078-C538FE028471}" srcId="{D1E175CD-AE8F-4188-A3FD-31DEA45C04B0}" destId="{3DC099EA-8054-484F-B1EC-938E7CA60825}" srcOrd="3" destOrd="0" parTransId="{8A0150D2-9F63-4F01-8F3F-31E1CAEE4046}" sibTransId="{EC4182C7-0039-463E-A3E1-36C62BD1C1FD}"/>
    <dgm:cxn modelId="{20180B65-A916-4247-B0E4-077BFDE08DE7}" srcId="{D1E175CD-AE8F-4188-A3FD-31DEA45C04B0}" destId="{85F1334F-4F46-4724-8935-F4A87FDCD0B1}" srcOrd="0" destOrd="0" parTransId="{455FE4C4-6853-4EB8-99ED-18C291090F47}" sibTransId="{51820DFC-531C-46C1-83BC-8DC5444EF3E7}"/>
    <dgm:cxn modelId="{C3C8384B-1FFF-4030-91C5-44EE9BF4948E}" type="presOf" srcId="{A3927E20-14A6-4381-8CC6-86930252FF24}" destId="{60277E40-8DFB-4F3B-90F7-26BD1A822823}" srcOrd="0" destOrd="0" presId="urn:microsoft.com/office/officeart/2018/2/layout/IconVerticalSolidList"/>
    <dgm:cxn modelId="{DAD73E6E-B082-440B-85EC-BF2D5BB134D7}" srcId="{85F1334F-4F46-4724-8935-F4A87FDCD0B1}" destId="{E33D257B-9C6A-4B1A-932B-B45BE3553E6E}" srcOrd="0" destOrd="0" parTransId="{B98229D4-EB91-4B08-97F6-36F9AFBF1858}" sibTransId="{1EB8F7BE-1AC2-423C-93CD-183203603FF4}"/>
    <dgm:cxn modelId="{33D4B86E-5166-4A94-9359-6DD69FA3D4D3}" type="presOf" srcId="{85F1334F-4F46-4724-8935-F4A87FDCD0B1}" destId="{82C4C4E6-6234-4B01-81FD-33C87F201B55}" srcOrd="0" destOrd="0" presId="urn:microsoft.com/office/officeart/2018/2/layout/IconVerticalSolidList"/>
    <dgm:cxn modelId="{38EEB86F-4702-4AAF-9674-E0053FEC88B1}" type="presOf" srcId="{98CC418B-2F6E-4AD9-891E-5A3189F6A026}" destId="{2954C90D-4591-4064-BB8F-C81504CBCF92}" srcOrd="0" destOrd="0" presId="urn:microsoft.com/office/officeart/2018/2/layout/IconVerticalSolidList"/>
    <dgm:cxn modelId="{2D360C76-B1DB-4635-8B05-4D0E398C6200}" type="presOf" srcId="{3DC099EA-8054-484F-B1EC-938E7CA60825}" destId="{BD654E54-35CD-4E99-994F-9F27A2545482}" srcOrd="0" destOrd="0" presId="urn:microsoft.com/office/officeart/2018/2/layout/IconVerticalSolidList"/>
    <dgm:cxn modelId="{F3AF8759-637B-4AEA-9B75-BFE5EB0A9697}" type="presOf" srcId="{D1E175CD-AE8F-4188-A3FD-31DEA45C04B0}" destId="{295E3CF0-6F75-485E-9369-B8724DA94CCC}" srcOrd="0" destOrd="0" presId="urn:microsoft.com/office/officeart/2018/2/layout/IconVerticalSolidList"/>
    <dgm:cxn modelId="{9FDDD39A-86E3-4FA9-89C1-1BA7306A2E16}" srcId="{D1E175CD-AE8F-4188-A3FD-31DEA45C04B0}" destId="{98CC418B-2F6E-4AD9-891E-5A3189F6A026}" srcOrd="2" destOrd="0" parTransId="{D15ADA27-E513-42C8-A9A3-29F4F5A02CED}" sibTransId="{610FA461-FCDB-436A-9897-337E30F1CA9E}"/>
    <dgm:cxn modelId="{745650B3-60B8-4371-B8C8-28CF2A16D513}" srcId="{98CC418B-2F6E-4AD9-891E-5A3189F6A026}" destId="{A007DE4D-7C46-4497-B605-63F747A7BE0D}" srcOrd="0" destOrd="0" parTransId="{15272D37-F54A-4EE9-953F-BD48CFF60562}" sibTransId="{3A1A34D5-1742-488C-92C1-A8B68BA8A278}"/>
    <dgm:cxn modelId="{60E32EDD-B8A2-492C-BAE0-02EB5416A6E0}" type="presOf" srcId="{A007DE4D-7C46-4497-B605-63F747A7BE0D}" destId="{84CB0087-2DED-4952-9333-8A42C8BFB9F5}" srcOrd="0" destOrd="0" presId="urn:microsoft.com/office/officeart/2018/2/layout/IconVerticalSolidList"/>
    <dgm:cxn modelId="{BF9090FF-2211-406F-BE8E-1810919883F5}" srcId="{D1E175CD-AE8F-4188-A3FD-31DEA45C04B0}" destId="{A3927E20-14A6-4381-8CC6-86930252FF24}" srcOrd="1" destOrd="0" parTransId="{36424FF6-225F-4C9D-A9F7-229E50BCC6A4}" sibTransId="{0B089599-DE4D-4074-AF2B-672632E0F750}"/>
    <dgm:cxn modelId="{2BACA02A-8ABE-4B36-BCF7-ECCDFACB0E44}" type="presParOf" srcId="{295E3CF0-6F75-485E-9369-B8724DA94CCC}" destId="{F2A05314-5280-49D5-B289-318488FE4442}" srcOrd="0" destOrd="0" presId="urn:microsoft.com/office/officeart/2018/2/layout/IconVerticalSolidList"/>
    <dgm:cxn modelId="{021034BE-1D42-4C55-B48F-CEE0DD451060}" type="presParOf" srcId="{F2A05314-5280-49D5-B289-318488FE4442}" destId="{7F36C179-F3D7-4E6D-A3DD-C1C3D11F6A21}" srcOrd="0" destOrd="0" presId="urn:microsoft.com/office/officeart/2018/2/layout/IconVerticalSolidList"/>
    <dgm:cxn modelId="{32D6D678-0DD0-44FC-86DF-28322532A91B}" type="presParOf" srcId="{F2A05314-5280-49D5-B289-318488FE4442}" destId="{AA266AC6-E912-45EA-BFAC-3FE6BA028773}" srcOrd="1" destOrd="0" presId="urn:microsoft.com/office/officeart/2018/2/layout/IconVerticalSolidList"/>
    <dgm:cxn modelId="{FB22AFB7-EA8E-458E-9B4D-0BE107F8F63C}" type="presParOf" srcId="{F2A05314-5280-49D5-B289-318488FE4442}" destId="{714EF618-EF4D-4114-AEF4-BFE25749D799}" srcOrd="2" destOrd="0" presId="urn:microsoft.com/office/officeart/2018/2/layout/IconVerticalSolidList"/>
    <dgm:cxn modelId="{74274698-12FC-4FB3-8F2D-522BEEB1F234}" type="presParOf" srcId="{F2A05314-5280-49D5-B289-318488FE4442}" destId="{82C4C4E6-6234-4B01-81FD-33C87F201B55}" srcOrd="3" destOrd="0" presId="urn:microsoft.com/office/officeart/2018/2/layout/IconVerticalSolidList"/>
    <dgm:cxn modelId="{BA2701FC-6AE4-4B50-998B-6B438BA85562}" type="presParOf" srcId="{F2A05314-5280-49D5-B289-318488FE4442}" destId="{A4D4B5D0-118D-498E-965D-B9475D5FDA89}" srcOrd="4" destOrd="0" presId="urn:microsoft.com/office/officeart/2018/2/layout/IconVerticalSolidList"/>
    <dgm:cxn modelId="{669C91A3-5127-411C-BDDD-37C0A41891F9}" type="presParOf" srcId="{295E3CF0-6F75-485E-9369-B8724DA94CCC}" destId="{658F77C2-AC31-469F-A877-E3D8911F0E7F}" srcOrd="1" destOrd="0" presId="urn:microsoft.com/office/officeart/2018/2/layout/IconVerticalSolidList"/>
    <dgm:cxn modelId="{921B99BE-0F5E-47E5-941D-2D43D69066B7}" type="presParOf" srcId="{295E3CF0-6F75-485E-9369-B8724DA94CCC}" destId="{371F5F21-F5BE-4EA9-8D8C-0208DF0CD6BA}" srcOrd="2" destOrd="0" presId="urn:microsoft.com/office/officeart/2018/2/layout/IconVerticalSolidList"/>
    <dgm:cxn modelId="{7318F37F-9165-4977-A8DF-9327F507CD16}" type="presParOf" srcId="{371F5F21-F5BE-4EA9-8D8C-0208DF0CD6BA}" destId="{0F504D6E-A940-4420-AC13-EEA4FDAB6383}" srcOrd="0" destOrd="0" presId="urn:microsoft.com/office/officeart/2018/2/layout/IconVerticalSolidList"/>
    <dgm:cxn modelId="{976AD1DA-DD7E-4A70-B606-F4424C9C30C2}" type="presParOf" srcId="{371F5F21-F5BE-4EA9-8D8C-0208DF0CD6BA}" destId="{CB8CF3BB-72DD-427E-95EA-FB128BF10B11}" srcOrd="1" destOrd="0" presId="urn:microsoft.com/office/officeart/2018/2/layout/IconVerticalSolidList"/>
    <dgm:cxn modelId="{A115BD7E-6400-4684-AAE3-2D671FEDC10D}" type="presParOf" srcId="{371F5F21-F5BE-4EA9-8D8C-0208DF0CD6BA}" destId="{C588AC58-46A3-4F09-BA4C-21CF0ACC72AD}" srcOrd="2" destOrd="0" presId="urn:microsoft.com/office/officeart/2018/2/layout/IconVerticalSolidList"/>
    <dgm:cxn modelId="{3746A498-2BAE-443D-8F9E-C4EAA8440DB2}" type="presParOf" srcId="{371F5F21-F5BE-4EA9-8D8C-0208DF0CD6BA}" destId="{60277E40-8DFB-4F3B-90F7-26BD1A822823}" srcOrd="3" destOrd="0" presId="urn:microsoft.com/office/officeart/2018/2/layout/IconVerticalSolidList"/>
    <dgm:cxn modelId="{054699DD-7BC4-48E6-9B58-03C7F93CDD7C}" type="presParOf" srcId="{295E3CF0-6F75-485E-9369-B8724DA94CCC}" destId="{EE8EF435-6579-4D04-8090-311FBB92A45E}" srcOrd="3" destOrd="0" presId="urn:microsoft.com/office/officeart/2018/2/layout/IconVerticalSolidList"/>
    <dgm:cxn modelId="{F63FE1FE-F31D-412B-9B89-34E9E785EC32}" type="presParOf" srcId="{295E3CF0-6F75-485E-9369-B8724DA94CCC}" destId="{9E783260-2696-4A0B-B813-16BF8A48C7EF}" srcOrd="4" destOrd="0" presId="urn:microsoft.com/office/officeart/2018/2/layout/IconVerticalSolidList"/>
    <dgm:cxn modelId="{6DC1C6FB-C83B-47FB-894D-F71290E98678}" type="presParOf" srcId="{9E783260-2696-4A0B-B813-16BF8A48C7EF}" destId="{1864B13B-4DF5-429F-83BD-D9704E356493}" srcOrd="0" destOrd="0" presId="urn:microsoft.com/office/officeart/2018/2/layout/IconVerticalSolidList"/>
    <dgm:cxn modelId="{9B1C9BEB-5831-42CA-9480-8373FC9EE67F}" type="presParOf" srcId="{9E783260-2696-4A0B-B813-16BF8A48C7EF}" destId="{2EC2AA29-28FF-4C6E-813B-138744F7F814}" srcOrd="1" destOrd="0" presId="urn:microsoft.com/office/officeart/2018/2/layout/IconVerticalSolidList"/>
    <dgm:cxn modelId="{D64687C9-4488-4095-8FE1-6069D19E79D3}" type="presParOf" srcId="{9E783260-2696-4A0B-B813-16BF8A48C7EF}" destId="{F797CFFE-5D00-4857-9D07-42B95BADC5BB}" srcOrd="2" destOrd="0" presId="urn:microsoft.com/office/officeart/2018/2/layout/IconVerticalSolidList"/>
    <dgm:cxn modelId="{807B0537-4F1E-4185-9091-076B50C8733D}" type="presParOf" srcId="{9E783260-2696-4A0B-B813-16BF8A48C7EF}" destId="{2954C90D-4591-4064-BB8F-C81504CBCF92}" srcOrd="3" destOrd="0" presId="urn:microsoft.com/office/officeart/2018/2/layout/IconVerticalSolidList"/>
    <dgm:cxn modelId="{16CC0CD4-FE57-466B-B67E-BC587A198469}" type="presParOf" srcId="{9E783260-2696-4A0B-B813-16BF8A48C7EF}" destId="{84CB0087-2DED-4952-9333-8A42C8BFB9F5}" srcOrd="4" destOrd="0" presId="urn:microsoft.com/office/officeart/2018/2/layout/IconVerticalSolidList"/>
    <dgm:cxn modelId="{AA740CC8-6BFB-4D6F-BFDF-279A7F927752}" type="presParOf" srcId="{295E3CF0-6F75-485E-9369-B8724DA94CCC}" destId="{58C05298-E4EE-4F6E-A408-F08C3CFF5F3C}" srcOrd="5" destOrd="0" presId="urn:microsoft.com/office/officeart/2018/2/layout/IconVerticalSolidList"/>
    <dgm:cxn modelId="{84828E59-E2BA-4F25-A9C0-AA87DC96BB1A}" type="presParOf" srcId="{295E3CF0-6F75-485E-9369-B8724DA94CCC}" destId="{C11E3C38-89CC-475E-861D-2E6B57744298}" srcOrd="6" destOrd="0" presId="urn:microsoft.com/office/officeart/2018/2/layout/IconVerticalSolidList"/>
    <dgm:cxn modelId="{C6E5B186-9866-4ECD-9F42-67A6A7406DA4}" type="presParOf" srcId="{C11E3C38-89CC-475E-861D-2E6B57744298}" destId="{47040B84-17B8-41F9-BC85-B677DDB7100D}" srcOrd="0" destOrd="0" presId="urn:microsoft.com/office/officeart/2018/2/layout/IconVerticalSolidList"/>
    <dgm:cxn modelId="{572246F6-2C3A-457E-A983-D52128351627}" type="presParOf" srcId="{C11E3C38-89CC-475E-861D-2E6B57744298}" destId="{4B902767-CB93-49B5-BA16-A35BC4CDD160}" srcOrd="1" destOrd="0" presId="urn:microsoft.com/office/officeart/2018/2/layout/IconVerticalSolidList"/>
    <dgm:cxn modelId="{7E32A2D6-1C89-4892-A2B4-EBF0EE15640F}" type="presParOf" srcId="{C11E3C38-89CC-475E-861D-2E6B57744298}" destId="{B5219013-758E-44DD-BEA0-76E93C719216}" srcOrd="2" destOrd="0" presId="urn:microsoft.com/office/officeart/2018/2/layout/IconVerticalSolidList"/>
    <dgm:cxn modelId="{E683017B-13B3-48CD-B27F-16ED4380994F}" type="presParOf" srcId="{C11E3C38-89CC-475E-861D-2E6B57744298}" destId="{BD654E54-35CD-4E99-994F-9F27A25454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E5E32-BAF9-40D9-A338-7612E8AF85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2F60288-CCF8-44C4-AF0A-0A59C1971DD5}">
      <dgm:prSet/>
      <dgm:spPr/>
      <dgm:t>
        <a:bodyPr/>
        <a:lstStyle/>
        <a:p>
          <a:r>
            <a:rPr lang="en-US"/>
            <a:t>Goal: Create quantitative metrics for determining the best platform for deploying a DNN based on the deployment environment.</a:t>
          </a:r>
        </a:p>
      </dgm:t>
    </dgm:pt>
    <dgm:pt modelId="{4971399F-9561-4537-B3A5-A8D3763EEF05}" type="parTrans" cxnId="{CBDB0609-7C5C-466B-B00F-08BE9A3B78E8}">
      <dgm:prSet/>
      <dgm:spPr/>
      <dgm:t>
        <a:bodyPr/>
        <a:lstStyle/>
        <a:p>
          <a:endParaRPr lang="en-US"/>
        </a:p>
      </dgm:t>
    </dgm:pt>
    <dgm:pt modelId="{4E4CB032-EC70-4A9F-9C2F-D1578E7E0C56}" type="sibTrans" cxnId="{CBDB0609-7C5C-466B-B00F-08BE9A3B78E8}">
      <dgm:prSet/>
      <dgm:spPr/>
      <dgm:t>
        <a:bodyPr/>
        <a:lstStyle/>
        <a:p>
          <a:endParaRPr lang="en-US"/>
        </a:p>
      </dgm:t>
    </dgm:pt>
    <dgm:pt modelId="{BDE9AFFB-FDD4-4B2C-B6DA-AEB5DC66E234}">
      <dgm:prSet/>
      <dgm:spPr/>
      <dgm:t>
        <a:bodyPr/>
        <a:lstStyle/>
        <a:p>
          <a:r>
            <a:rPr lang="en-US"/>
            <a:t>Evaluate the same DNN on multiple platforms and compare them against each other.</a:t>
          </a:r>
        </a:p>
      </dgm:t>
    </dgm:pt>
    <dgm:pt modelId="{BA3BC9BB-27DC-400F-8940-E156559DBF83}" type="parTrans" cxnId="{AB32ABD4-EAA3-41BC-9790-FC08DF812A9B}">
      <dgm:prSet/>
      <dgm:spPr/>
      <dgm:t>
        <a:bodyPr/>
        <a:lstStyle/>
        <a:p>
          <a:endParaRPr lang="en-US"/>
        </a:p>
      </dgm:t>
    </dgm:pt>
    <dgm:pt modelId="{1487F09F-E804-439B-8847-889BE0852F2B}" type="sibTrans" cxnId="{AB32ABD4-EAA3-41BC-9790-FC08DF812A9B}">
      <dgm:prSet/>
      <dgm:spPr/>
      <dgm:t>
        <a:bodyPr/>
        <a:lstStyle/>
        <a:p>
          <a:endParaRPr lang="en-US"/>
        </a:p>
      </dgm:t>
    </dgm:pt>
    <dgm:pt modelId="{89A11F02-C182-486F-A918-A2A5064FA7FC}">
      <dgm:prSet/>
      <dgm:spPr/>
      <dgm:t>
        <a:bodyPr/>
        <a:lstStyle/>
        <a:p>
          <a:r>
            <a:rPr lang="en-US"/>
            <a:t>Use the results of the testing to create a benchmark for what environmental requirements would be satisfied by the best platform.</a:t>
          </a:r>
        </a:p>
      </dgm:t>
    </dgm:pt>
    <dgm:pt modelId="{F3AFF7F9-9904-4E6D-BD83-C3EF8BBDAC7A}" type="parTrans" cxnId="{F74883EF-9881-41B0-91E9-67E09CBEA6E4}">
      <dgm:prSet/>
      <dgm:spPr/>
      <dgm:t>
        <a:bodyPr/>
        <a:lstStyle/>
        <a:p>
          <a:endParaRPr lang="en-US"/>
        </a:p>
      </dgm:t>
    </dgm:pt>
    <dgm:pt modelId="{0067B1A6-81B4-4A12-B476-638DF0738266}" type="sibTrans" cxnId="{F74883EF-9881-41B0-91E9-67E09CBEA6E4}">
      <dgm:prSet/>
      <dgm:spPr/>
      <dgm:t>
        <a:bodyPr/>
        <a:lstStyle/>
        <a:p>
          <a:endParaRPr lang="en-US"/>
        </a:p>
      </dgm:t>
    </dgm:pt>
    <dgm:pt modelId="{7C8AACA0-02DC-428C-8240-881784F12139}" type="pres">
      <dgm:prSet presAssocID="{C0AE5E32-BAF9-40D9-A338-7612E8AF852D}" presName="root" presStyleCnt="0">
        <dgm:presLayoutVars>
          <dgm:dir/>
          <dgm:resizeHandles val="exact"/>
        </dgm:presLayoutVars>
      </dgm:prSet>
      <dgm:spPr/>
    </dgm:pt>
    <dgm:pt modelId="{50C44C93-C021-486B-A83F-A79515CBFF94}" type="pres">
      <dgm:prSet presAssocID="{A2F60288-CCF8-44C4-AF0A-0A59C1971DD5}" presName="compNode" presStyleCnt="0"/>
      <dgm:spPr/>
    </dgm:pt>
    <dgm:pt modelId="{005AD6EF-6164-4CD9-874C-BF7B22680F52}" type="pres">
      <dgm:prSet presAssocID="{A2F60288-CCF8-44C4-AF0A-0A59C1971DD5}" presName="bgRect" presStyleLbl="bgShp" presStyleIdx="0" presStyleCnt="3"/>
      <dgm:spPr/>
    </dgm:pt>
    <dgm:pt modelId="{1702907D-A81E-474B-B7BB-C83845C10124}" type="pres">
      <dgm:prSet presAssocID="{A2F60288-CCF8-44C4-AF0A-0A59C1971D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21F1D64-2E33-4302-91D0-8D0A85917011}" type="pres">
      <dgm:prSet presAssocID="{A2F60288-CCF8-44C4-AF0A-0A59C1971DD5}" presName="spaceRect" presStyleCnt="0"/>
      <dgm:spPr/>
    </dgm:pt>
    <dgm:pt modelId="{84DA74B1-8265-45C9-9796-C747D8770E8D}" type="pres">
      <dgm:prSet presAssocID="{A2F60288-CCF8-44C4-AF0A-0A59C1971DD5}" presName="parTx" presStyleLbl="revTx" presStyleIdx="0" presStyleCnt="3">
        <dgm:presLayoutVars>
          <dgm:chMax val="0"/>
          <dgm:chPref val="0"/>
        </dgm:presLayoutVars>
      </dgm:prSet>
      <dgm:spPr/>
    </dgm:pt>
    <dgm:pt modelId="{B9B18A7F-A46B-47F2-A001-31C24716D2AD}" type="pres">
      <dgm:prSet presAssocID="{4E4CB032-EC70-4A9F-9C2F-D1578E7E0C56}" presName="sibTrans" presStyleCnt="0"/>
      <dgm:spPr/>
    </dgm:pt>
    <dgm:pt modelId="{69911D59-97AE-4CA8-8885-A73CF68765B3}" type="pres">
      <dgm:prSet presAssocID="{BDE9AFFB-FDD4-4B2C-B6DA-AEB5DC66E234}" presName="compNode" presStyleCnt="0"/>
      <dgm:spPr/>
    </dgm:pt>
    <dgm:pt modelId="{2651EAF7-D1B5-427E-BBCB-6C79D338CB0B}" type="pres">
      <dgm:prSet presAssocID="{BDE9AFFB-FDD4-4B2C-B6DA-AEB5DC66E234}" presName="bgRect" presStyleLbl="bgShp" presStyleIdx="1" presStyleCnt="3"/>
      <dgm:spPr/>
    </dgm:pt>
    <dgm:pt modelId="{9F161438-ACC0-4F15-A725-DFC24DDF1ECD}" type="pres">
      <dgm:prSet presAssocID="{BDE9AFFB-FDD4-4B2C-B6DA-AEB5DC66E2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BED0306-FB1A-44D1-9FA7-7A937A760501}" type="pres">
      <dgm:prSet presAssocID="{BDE9AFFB-FDD4-4B2C-B6DA-AEB5DC66E234}" presName="spaceRect" presStyleCnt="0"/>
      <dgm:spPr/>
    </dgm:pt>
    <dgm:pt modelId="{1D5493D7-4857-4191-B553-CE969857228C}" type="pres">
      <dgm:prSet presAssocID="{BDE9AFFB-FDD4-4B2C-B6DA-AEB5DC66E234}" presName="parTx" presStyleLbl="revTx" presStyleIdx="1" presStyleCnt="3">
        <dgm:presLayoutVars>
          <dgm:chMax val="0"/>
          <dgm:chPref val="0"/>
        </dgm:presLayoutVars>
      </dgm:prSet>
      <dgm:spPr/>
    </dgm:pt>
    <dgm:pt modelId="{0F3BB3DA-1619-408C-A839-6099494E432E}" type="pres">
      <dgm:prSet presAssocID="{1487F09F-E804-439B-8847-889BE0852F2B}" presName="sibTrans" presStyleCnt="0"/>
      <dgm:spPr/>
    </dgm:pt>
    <dgm:pt modelId="{7ADAC764-88EB-48DF-BBD6-4D5E84D8379A}" type="pres">
      <dgm:prSet presAssocID="{89A11F02-C182-486F-A918-A2A5064FA7FC}" presName="compNode" presStyleCnt="0"/>
      <dgm:spPr/>
    </dgm:pt>
    <dgm:pt modelId="{47BD6990-3CEA-485E-A46B-35219A392FC2}" type="pres">
      <dgm:prSet presAssocID="{89A11F02-C182-486F-A918-A2A5064FA7FC}" presName="bgRect" presStyleLbl="bgShp" presStyleIdx="2" presStyleCnt="3"/>
      <dgm:spPr/>
    </dgm:pt>
    <dgm:pt modelId="{B397E5C8-7FE0-4167-B08E-6515CD0FAE18}" type="pres">
      <dgm:prSet presAssocID="{89A11F02-C182-486F-A918-A2A5064FA7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25C5A3-0BE1-483C-820B-14E714DD3F25}" type="pres">
      <dgm:prSet presAssocID="{89A11F02-C182-486F-A918-A2A5064FA7FC}" presName="spaceRect" presStyleCnt="0"/>
      <dgm:spPr/>
    </dgm:pt>
    <dgm:pt modelId="{A7201B5A-E06E-4470-8077-1C13339635BB}" type="pres">
      <dgm:prSet presAssocID="{89A11F02-C182-486F-A918-A2A5064FA7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DB0609-7C5C-466B-B00F-08BE9A3B78E8}" srcId="{C0AE5E32-BAF9-40D9-A338-7612E8AF852D}" destId="{A2F60288-CCF8-44C4-AF0A-0A59C1971DD5}" srcOrd="0" destOrd="0" parTransId="{4971399F-9561-4537-B3A5-A8D3763EEF05}" sibTransId="{4E4CB032-EC70-4A9F-9C2F-D1578E7E0C56}"/>
    <dgm:cxn modelId="{48988621-1882-493A-A0BF-A22E6BD7786E}" type="presOf" srcId="{89A11F02-C182-486F-A918-A2A5064FA7FC}" destId="{A7201B5A-E06E-4470-8077-1C13339635BB}" srcOrd="0" destOrd="0" presId="urn:microsoft.com/office/officeart/2018/2/layout/IconVerticalSolidList"/>
    <dgm:cxn modelId="{C65B3F70-B7FA-41A2-B847-88DCFEF061EA}" type="presOf" srcId="{A2F60288-CCF8-44C4-AF0A-0A59C1971DD5}" destId="{84DA74B1-8265-45C9-9796-C747D8770E8D}" srcOrd="0" destOrd="0" presId="urn:microsoft.com/office/officeart/2018/2/layout/IconVerticalSolidList"/>
    <dgm:cxn modelId="{63F690CA-019A-4231-9878-AC7DCF3FA537}" type="presOf" srcId="{C0AE5E32-BAF9-40D9-A338-7612E8AF852D}" destId="{7C8AACA0-02DC-428C-8240-881784F12139}" srcOrd="0" destOrd="0" presId="urn:microsoft.com/office/officeart/2018/2/layout/IconVerticalSolidList"/>
    <dgm:cxn modelId="{AB32ABD4-EAA3-41BC-9790-FC08DF812A9B}" srcId="{C0AE5E32-BAF9-40D9-A338-7612E8AF852D}" destId="{BDE9AFFB-FDD4-4B2C-B6DA-AEB5DC66E234}" srcOrd="1" destOrd="0" parTransId="{BA3BC9BB-27DC-400F-8940-E156559DBF83}" sibTransId="{1487F09F-E804-439B-8847-889BE0852F2B}"/>
    <dgm:cxn modelId="{C1C446D6-015B-4656-AA6B-F3A03EC726C4}" type="presOf" srcId="{BDE9AFFB-FDD4-4B2C-B6DA-AEB5DC66E234}" destId="{1D5493D7-4857-4191-B553-CE969857228C}" srcOrd="0" destOrd="0" presId="urn:microsoft.com/office/officeart/2018/2/layout/IconVerticalSolidList"/>
    <dgm:cxn modelId="{F74883EF-9881-41B0-91E9-67E09CBEA6E4}" srcId="{C0AE5E32-BAF9-40D9-A338-7612E8AF852D}" destId="{89A11F02-C182-486F-A918-A2A5064FA7FC}" srcOrd="2" destOrd="0" parTransId="{F3AFF7F9-9904-4E6D-BD83-C3EF8BBDAC7A}" sibTransId="{0067B1A6-81B4-4A12-B476-638DF0738266}"/>
    <dgm:cxn modelId="{A3996BC3-2FB1-4DED-BDF4-46213C4B9E28}" type="presParOf" srcId="{7C8AACA0-02DC-428C-8240-881784F12139}" destId="{50C44C93-C021-486B-A83F-A79515CBFF94}" srcOrd="0" destOrd="0" presId="urn:microsoft.com/office/officeart/2018/2/layout/IconVerticalSolidList"/>
    <dgm:cxn modelId="{FCE96862-C471-4E8E-A7CC-38A559A23A0F}" type="presParOf" srcId="{50C44C93-C021-486B-A83F-A79515CBFF94}" destId="{005AD6EF-6164-4CD9-874C-BF7B22680F52}" srcOrd="0" destOrd="0" presId="urn:microsoft.com/office/officeart/2018/2/layout/IconVerticalSolidList"/>
    <dgm:cxn modelId="{2D345012-307A-404F-9F9A-1E6344E1515D}" type="presParOf" srcId="{50C44C93-C021-486B-A83F-A79515CBFF94}" destId="{1702907D-A81E-474B-B7BB-C83845C10124}" srcOrd="1" destOrd="0" presId="urn:microsoft.com/office/officeart/2018/2/layout/IconVerticalSolidList"/>
    <dgm:cxn modelId="{CA201A1A-AF16-4752-88D0-6FB54FC47B9C}" type="presParOf" srcId="{50C44C93-C021-486B-A83F-A79515CBFF94}" destId="{921F1D64-2E33-4302-91D0-8D0A85917011}" srcOrd="2" destOrd="0" presId="urn:microsoft.com/office/officeart/2018/2/layout/IconVerticalSolidList"/>
    <dgm:cxn modelId="{4C7D4DD3-76D3-4E3F-A849-550DE1C07DB1}" type="presParOf" srcId="{50C44C93-C021-486B-A83F-A79515CBFF94}" destId="{84DA74B1-8265-45C9-9796-C747D8770E8D}" srcOrd="3" destOrd="0" presId="urn:microsoft.com/office/officeart/2018/2/layout/IconVerticalSolidList"/>
    <dgm:cxn modelId="{2873914A-1EB3-41BA-8201-D1001DDF6A79}" type="presParOf" srcId="{7C8AACA0-02DC-428C-8240-881784F12139}" destId="{B9B18A7F-A46B-47F2-A001-31C24716D2AD}" srcOrd="1" destOrd="0" presId="urn:microsoft.com/office/officeart/2018/2/layout/IconVerticalSolidList"/>
    <dgm:cxn modelId="{E70294D8-FF40-4A9A-84E1-04D9F1ADFB33}" type="presParOf" srcId="{7C8AACA0-02DC-428C-8240-881784F12139}" destId="{69911D59-97AE-4CA8-8885-A73CF68765B3}" srcOrd="2" destOrd="0" presId="urn:microsoft.com/office/officeart/2018/2/layout/IconVerticalSolidList"/>
    <dgm:cxn modelId="{F426AEAF-D71F-4CC5-A4D0-2C4C5AEDF876}" type="presParOf" srcId="{69911D59-97AE-4CA8-8885-A73CF68765B3}" destId="{2651EAF7-D1B5-427E-BBCB-6C79D338CB0B}" srcOrd="0" destOrd="0" presId="urn:microsoft.com/office/officeart/2018/2/layout/IconVerticalSolidList"/>
    <dgm:cxn modelId="{52D1A9D6-1A65-471F-BE3D-E2965280086F}" type="presParOf" srcId="{69911D59-97AE-4CA8-8885-A73CF68765B3}" destId="{9F161438-ACC0-4F15-A725-DFC24DDF1ECD}" srcOrd="1" destOrd="0" presId="urn:microsoft.com/office/officeart/2018/2/layout/IconVerticalSolidList"/>
    <dgm:cxn modelId="{ACC9B075-D654-4CD5-876B-E9FFC06EB5BF}" type="presParOf" srcId="{69911D59-97AE-4CA8-8885-A73CF68765B3}" destId="{3BED0306-FB1A-44D1-9FA7-7A937A760501}" srcOrd="2" destOrd="0" presId="urn:microsoft.com/office/officeart/2018/2/layout/IconVerticalSolidList"/>
    <dgm:cxn modelId="{8D1DF452-C614-4693-9356-B536913CE44E}" type="presParOf" srcId="{69911D59-97AE-4CA8-8885-A73CF68765B3}" destId="{1D5493D7-4857-4191-B553-CE969857228C}" srcOrd="3" destOrd="0" presId="urn:microsoft.com/office/officeart/2018/2/layout/IconVerticalSolidList"/>
    <dgm:cxn modelId="{42708E1B-FD23-49CD-8B38-91281EE5F03D}" type="presParOf" srcId="{7C8AACA0-02DC-428C-8240-881784F12139}" destId="{0F3BB3DA-1619-408C-A839-6099494E432E}" srcOrd="3" destOrd="0" presId="urn:microsoft.com/office/officeart/2018/2/layout/IconVerticalSolidList"/>
    <dgm:cxn modelId="{03560EBD-DA3D-4E69-8DCF-2B79D99680C8}" type="presParOf" srcId="{7C8AACA0-02DC-428C-8240-881784F12139}" destId="{7ADAC764-88EB-48DF-BBD6-4D5E84D8379A}" srcOrd="4" destOrd="0" presId="urn:microsoft.com/office/officeart/2018/2/layout/IconVerticalSolidList"/>
    <dgm:cxn modelId="{0D095DD6-6C5B-46C5-9C3F-48BC81479F62}" type="presParOf" srcId="{7ADAC764-88EB-48DF-BBD6-4D5E84D8379A}" destId="{47BD6990-3CEA-485E-A46B-35219A392FC2}" srcOrd="0" destOrd="0" presId="urn:microsoft.com/office/officeart/2018/2/layout/IconVerticalSolidList"/>
    <dgm:cxn modelId="{3E50BE70-779F-4F6A-9EA7-760B6FE8E768}" type="presParOf" srcId="{7ADAC764-88EB-48DF-BBD6-4D5E84D8379A}" destId="{B397E5C8-7FE0-4167-B08E-6515CD0FAE18}" srcOrd="1" destOrd="0" presId="urn:microsoft.com/office/officeart/2018/2/layout/IconVerticalSolidList"/>
    <dgm:cxn modelId="{90B85AC1-3099-4F0C-94C7-394BF5A7B092}" type="presParOf" srcId="{7ADAC764-88EB-48DF-BBD6-4D5E84D8379A}" destId="{7125C5A3-0BE1-483C-820B-14E714DD3F25}" srcOrd="2" destOrd="0" presId="urn:microsoft.com/office/officeart/2018/2/layout/IconVerticalSolidList"/>
    <dgm:cxn modelId="{77F20FDB-7402-4324-BFE5-6DA40AAF4D19}" type="presParOf" srcId="{7ADAC764-88EB-48DF-BBD6-4D5E84D8379A}" destId="{A7201B5A-E06E-4470-8077-1C13339635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3AB999-465E-4FDB-ACE1-857F2AB6516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F64797-1AFD-4EB4-8F49-88B422ABEA6E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868394C2-12A1-444E-B8F6-D59B76436954}" type="parTrans" cxnId="{881B0B28-7B66-4F3E-BD7C-4D85233DF8B4}">
      <dgm:prSet/>
      <dgm:spPr/>
      <dgm:t>
        <a:bodyPr/>
        <a:lstStyle/>
        <a:p>
          <a:endParaRPr lang="en-US"/>
        </a:p>
      </dgm:t>
    </dgm:pt>
    <dgm:pt modelId="{6FF7FE09-0116-46B4-B6D6-F5A714442FE0}" type="sibTrans" cxnId="{881B0B28-7B66-4F3E-BD7C-4D85233DF8B4}">
      <dgm:prSet/>
      <dgm:spPr/>
      <dgm:t>
        <a:bodyPr/>
        <a:lstStyle/>
        <a:p>
          <a:endParaRPr lang="en-US"/>
        </a:p>
      </dgm:t>
    </dgm:pt>
    <dgm:pt modelId="{ED3EB075-81A9-4F27-9E7D-01D572343044}">
      <dgm:prSet/>
      <dgm:spPr/>
      <dgm:t>
        <a:bodyPr/>
        <a:lstStyle/>
        <a:p>
          <a:r>
            <a:rPr lang="en-US" dirty="0"/>
            <a:t>Raspberry Pi 4B (8GB)</a:t>
          </a:r>
        </a:p>
      </dgm:t>
    </dgm:pt>
    <dgm:pt modelId="{A2CC2FC4-3389-4FCF-8EE8-206B98090F33}" type="parTrans" cxnId="{260F91CA-7798-41BB-815E-ADF3B8F5DB43}">
      <dgm:prSet/>
      <dgm:spPr/>
      <dgm:t>
        <a:bodyPr/>
        <a:lstStyle/>
        <a:p>
          <a:endParaRPr lang="en-US"/>
        </a:p>
      </dgm:t>
    </dgm:pt>
    <dgm:pt modelId="{7BF29605-7178-4CD5-9DA4-3039F94F82CB}" type="sibTrans" cxnId="{260F91CA-7798-41BB-815E-ADF3B8F5DB43}">
      <dgm:prSet/>
      <dgm:spPr/>
      <dgm:t>
        <a:bodyPr/>
        <a:lstStyle/>
        <a:p>
          <a:endParaRPr lang="en-US"/>
        </a:p>
      </dgm:t>
    </dgm:pt>
    <dgm:pt modelId="{26140064-8C03-43A8-A2EC-F10A336186FF}">
      <dgm:prSet/>
      <dgm:spPr/>
      <dgm:t>
        <a:bodyPr/>
        <a:lstStyle/>
        <a:p>
          <a:r>
            <a:rPr lang="en-US" dirty="0"/>
            <a:t>Windows Computer</a:t>
          </a:r>
        </a:p>
      </dgm:t>
    </dgm:pt>
    <dgm:pt modelId="{1AD7AC14-413A-465F-87AA-8915A1FE812C}" type="parTrans" cxnId="{578C0A61-6284-4E7E-9B29-03685EC5CE37}">
      <dgm:prSet/>
      <dgm:spPr/>
      <dgm:t>
        <a:bodyPr/>
        <a:lstStyle/>
        <a:p>
          <a:endParaRPr lang="en-US"/>
        </a:p>
      </dgm:t>
    </dgm:pt>
    <dgm:pt modelId="{656A0CB4-672B-4820-A0B9-85A3C5E6DACE}" type="sibTrans" cxnId="{578C0A61-6284-4E7E-9B29-03685EC5CE37}">
      <dgm:prSet/>
      <dgm:spPr/>
      <dgm:t>
        <a:bodyPr/>
        <a:lstStyle/>
        <a:p>
          <a:endParaRPr lang="en-US"/>
        </a:p>
      </dgm:t>
    </dgm:pt>
    <dgm:pt modelId="{46787F6A-59AD-40EC-B843-17049FFAC129}">
      <dgm:prSet/>
      <dgm:spPr/>
      <dgm:t>
        <a:bodyPr/>
        <a:lstStyle/>
        <a:p>
          <a:r>
            <a:rPr lang="en-US" dirty="0"/>
            <a:t>Includes NVIDIA GPU for AI Acceleration</a:t>
          </a:r>
        </a:p>
      </dgm:t>
    </dgm:pt>
    <dgm:pt modelId="{BADF67BE-E7AB-419E-879A-57152423DE33}" type="parTrans" cxnId="{5825F172-4CED-4446-850A-54AEA61A33FE}">
      <dgm:prSet/>
      <dgm:spPr/>
      <dgm:t>
        <a:bodyPr/>
        <a:lstStyle/>
        <a:p>
          <a:endParaRPr lang="en-US"/>
        </a:p>
      </dgm:t>
    </dgm:pt>
    <dgm:pt modelId="{109F1539-F31C-4C33-8997-8CA49FB38A00}" type="sibTrans" cxnId="{5825F172-4CED-4446-850A-54AEA61A33FE}">
      <dgm:prSet/>
      <dgm:spPr/>
      <dgm:t>
        <a:bodyPr/>
        <a:lstStyle/>
        <a:p>
          <a:endParaRPr lang="en-US"/>
        </a:p>
      </dgm:t>
    </dgm:pt>
    <dgm:pt modelId="{640B6950-34EA-4297-85EE-01B62A8131CF}">
      <dgm:prSet/>
      <dgm:spPr/>
      <dgm:t>
        <a:bodyPr/>
        <a:lstStyle/>
        <a:p>
          <a:r>
            <a:rPr lang="en-US" dirty="0"/>
            <a:t>PYNQ-Z2 FPGA Development Board</a:t>
          </a:r>
        </a:p>
      </dgm:t>
    </dgm:pt>
    <dgm:pt modelId="{2C4DDF82-0ED6-4BEC-9EF3-D9757D3AF441}" type="parTrans" cxnId="{E9687824-E167-456C-A4F9-40B6414EFEDA}">
      <dgm:prSet/>
      <dgm:spPr/>
      <dgm:t>
        <a:bodyPr/>
        <a:lstStyle/>
        <a:p>
          <a:endParaRPr lang="en-US"/>
        </a:p>
      </dgm:t>
    </dgm:pt>
    <dgm:pt modelId="{6084F3AA-F025-41F8-9635-6235A2674165}" type="sibTrans" cxnId="{E9687824-E167-456C-A4F9-40B6414EFEDA}">
      <dgm:prSet/>
      <dgm:spPr/>
      <dgm:t>
        <a:bodyPr/>
        <a:lstStyle/>
        <a:p>
          <a:endParaRPr lang="en-US"/>
        </a:p>
      </dgm:t>
    </dgm:pt>
    <dgm:pt modelId="{3C219E8E-18B1-431B-A729-E49894C71C31}">
      <dgm:prSet/>
      <dgm:spPr/>
      <dgm:t>
        <a:bodyPr/>
        <a:lstStyle/>
        <a:p>
          <a:r>
            <a:rPr lang="en-US" dirty="0"/>
            <a:t>Software</a:t>
          </a:r>
        </a:p>
      </dgm:t>
    </dgm:pt>
    <dgm:pt modelId="{44271CA0-35EB-4C71-A20F-35F32546FCA7}" type="parTrans" cxnId="{A2E240C2-A9D3-463A-B706-688BC567AF55}">
      <dgm:prSet/>
      <dgm:spPr/>
      <dgm:t>
        <a:bodyPr/>
        <a:lstStyle/>
        <a:p>
          <a:endParaRPr lang="en-US"/>
        </a:p>
      </dgm:t>
    </dgm:pt>
    <dgm:pt modelId="{4D8E8B0D-D1EB-47B5-B406-41BE7F92B1E5}" type="sibTrans" cxnId="{A2E240C2-A9D3-463A-B706-688BC567AF55}">
      <dgm:prSet/>
      <dgm:spPr/>
      <dgm:t>
        <a:bodyPr/>
        <a:lstStyle/>
        <a:p>
          <a:endParaRPr lang="en-US"/>
        </a:p>
      </dgm:t>
    </dgm:pt>
    <dgm:pt modelId="{248973F9-9687-40E2-8030-B89E1FC08AA6}">
      <dgm:prSet/>
      <dgm:spPr/>
      <dgm:t>
        <a:bodyPr/>
        <a:lstStyle/>
        <a:p>
          <a:r>
            <a:rPr lang="en-US" dirty="0"/>
            <a:t>Python, C</a:t>
          </a:r>
        </a:p>
      </dgm:t>
    </dgm:pt>
    <dgm:pt modelId="{A8D0F301-CEC5-43A8-98C1-2322EC070E30}" type="parTrans" cxnId="{B0025F44-148D-4E04-A05A-49360C4BFE07}">
      <dgm:prSet/>
      <dgm:spPr/>
      <dgm:t>
        <a:bodyPr/>
        <a:lstStyle/>
        <a:p>
          <a:endParaRPr lang="en-US"/>
        </a:p>
      </dgm:t>
    </dgm:pt>
    <dgm:pt modelId="{F964D41C-555F-4599-89CE-455645E2EBA5}" type="sibTrans" cxnId="{B0025F44-148D-4E04-A05A-49360C4BFE07}">
      <dgm:prSet/>
      <dgm:spPr/>
      <dgm:t>
        <a:bodyPr/>
        <a:lstStyle/>
        <a:p>
          <a:endParaRPr lang="en-US"/>
        </a:p>
      </dgm:t>
    </dgm:pt>
    <dgm:pt modelId="{FD3B61F8-E098-4E7D-A731-95A58EEDAFC1}">
      <dgm:prSet/>
      <dgm:spPr/>
      <dgm:t>
        <a:bodyPr/>
        <a:lstStyle/>
        <a:p>
          <a:r>
            <a:rPr lang="en-US" dirty="0"/>
            <a:t>Xilinx Vitis</a:t>
          </a:r>
        </a:p>
      </dgm:t>
    </dgm:pt>
    <dgm:pt modelId="{596C8F49-0273-494F-9492-758FB2EDB88B}" type="parTrans" cxnId="{3FA5B7EF-515A-403F-8EAA-FC7E9AB81AF9}">
      <dgm:prSet/>
      <dgm:spPr/>
      <dgm:t>
        <a:bodyPr/>
        <a:lstStyle/>
        <a:p>
          <a:endParaRPr lang="en-US"/>
        </a:p>
      </dgm:t>
    </dgm:pt>
    <dgm:pt modelId="{0A0B4BB4-56A2-4ED5-93C0-8CCA9215F640}" type="sibTrans" cxnId="{3FA5B7EF-515A-403F-8EAA-FC7E9AB81AF9}">
      <dgm:prSet/>
      <dgm:spPr/>
      <dgm:t>
        <a:bodyPr/>
        <a:lstStyle/>
        <a:p>
          <a:endParaRPr lang="en-US"/>
        </a:p>
      </dgm:t>
    </dgm:pt>
    <dgm:pt modelId="{597FE9DC-19D3-4540-898B-1BDB695945F4}">
      <dgm:prSet/>
      <dgm:spPr/>
      <dgm:t>
        <a:bodyPr/>
        <a:lstStyle/>
        <a:p>
          <a:pPr rtl="0"/>
          <a:r>
            <a:rPr lang="en-US" dirty="0"/>
            <a:t>YOLOv3-tiny</a:t>
          </a:r>
          <a:r>
            <a:rPr lang="en-US" dirty="0">
              <a:latin typeface="Calibri Light" panose="020F0302020204030204"/>
            </a:rPr>
            <a:t> </a:t>
          </a:r>
          <a:r>
            <a:rPr lang="en-US" b="1" dirty="0">
              <a:latin typeface="Calibri Light" panose="020F0302020204030204"/>
            </a:rPr>
            <a:t>Object Detection DNN</a:t>
          </a:r>
          <a:endParaRPr lang="en-US" b="1" dirty="0"/>
        </a:p>
      </dgm:t>
    </dgm:pt>
    <dgm:pt modelId="{69E49263-4A61-4C78-8C8D-7D15FB885CC2}" type="parTrans" cxnId="{BF4B7F03-2EA2-4D91-972D-677E6CC331C1}">
      <dgm:prSet/>
      <dgm:spPr/>
      <dgm:t>
        <a:bodyPr/>
        <a:lstStyle/>
        <a:p>
          <a:endParaRPr lang="en-US"/>
        </a:p>
      </dgm:t>
    </dgm:pt>
    <dgm:pt modelId="{158A08E9-D97E-49CD-85E2-896CDB0C2AF6}" type="sibTrans" cxnId="{BF4B7F03-2EA2-4D91-972D-677E6CC331C1}">
      <dgm:prSet/>
      <dgm:spPr/>
      <dgm:t>
        <a:bodyPr/>
        <a:lstStyle/>
        <a:p>
          <a:endParaRPr lang="en-US"/>
        </a:p>
      </dgm:t>
    </dgm:pt>
    <dgm:pt modelId="{CE31937D-4C72-45E2-ACEC-31475D6A5117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C2FD50CE-D268-4A04-B477-D27520239FDA}" type="parTrans" cxnId="{A28CA0CE-D0C0-4827-A55E-7332F25C646E}">
      <dgm:prSet/>
      <dgm:spPr/>
      <dgm:t>
        <a:bodyPr/>
        <a:lstStyle/>
        <a:p>
          <a:endParaRPr lang="en-US"/>
        </a:p>
      </dgm:t>
    </dgm:pt>
    <dgm:pt modelId="{92749595-57B8-496D-A9B1-01292D766AB4}" type="sibTrans" cxnId="{A28CA0CE-D0C0-4827-A55E-7332F25C646E}">
      <dgm:prSet/>
      <dgm:spPr/>
      <dgm:t>
        <a:bodyPr/>
        <a:lstStyle/>
        <a:p>
          <a:endParaRPr lang="en-US"/>
        </a:p>
      </dgm:t>
    </dgm:pt>
    <dgm:pt modelId="{4CB6A40A-6369-4399-B972-53AC40ACD4E9}">
      <dgm:prSet/>
      <dgm:spPr/>
      <dgm:t>
        <a:bodyPr/>
        <a:lstStyle/>
        <a:p>
          <a:r>
            <a:rPr lang="en-US" dirty="0"/>
            <a:t>Linux</a:t>
          </a:r>
        </a:p>
      </dgm:t>
    </dgm:pt>
    <dgm:pt modelId="{BF9832EF-1438-4C31-A503-04B724DBBCBE}" type="sibTrans" cxnId="{6E9341EA-1332-4704-8936-1C29F43DF4C0}">
      <dgm:prSet/>
      <dgm:spPr/>
      <dgm:t>
        <a:bodyPr/>
        <a:lstStyle/>
        <a:p>
          <a:endParaRPr lang="en-US"/>
        </a:p>
      </dgm:t>
    </dgm:pt>
    <dgm:pt modelId="{0F347ADC-3B43-4E52-8B31-56E1DF31D2FA}" type="parTrans" cxnId="{6E9341EA-1332-4704-8936-1C29F43DF4C0}">
      <dgm:prSet/>
      <dgm:spPr/>
      <dgm:t>
        <a:bodyPr/>
        <a:lstStyle/>
        <a:p>
          <a:endParaRPr lang="en-US"/>
        </a:p>
      </dgm:t>
    </dgm:pt>
    <dgm:pt modelId="{EF94D7AF-4258-4285-8951-115FE74D0EB3}" type="pres">
      <dgm:prSet presAssocID="{A13AB999-465E-4FDB-ACE1-857F2AB65163}" presName="Name0" presStyleCnt="0">
        <dgm:presLayoutVars>
          <dgm:dir/>
          <dgm:animLvl val="lvl"/>
          <dgm:resizeHandles val="exact"/>
        </dgm:presLayoutVars>
      </dgm:prSet>
      <dgm:spPr/>
    </dgm:pt>
    <dgm:pt modelId="{D3EBF342-91AF-4E86-89E3-0395074CB488}" type="pres">
      <dgm:prSet presAssocID="{33F64797-1AFD-4EB4-8F49-88B422ABEA6E}" presName="composite" presStyleCnt="0"/>
      <dgm:spPr/>
    </dgm:pt>
    <dgm:pt modelId="{DC998FF3-5999-4866-8B2E-C67F34457AE6}" type="pres">
      <dgm:prSet presAssocID="{33F64797-1AFD-4EB4-8F49-88B422ABEA6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150663B-0EE0-4252-AC5C-9DF27F0A5143}" type="pres">
      <dgm:prSet presAssocID="{33F64797-1AFD-4EB4-8F49-88B422ABEA6E}" presName="desTx" presStyleLbl="alignAccFollowNode1" presStyleIdx="0" presStyleCnt="2">
        <dgm:presLayoutVars>
          <dgm:bulletEnabled val="1"/>
        </dgm:presLayoutVars>
      </dgm:prSet>
      <dgm:spPr/>
    </dgm:pt>
    <dgm:pt modelId="{586470B5-E539-49C9-937C-0C8661656FFB}" type="pres">
      <dgm:prSet presAssocID="{6FF7FE09-0116-46B4-B6D6-F5A714442FE0}" presName="space" presStyleCnt="0"/>
      <dgm:spPr/>
    </dgm:pt>
    <dgm:pt modelId="{10E18D27-E7CF-4499-9040-3A6441EF9DF2}" type="pres">
      <dgm:prSet presAssocID="{3C219E8E-18B1-431B-A729-E49894C71C31}" presName="composite" presStyleCnt="0"/>
      <dgm:spPr/>
    </dgm:pt>
    <dgm:pt modelId="{724F873B-774C-449F-ACAC-8A55838F8413}" type="pres">
      <dgm:prSet presAssocID="{3C219E8E-18B1-431B-A729-E49894C71C3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C56AC59-A1EB-40D4-8169-1E9CC642DCC6}" type="pres">
      <dgm:prSet presAssocID="{3C219E8E-18B1-431B-A729-E49894C71C3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F4B7F03-2EA2-4D91-972D-677E6CC331C1}" srcId="{3C219E8E-18B1-431B-A729-E49894C71C31}" destId="{597FE9DC-19D3-4540-898B-1BDB695945F4}" srcOrd="4" destOrd="0" parTransId="{69E49263-4A61-4C78-8C8D-7D15FB885CC2}" sibTransId="{158A08E9-D97E-49CD-85E2-896CDB0C2AF6}"/>
    <dgm:cxn modelId="{E9687824-E167-456C-A4F9-40B6414EFEDA}" srcId="{33F64797-1AFD-4EB4-8F49-88B422ABEA6E}" destId="{640B6950-34EA-4297-85EE-01B62A8131CF}" srcOrd="2" destOrd="0" parTransId="{2C4DDF82-0ED6-4BEC-9EF3-D9757D3AF441}" sibTransId="{6084F3AA-F025-41F8-9635-6235A2674165}"/>
    <dgm:cxn modelId="{881B0B28-7B66-4F3E-BD7C-4D85233DF8B4}" srcId="{A13AB999-465E-4FDB-ACE1-857F2AB65163}" destId="{33F64797-1AFD-4EB4-8F49-88B422ABEA6E}" srcOrd="0" destOrd="0" parTransId="{868394C2-12A1-444E-B8F6-D59B76436954}" sibTransId="{6FF7FE09-0116-46B4-B6D6-F5A714442FE0}"/>
    <dgm:cxn modelId="{09D1F02B-1DFF-475E-93E7-482DDDA547B2}" type="presOf" srcId="{597FE9DC-19D3-4540-898B-1BDB695945F4}" destId="{DC56AC59-A1EB-40D4-8169-1E9CC642DCC6}" srcOrd="0" destOrd="4" presId="urn:microsoft.com/office/officeart/2005/8/layout/hList1"/>
    <dgm:cxn modelId="{E2247035-0D48-4EDD-A8ED-14AEAD6CAB66}" type="presOf" srcId="{26140064-8C03-43A8-A2EC-F10A336186FF}" destId="{0150663B-0EE0-4252-AC5C-9DF27F0A5143}" srcOrd="0" destOrd="1" presId="urn:microsoft.com/office/officeart/2005/8/layout/hList1"/>
    <dgm:cxn modelId="{578C0A61-6284-4E7E-9B29-03685EC5CE37}" srcId="{33F64797-1AFD-4EB4-8F49-88B422ABEA6E}" destId="{26140064-8C03-43A8-A2EC-F10A336186FF}" srcOrd="1" destOrd="0" parTransId="{1AD7AC14-413A-465F-87AA-8915A1FE812C}" sibTransId="{656A0CB4-672B-4820-A0B9-85A3C5E6DACE}"/>
    <dgm:cxn modelId="{B0025F44-148D-4E04-A05A-49360C4BFE07}" srcId="{3C219E8E-18B1-431B-A729-E49894C71C31}" destId="{248973F9-9687-40E2-8030-B89E1FC08AA6}" srcOrd="0" destOrd="0" parTransId="{A8D0F301-CEC5-43A8-98C1-2322EC070E30}" sibTransId="{F964D41C-555F-4599-89CE-455645E2EBA5}"/>
    <dgm:cxn modelId="{B2B55D45-8AD0-4A6B-941F-EE383E3C5916}" type="presOf" srcId="{A13AB999-465E-4FDB-ACE1-857F2AB65163}" destId="{EF94D7AF-4258-4285-8951-115FE74D0EB3}" srcOrd="0" destOrd="0" presId="urn:microsoft.com/office/officeart/2005/8/layout/hList1"/>
    <dgm:cxn modelId="{1E53B146-7B18-4BA5-8CFD-58334BA69C5B}" type="presOf" srcId="{ED3EB075-81A9-4F27-9E7D-01D572343044}" destId="{0150663B-0EE0-4252-AC5C-9DF27F0A5143}" srcOrd="0" destOrd="0" presId="urn:microsoft.com/office/officeart/2005/8/layout/hList1"/>
    <dgm:cxn modelId="{49D66D6B-B19A-4300-AE7F-08002AA544C0}" type="presOf" srcId="{CE31937D-4C72-45E2-ACEC-31475D6A5117}" destId="{DC56AC59-A1EB-40D4-8169-1E9CC642DCC6}" srcOrd="0" destOrd="2" presId="urn:microsoft.com/office/officeart/2005/8/layout/hList1"/>
    <dgm:cxn modelId="{8A22C54D-0092-4489-B8CC-DE9C6A4693E5}" type="presOf" srcId="{46787F6A-59AD-40EC-B843-17049FFAC129}" destId="{0150663B-0EE0-4252-AC5C-9DF27F0A5143}" srcOrd="0" destOrd="2" presId="urn:microsoft.com/office/officeart/2005/8/layout/hList1"/>
    <dgm:cxn modelId="{5825F172-4CED-4446-850A-54AEA61A33FE}" srcId="{26140064-8C03-43A8-A2EC-F10A336186FF}" destId="{46787F6A-59AD-40EC-B843-17049FFAC129}" srcOrd="0" destOrd="0" parTransId="{BADF67BE-E7AB-419E-879A-57152423DE33}" sibTransId="{109F1539-F31C-4C33-8997-8CA49FB38A00}"/>
    <dgm:cxn modelId="{A3FA5680-D45F-46FE-B574-342598F37D3F}" type="presOf" srcId="{33F64797-1AFD-4EB4-8F49-88B422ABEA6E}" destId="{DC998FF3-5999-4866-8B2E-C67F34457AE6}" srcOrd="0" destOrd="0" presId="urn:microsoft.com/office/officeart/2005/8/layout/hList1"/>
    <dgm:cxn modelId="{B62DB489-AED5-4A1B-BD98-9ABC31B1636B}" type="presOf" srcId="{640B6950-34EA-4297-85EE-01B62A8131CF}" destId="{0150663B-0EE0-4252-AC5C-9DF27F0A5143}" srcOrd="0" destOrd="3" presId="urn:microsoft.com/office/officeart/2005/8/layout/hList1"/>
    <dgm:cxn modelId="{0A0A2190-1E79-4AC7-959B-7DA941106C30}" type="presOf" srcId="{FD3B61F8-E098-4E7D-A731-95A58EEDAFC1}" destId="{DC56AC59-A1EB-40D4-8169-1E9CC642DCC6}" srcOrd="0" destOrd="1" presId="urn:microsoft.com/office/officeart/2005/8/layout/hList1"/>
    <dgm:cxn modelId="{28317D91-A52F-4127-B807-BD9CD3993B0B}" type="presOf" srcId="{4CB6A40A-6369-4399-B972-53AC40ACD4E9}" destId="{DC56AC59-A1EB-40D4-8169-1E9CC642DCC6}" srcOrd="0" destOrd="3" presId="urn:microsoft.com/office/officeart/2005/8/layout/hList1"/>
    <dgm:cxn modelId="{8634EDAD-7D8D-4D81-910F-D41665CC0321}" type="presOf" srcId="{3C219E8E-18B1-431B-A729-E49894C71C31}" destId="{724F873B-774C-449F-ACAC-8A55838F8413}" srcOrd="0" destOrd="0" presId="urn:microsoft.com/office/officeart/2005/8/layout/hList1"/>
    <dgm:cxn modelId="{A2E240C2-A9D3-463A-B706-688BC567AF55}" srcId="{A13AB999-465E-4FDB-ACE1-857F2AB65163}" destId="{3C219E8E-18B1-431B-A729-E49894C71C31}" srcOrd="1" destOrd="0" parTransId="{44271CA0-35EB-4C71-A20F-35F32546FCA7}" sibTransId="{4D8E8B0D-D1EB-47B5-B406-41BE7F92B1E5}"/>
    <dgm:cxn modelId="{260F91CA-7798-41BB-815E-ADF3B8F5DB43}" srcId="{33F64797-1AFD-4EB4-8F49-88B422ABEA6E}" destId="{ED3EB075-81A9-4F27-9E7D-01D572343044}" srcOrd="0" destOrd="0" parTransId="{A2CC2FC4-3389-4FCF-8EE8-206B98090F33}" sibTransId="{7BF29605-7178-4CD5-9DA4-3039F94F82CB}"/>
    <dgm:cxn modelId="{A28CA0CE-D0C0-4827-A55E-7332F25C646E}" srcId="{3C219E8E-18B1-431B-A729-E49894C71C31}" destId="{CE31937D-4C72-45E2-ACEC-31475D6A5117}" srcOrd="2" destOrd="0" parTransId="{C2FD50CE-D268-4A04-B477-D27520239FDA}" sibTransId="{92749595-57B8-496D-A9B1-01292D766AB4}"/>
    <dgm:cxn modelId="{1FDDC4E5-E0DB-487F-9692-2AEE2D69F00E}" type="presOf" srcId="{248973F9-9687-40E2-8030-B89E1FC08AA6}" destId="{DC56AC59-A1EB-40D4-8169-1E9CC642DCC6}" srcOrd="0" destOrd="0" presId="urn:microsoft.com/office/officeart/2005/8/layout/hList1"/>
    <dgm:cxn modelId="{6E9341EA-1332-4704-8936-1C29F43DF4C0}" srcId="{3C219E8E-18B1-431B-A729-E49894C71C31}" destId="{4CB6A40A-6369-4399-B972-53AC40ACD4E9}" srcOrd="3" destOrd="0" parTransId="{0F347ADC-3B43-4E52-8B31-56E1DF31D2FA}" sibTransId="{BF9832EF-1438-4C31-A503-04B724DBBCBE}"/>
    <dgm:cxn modelId="{3FA5B7EF-515A-403F-8EAA-FC7E9AB81AF9}" srcId="{3C219E8E-18B1-431B-A729-E49894C71C31}" destId="{FD3B61F8-E098-4E7D-A731-95A58EEDAFC1}" srcOrd="1" destOrd="0" parTransId="{596C8F49-0273-494F-9492-758FB2EDB88B}" sibTransId="{0A0B4BB4-56A2-4ED5-93C0-8CCA9215F640}"/>
    <dgm:cxn modelId="{ABC408E8-648B-4036-A595-D1CA9134C7DE}" type="presParOf" srcId="{EF94D7AF-4258-4285-8951-115FE74D0EB3}" destId="{D3EBF342-91AF-4E86-89E3-0395074CB488}" srcOrd="0" destOrd="0" presId="urn:microsoft.com/office/officeart/2005/8/layout/hList1"/>
    <dgm:cxn modelId="{56C6E0EF-6AF4-44FF-A72A-94AFD195F551}" type="presParOf" srcId="{D3EBF342-91AF-4E86-89E3-0395074CB488}" destId="{DC998FF3-5999-4866-8B2E-C67F34457AE6}" srcOrd="0" destOrd="0" presId="urn:microsoft.com/office/officeart/2005/8/layout/hList1"/>
    <dgm:cxn modelId="{7DEC1A42-FB51-41DC-ACC5-0F8CF3F0BBA4}" type="presParOf" srcId="{D3EBF342-91AF-4E86-89E3-0395074CB488}" destId="{0150663B-0EE0-4252-AC5C-9DF27F0A5143}" srcOrd="1" destOrd="0" presId="urn:microsoft.com/office/officeart/2005/8/layout/hList1"/>
    <dgm:cxn modelId="{2071871C-6B7A-47A2-9005-72936F2A3A6E}" type="presParOf" srcId="{EF94D7AF-4258-4285-8951-115FE74D0EB3}" destId="{586470B5-E539-49C9-937C-0C8661656FFB}" srcOrd="1" destOrd="0" presId="urn:microsoft.com/office/officeart/2005/8/layout/hList1"/>
    <dgm:cxn modelId="{45A75A02-6872-4EE7-89AB-434309B29CC5}" type="presParOf" srcId="{EF94D7AF-4258-4285-8951-115FE74D0EB3}" destId="{10E18D27-E7CF-4499-9040-3A6441EF9DF2}" srcOrd="2" destOrd="0" presId="urn:microsoft.com/office/officeart/2005/8/layout/hList1"/>
    <dgm:cxn modelId="{D409BD24-DDED-4587-88D0-89FE625FE4D5}" type="presParOf" srcId="{10E18D27-E7CF-4499-9040-3A6441EF9DF2}" destId="{724F873B-774C-449F-ACAC-8A55838F8413}" srcOrd="0" destOrd="0" presId="urn:microsoft.com/office/officeart/2005/8/layout/hList1"/>
    <dgm:cxn modelId="{72CF955E-E458-47AE-961A-31655F893303}" type="presParOf" srcId="{10E18D27-E7CF-4499-9040-3A6441EF9DF2}" destId="{DC56AC59-A1EB-40D4-8169-1E9CC642DC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B39723-E86E-4B89-B7CB-A74278D2E0E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9DE7A07-374D-49EE-A340-257EB20F5591}">
      <dgm:prSet/>
      <dgm:spPr/>
      <dgm:t>
        <a:bodyPr/>
        <a:lstStyle/>
        <a:p>
          <a:r>
            <a:rPr lang="en-US"/>
            <a:t>Run the same DNN (or as close as possible due to hardware constraints) on all platforms.</a:t>
          </a:r>
        </a:p>
      </dgm:t>
    </dgm:pt>
    <dgm:pt modelId="{EABBAD94-0029-41FB-8E3A-0D651CEA3D9C}" type="parTrans" cxnId="{0B0B6AAD-FB28-43AB-805B-149837644C93}">
      <dgm:prSet/>
      <dgm:spPr/>
      <dgm:t>
        <a:bodyPr/>
        <a:lstStyle/>
        <a:p>
          <a:endParaRPr lang="en-US"/>
        </a:p>
      </dgm:t>
    </dgm:pt>
    <dgm:pt modelId="{26497D5B-D485-4795-AF6A-1471FDF1BFBF}" type="sibTrans" cxnId="{0B0B6AAD-FB28-43AB-805B-149837644C93}">
      <dgm:prSet/>
      <dgm:spPr/>
      <dgm:t>
        <a:bodyPr/>
        <a:lstStyle/>
        <a:p>
          <a:endParaRPr lang="en-US"/>
        </a:p>
      </dgm:t>
    </dgm:pt>
    <dgm:pt modelId="{3AEB50BD-33DF-4B2C-B221-A825FCD24CA0}">
      <dgm:prSet/>
      <dgm:spPr/>
      <dgm:t>
        <a:bodyPr/>
        <a:lstStyle/>
        <a:p>
          <a:r>
            <a:rPr lang="en-US"/>
            <a:t>Run the same testing dataset through each platform.</a:t>
          </a:r>
        </a:p>
      </dgm:t>
    </dgm:pt>
    <dgm:pt modelId="{AA47055B-2822-4F4A-AAF5-A32C5BDEEF53}" type="parTrans" cxnId="{9D1DFE71-67A2-4A9B-BBB4-84797D6D3C8B}">
      <dgm:prSet/>
      <dgm:spPr/>
      <dgm:t>
        <a:bodyPr/>
        <a:lstStyle/>
        <a:p>
          <a:endParaRPr lang="en-US"/>
        </a:p>
      </dgm:t>
    </dgm:pt>
    <dgm:pt modelId="{F2116952-9221-4A15-8BEF-0A9AB1B4A7DE}" type="sibTrans" cxnId="{9D1DFE71-67A2-4A9B-BBB4-84797D6D3C8B}">
      <dgm:prSet/>
      <dgm:spPr/>
      <dgm:t>
        <a:bodyPr/>
        <a:lstStyle/>
        <a:p>
          <a:endParaRPr lang="en-US"/>
        </a:p>
      </dgm:t>
    </dgm:pt>
    <dgm:pt modelId="{3DB72A8C-AFC5-4773-B164-8E87B7F7CE2B}">
      <dgm:prSet/>
      <dgm:spPr/>
      <dgm:t>
        <a:bodyPr/>
        <a:lstStyle/>
        <a:p>
          <a:r>
            <a:rPr lang="en-US"/>
            <a:t>Using the Common Objects in Context dataset for evaluation.</a:t>
          </a:r>
        </a:p>
      </dgm:t>
    </dgm:pt>
    <dgm:pt modelId="{C22656AA-926A-4026-B9CE-A443AFE7821A}" type="parTrans" cxnId="{469B24AB-6FEC-4090-9DDE-2E5573873663}">
      <dgm:prSet/>
      <dgm:spPr/>
      <dgm:t>
        <a:bodyPr/>
        <a:lstStyle/>
        <a:p>
          <a:endParaRPr lang="en-US"/>
        </a:p>
      </dgm:t>
    </dgm:pt>
    <dgm:pt modelId="{5E7F14E6-A535-4A1B-B5F5-8BC0426AC33B}" type="sibTrans" cxnId="{469B24AB-6FEC-4090-9DDE-2E5573873663}">
      <dgm:prSet/>
      <dgm:spPr/>
      <dgm:t>
        <a:bodyPr/>
        <a:lstStyle/>
        <a:p>
          <a:endParaRPr lang="en-US"/>
        </a:p>
      </dgm:t>
    </dgm:pt>
    <dgm:pt modelId="{0C24605C-8D05-422C-B447-81004795621D}">
      <dgm:prSet/>
      <dgm:spPr/>
      <dgm:t>
        <a:bodyPr/>
        <a:lstStyle/>
        <a:p>
          <a:r>
            <a:rPr lang="en-US"/>
            <a:t>Popular for Object Recognition model comparisons.</a:t>
          </a:r>
        </a:p>
      </dgm:t>
    </dgm:pt>
    <dgm:pt modelId="{C9D47C95-8236-4DBB-AE50-7441BABBF002}" type="parTrans" cxnId="{323F45A4-0158-469D-A408-ACDA1E6BBC2C}">
      <dgm:prSet/>
      <dgm:spPr/>
      <dgm:t>
        <a:bodyPr/>
        <a:lstStyle/>
        <a:p>
          <a:endParaRPr lang="en-US"/>
        </a:p>
      </dgm:t>
    </dgm:pt>
    <dgm:pt modelId="{6E18C288-DABD-4B45-B9D0-D353DB399DDC}" type="sibTrans" cxnId="{323F45A4-0158-469D-A408-ACDA1E6BBC2C}">
      <dgm:prSet/>
      <dgm:spPr/>
      <dgm:t>
        <a:bodyPr/>
        <a:lstStyle/>
        <a:p>
          <a:endParaRPr lang="en-US"/>
        </a:p>
      </dgm:t>
    </dgm:pt>
    <dgm:pt modelId="{1BA0148C-44B2-418A-B961-F8C8C16BB6D4}">
      <dgm:prSet/>
      <dgm:spPr/>
      <dgm:t>
        <a:bodyPr/>
        <a:lstStyle/>
        <a:p>
          <a:r>
            <a:rPr lang="en-US"/>
            <a:t>Will run out of non-volatile storage rather than live images.</a:t>
          </a:r>
        </a:p>
      </dgm:t>
    </dgm:pt>
    <dgm:pt modelId="{B72E1B44-0E06-4EFE-A2D1-7769D49F2F06}" type="parTrans" cxnId="{031FEA47-2C1E-48D4-B7C4-9EADF5387571}">
      <dgm:prSet/>
      <dgm:spPr/>
      <dgm:t>
        <a:bodyPr/>
        <a:lstStyle/>
        <a:p>
          <a:endParaRPr lang="en-US"/>
        </a:p>
      </dgm:t>
    </dgm:pt>
    <dgm:pt modelId="{2119DF49-0D8C-451D-8A16-E30B2CEBDCAB}" type="sibTrans" cxnId="{031FEA47-2C1E-48D4-B7C4-9EADF5387571}">
      <dgm:prSet/>
      <dgm:spPr/>
      <dgm:t>
        <a:bodyPr/>
        <a:lstStyle/>
        <a:p>
          <a:endParaRPr lang="en-US"/>
        </a:p>
      </dgm:t>
    </dgm:pt>
    <dgm:pt modelId="{05D8C35C-F077-4EFE-854E-888106AF003E}">
      <dgm:prSet/>
      <dgm:spPr/>
      <dgm:t>
        <a:bodyPr/>
        <a:lstStyle/>
        <a:p>
          <a:r>
            <a:rPr lang="en-US"/>
            <a:t>More varied data, less external factors, but could bottleneck overall execution time.</a:t>
          </a:r>
        </a:p>
      </dgm:t>
    </dgm:pt>
    <dgm:pt modelId="{38B07B1D-6F1A-4544-A85B-465157D002A4}" type="parTrans" cxnId="{3DF5E33C-0321-40EB-8F93-815983EC8B43}">
      <dgm:prSet/>
      <dgm:spPr/>
      <dgm:t>
        <a:bodyPr/>
        <a:lstStyle/>
        <a:p>
          <a:endParaRPr lang="en-US"/>
        </a:p>
      </dgm:t>
    </dgm:pt>
    <dgm:pt modelId="{7689978C-0695-4069-A70F-4C57FA11E488}" type="sibTrans" cxnId="{3DF5E33C-0321-40EB-8F93-815983EC8B43}">
      <dgm:prSet/>
      <dgm:spPr/>
      <dgm:t>
        <a:bodyPr/>
        <a:lstStyle/>
        <a:p>
          <a:endParaRPr lang="en-US"/>
        </a:p>
      </dgm:t>
    </dgm:pt>
    <dgm:pt modelId="{72B331C1-BD1A-4258-B000-90D8763741B2}" type="pres">
      <dgm:prSet presAssocID="{62B39723-E86E-4B89-B7CB-A74278D2E0E7}" presName="linear" presStyleCnt="0">
        <dgm:presLayoutVars>
          <dgm:animLvl val="lvl"/>
          <dgm:resizeHandles val="exact"/>
        </dgm:presLayoutVars>
      </dgm:prSet>
      <dgm:spPr/>
    </dgm:pt>
    <dgm:pt modelId="{0EB3F7F9-3DA4-4883-BDC0-EABF0F24093C}" type="pres">
      <dgm:prSet presAssocID="{69DE7A07-374D-49EE-A340-257EB20F5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DEA6CF-2E02-469A-939C-86AABE8EE198}" type="pres">
      <dgm:prSet presAssocID="{26497D5B-D485-4795-AF6A-1471FDF1BFBF}" presName="spacer" presStyleCnt="0"/>
      <dgm:spPr/>
    </dgm:pt>
    <dgm:pt modelId="{B770E091-5096-4CB9-8F9D-E00D0E298FB9}" type="pres">
      <dgm:prSet presAssocID="{3AEB50BD-33DF-4B2C-B221-A825FCD24C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AC18A5-96B2-4EB0-9C5E-065F4F5EC457}" type="pres">
      <dgm:prSet presAssocID="{F2116952-9221-4A15-8BEF-0A9AB1B4A7DE}" presName="spacer" presStyleCnt="0"/>
      <dgm:spPr/>
    </dgm:pt>
    <dgm:pt modelId="{766B431C-C930-42B4-B4B1-9C338C2685E2}" type="pres">
      <dgm:prSet presAssocID="{3DB72A8C-AFC5-4773-B164-8E87B7F7CE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640D9-8307-4D83-B1B0-30E4BBA80DCC}" type="pres">
      <dgm:prSet presAssocID="{3DB72A8C-AFC5-4773-B164-8E87B7F7CE2B}" presName="childText" presStyleLbl="revTx" presStyleIdx="0" presStyleCnt="2">
        <dgm:presLayoutVars>
          <dgm:bulletEnabled val="1"/>
        </dgm:presLayoutVars>
      </dgm:prSet>
      <dgm:spPr/>
    </dgm:pt>
    <dgm:pt modelId="{58D52DC3-1FB9-4AAC-A9FA-094F284EFEAF}" type="pres">
      <dgm:prSet presAssocID="{1BA0148C-44B2-418A-B961-F8C8C16BB6D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F54B42A-F136-4FD6-A8D8-AFC664187DD7}" type="pres">
      <dgm:prSet presAssocID="{1BA0148C-44B2-418A-B961-F8C8C16BB6D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7EAA36-41CC-4F51-9584-B77209BD5BB0}" type="presOf" srcId="{0C24605C-8D05-422C-B447-81004795621D}" destId="{8E3640D9-8307-4D83-B1B0-30E4BBA80DCC}" srcOrd="0" destOrd="0" presId="urn:microsoft.com/office/officeart/2005/8/layout/vList2"/>
    <dgm:cxn modelId="{3DF5E33C-0321-40EB-8F93-815983EC8B43}" srcId="{1BA0148C-44B2-418A-B961-F8C8C16BB6D4}" destId="{05D8C35C-F077-4EFE-854E-888106AF003E}" srcOrd="0" destOrd="0" parTransId="{38B07B1D-6F1A-4544-A85B-465157D002A4}" sibTransId="{7689978C-0695-4069-A70F-4C57FA11E488}"/>
    <dgm:cxn modelId="{9706F53C-7048-4CCC-81CB-F8AA87EF647C}" type="presOf" srcId="{69DE7A07-374D-49EE-A340-257EB20F5591}" destId="{0EB3F7F9-3DA4-4883-BDC0-EABF0F24093C}" srcOrd="0" destOrd="0" presId="urn:microsoft.com/office/officeart/2005/8/layout/vList2"/>
    <dgm:cxn modelId="{D843605D-9B65-4E77-992A-F752753751F1}" type="presOf" srcId="{1BA0148C-44B2-418A-B961-F8C8C16BB6D4}" destId="{58D52DC3-1FB9-4AAC-A9FA-094F284EFEAF}" srcOrd="0" destOrd="0" presId="urn:microsoft.com/office/officeart/2005/8/layout/vList2"/>
    <dgm:cxn modelId="{B0483143-72BD-4B9D-9087-E3D3608BC73D}" type="presOf" srcId="{3DB72A8C-AFC5-4773-B164-8E87B7F7CE2B}" destId="{766B431C-C930-42B4-B4B1-9C338C2685E2}" srcOrd="0" destOrd="0" presId="urn:microsoft.com/office/officeart/2005/8/layout/vList2"/>
    <dgm:cxn modelId="{031FEA47-2C1E-48D4-B7C4-9EADF5387571}" srcId="{62B39723-E86E-4B89-B7CB-A74278D2E0E7}" destId="{1BA0148C-44B2-418A-B961-F8C8C16BB6D4}" srcOrd="3" destOrd="0" parTransId="{B72E1B44-0E06-4EFE-A2D1-7769D49F2F06}" sibTransId="{2119DF49-0D8C-451D-8A16-E30B2CEBDCAB}"/>
    <dgm:cxn modelId="{9D1DFE71-67A2-4A9B-BBB4-84797D6D3C8B}" srcId="{62B39723-E86E-4B89-B7CB-A74278D2E0E7}" destId="{3AEB50BD-33DF-4B2C-B221-A825FCD24CA0}" srcOrd="1" destOrd="0" parTransId="{AA47055B-2822-4F4A-AAF5-A32C5BDEEF53}" sibTransId="{F2116952-9221-4A15-8BEF-0A9AB1B4A7DE}"/>
    <dgm:cxn modelId="{024CDD5A-3D90-4875-A02D-0E3B76A37178}" type="presOf" srcId="{05D8C35C-F077-4EFE-854E-888106AF003E}" destId="{3F54B42A-F136-4FD6-A8D8-AFC664187DD7}" srcOrd="0" destOrd="0" presId="urn:microsoft.com/office/officeart/2005/8/layout/vList2"/>
    <dgm:cxn modelId="{A2451594-3FB0-41BC-99BE-BBC814CFDA46}" type="presOf" srcId="{3AEB50BD-33DF-4B2C-B221-A825FCD24CA0}" destId="{B770E091-5096-4CB9-8F9D-E00D0E298FB9}" srcOrd="0" destOrd="0" presId="urn:microsoft.com/office/officeart/2005/8/layout/vList2"/>
    <dgm:cxn modelId="{323F45A4-0158-469D-A408-ACDA1E6BBC2C}" srcId="{3DB72A8C-AFC5-4773-B164-8E87B7F7CE2B}" destId="{0C24605C-8D05-422C-B447-81004795621D}" srcOrd="0" destOrd="0" parTransId="{C9D47C95-8236-4DBB-AE50-7441BABBF002}" sibTransId="{6E18C288-DABD-4B45-B9D0-D353DB399DDC}"/>
    <dgm:cxn modelId="{469B24AB-6FEC-4090-9DDE-2E5573873663}" srcId="{62B39723-E86E-4B89-B7CB-A74278D2E0E7}" destId="{3DB72A8C-AFC5-4773-B164-8E87B7F7CE2B}" srcOrd="2" destOrd="0" parTransId="{C22656AA-926A-4026-B9CE-A443AFE7821A}" sibTransId="{5E7F14E6-A535-4A1B-B5F5-8BC0426AC33B}"/>
    <dgm:cxn modelId="{0B0B6AAD-FB28-43AB-805B-149837644C93}" srcId="{62B39723-E86E-4B89-B7CB-A74278D2E0E7}" destId="{69DE7A07-374D-49EE-A340-257EB20F5591}" srcOrd="0" destOrd="0" parTransId="{EABBAD94-0029-41FB-8E3A-0D651CEA3D9C}" sibTransId="{26497D5B-D485-4795-AF6A-1471FDF1BFBF}"/>
    <dgm:cxn modelId="{3EC117F4-A875-41C8-80C7-CCED9384472A}" type="presOf" srcId="{62B39723-E86E-4B89-B7CB-A74278D2E0E7}" destId="{72B331C1-BD1A-4258-B000-90D8763741B2}" srcOrd="0" destOrd="0" presId="urn:microsoft.com/office/officeart/2005/8/layout/vList2"/>
    <dgm:cxn modelId="{61F7929C-C402-48B0-85A9-11EA1B2961E4}" type="presParOf" srcId="{72B331C1-BD1A-4258-B000-90D8763741B2}" destId="{0EB3F7F9-3DA4-4883-BDC0-EABF0F24093C}" srcOrd="0" destOrd="0" presId="urn:microsoft.com/office/officeart/2005/8/layout/vList2"/>
    <dgm:cxn modelId="{CBF67572-458D-46C4-AB58-54016F196905}" type="presParOf" srcId="{72B331C1-BD1A-4258-B000-90D8763741B2}" destId="{44DEA6CF-2E02-469A-939C-86AABE8EE198}" srcOrd="1" destOrd="0" presId="urn:microsoft.com/office/officeart/2005/8/layout/vList2"/>
    <dgm:cxn modelId="{5A3FDF16-4103-42DC-B49E-B7E09296E299}" type="presParOf" srcId="{72B331C1-BD1A-4258-B000-90D8763741B2}" destId="{B770E091-5096-4CB9-8F9D-E00D0E298FB9}" srcOrd="2" destOrd="0" presId="urn:microsoft.com/office/officeart/2005/8/layout/vList2"/>
    <dgm:cxn modelId="{7E51E53A-DDD1-4D70-BE49-D0DADB360F3B}" type="presParOf" srcId="{72B331C1-BD1A-4258-B000-90D8763741B2}" destId="{78AC18A5-96B2-4EB0-9C5E-065F4F5EC457}" srcOrd="3" destOrd="0" presId="urn:microsoft.com/office/officeart/2005/8/layout/vList2"/>
    <dgm:cxn modelId="{2E9B0CC4-66AD-4809-97D3-7CE3C9A24FC5}" type="presParOf" srcId="{72B331C1-BD1A-4258-B000-90D8763741B2}" destId="{766B431C-C930-42B4-B4B1-9C338C2685E2}" srcOrd="4" destOrd="0" presId="urn:microsoft.com/office/officeart/2005/8/layout/vList2"/>
    <dgm:cxn modelId="{B7401AA1-16D9-4A19-80D7-C5E013529991}" type="presParOf" srcId="{72B331C1-BD1A-4258-B000-90D8763741B2}" destId="{8E3640D9-8307-4D83-B1B0-30E4BBA80DCC}" srcOrd="5" destOrd="0" presId="urn:microsoft.com/office/officeart/2005/8/layout/vList2"/>
    <dgm:cxn modelId="{014EB61B-72DB-4077-8177-A1A02B2D59B2}" type="presParOf" srcId="{72B331C1-BD1A-4258-B000-90D8763741B2}" destId="{58D52DC3-1FB9-4AAC-A9FA-094F284EFEAF}" srcOrd="6" destOrd="0" presId="urn:microsoft.com/office/officeart/2005/8/layout/vList2"/>
    <dgm:cxn modelId="{9FA7A890-463A-4A7C-A5D2-288089C38E96}" type="presParOf" srcId="{72B331C1-BD1A-4258-B000-90D8763741B2}" destId="{3F54B42A-F136-4FD6-A8D8-AFC664187DD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88F04D-4BC9-48F1-BE12-38716F34E01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821A57-3C36-45C2-A8A4-558A1978AE70}">
      <dgm:prSet/>
      <dgm:spPr/>
      <dgm:t>
        <a:bodyPr/>
        <a:lstStyle/>
        <a:p>
          <a:r>
            <a:rPr lang="en-US"/>
            <a:t>Accuracy</a:t>
          </a:r>
        </a:p>
      </dgm:t>
    </dgm:pt>
    <dgm:pt modelId="{31D8CA8D-1BDD-4C85-9834-6BE03EB68D26}" type="parTrans" cxnId="{51D27C9E-0746-40EE-8939-C9E3BA39ABE2}">
      <dgm:prSet/>
      <dgm:spPr/>
      <dgm:t>
        <a:bodyPr/>
        <a:lstStyle/>
        <a:p>
          <a:endParaRPr lang="en-US"/>
        </a:p>
      </dgm:t>
    </dgm:pt>
    <dgm:pt modelId="{E084D64C-D2A4-4A42-A1A3-4629547012A7}" type="sibTrans" cxnId="{51D27C9E-0746-40EE-8939-C9E3BA39ABE2}">
      <dgm:prSet/>
      <dgm:spPr/>
      <dgm:t>
        <a:bodyPr/>
        <a:lstStyle/>
        <a:p>
          <a:endParaRPr lang="en-US"/>
        </a:p>
      </dgm:t>
    </dgm:pt>
    <dgm:pt modelId="{0F1EBDC2-7474-4B3B-A934-1A5E1099E7F7}">
      <dgm:prSet/>
      <dgm:spPr/>
      <dgm:t>
        <a:bodyPr/>
        <a:lstStyle/>
        <a:p>
          <a:r>
            <a:rPr lang="en-US"/>
            <a:t>Should be very minor differences across all platforms.</a:t>
          </a:r>
        </a:p>
      </dgm:t>
    </dgm:pt>
    <dgm:pt modelId="{84489FF9-B112-46E7-A422-22DFCD7D4864}" type="parTrans" cxnId="{99683750-EF4A-44C7-9120-42AC51E190C6}">
      <dgm:prSet/>
      <dgm:spPr/>
      <dgm:t>
        <a:bodyPr/>
        <a:lstStyle/>
        <a:p>
          <a:endParaRPr lang="en-US"/>
        </a:p>
      </dgm:t>
    </dgm:pt>
    <dgm:pt modelId="{937EB024-7CB5-4099-8AA4-C2F244702ED5}" type="sibTrans" cxnId="{99683750-EF4A-44C7-9120-42AC51E190C6}">
      <dgm:prSet/>
      <dgm:spPr/>
      <dgm:t>
        <a:bodyPr/>
        <a:lstStyle/>
        <a:p>
          <a:endParaRPr lang="en-US"/>
        </a:p>
      </dgm:t>
    </dgm:pt>
    <dgm:pt modelId="{13F90C4C-63AC-4350-952E-2DF70E8457F4}">
      <dgm:prSet/>
      <dgm:spPr/>
      <dgm:t>
        <a:bodyPr/>
        <a:lstStyle/>
        <a:p>
          <a:r>
            <a:rPr lang="en-US"/>
            <a:t>May need to reduce the precision of the FPGA network due to hardware limitations.</a:t>
          </a:r>
        </a:p>
      </dgm:t>
    </dgm:pt>
    <dgm:pt modelId="{E90076AB-1A29-4916-8616-BFDF8CAABE68}" type="parTrans" cxnId="{EB427D89-95F6-432A-BDD3-C1D441B259D8}">
      <dgm:prSet/>
      <dgm:spPr/>
      <dgm:t>
        <a:bodyPr/>
        <a:lstStyle/>
        <a:p>
          <a:endParaRPr lang="en-US"/>
        </a:p>
      </dgm:t>
    </dgm:pt>
    <dgm:pt modelId="{479DF62B-2A08-4FD4-87D5-00D7615BA992}" type="sibTrans" cxnId="{EB427D89-95F6-432A-BDD3-C1D441B259D8}">
      <dgm:prSet/>
      <dgm:spPr/>
      <dgm:t>
        <a:bodyPr/>
        <a:lstStyle/>
        <a:p>
          <a:endParaRPr lang="en-US"/>
        </a:p>
      </dgm:t>
    </dgm:pt>
    <dgm:pt modelId="{0D4723B0-ABBD-4CDA-8FC3-30214735D307}">
      <dgm:prSet/>
      <dgm:spPr/>
      <dgm:t>
        <a:bodyPr/>
        <a:lstStyle/>
        <a:p>
          <a:r>
            <a:rPr lang="en-US"/>
            <a:t>Performance</a:t>
          </a:r>
        </a:p>
      </dgm:t>
    </dgm:pt>
    <dgm:pt modelId="{60C99243-62A6-45BA-9C65-EA7D247B0206}" type="parTrans" cxnId="{946B2627-700E-48E5-8F79-16E7E671DDF9}">
      <dgm:prSet/>
      <dgm:spPr/>
      <dgm:t>
        <a:bodyPr/>
        <a:lstStyle/>
        <a:p>
          <a:endParaRPr lang="en-US"/>
        </a:p>
      </dgm:t>
    </dgm:pt>
    <dgm:pt modelId="{9F76C527-94E3-41A0-9F95-D16B5C2D5366}" type="sibTrans" cxnId="{946B2627-700E-48E5-8F79-16E7E671DDF9}">
      <dgm:prSet/>
      <dgm:spPr/>
      <dgm:t>
        <a:bodyPr/>
        <a:lstStyle/>
        <a:p>
          <a:endParaRPr lang="en-US"/>
        </a:p>
      </dgm:t>
    </dgm:pt>
    <dgm:pt modelId="{F4382760-1AED-4DAF-93FD-98D7F3A1646F}">
      <dgm:prSet/>
      <dgm:spPr/>
      <dgm:t>
        <a:bodyPr/>
        <a:lstStyle/>
        <a:p>
          <a:r>
            <a:rPr lang="en-US"/>
            <a:t>How many operations per second each platform could achieve.</a:t>
          </a:r>
        </a:p>
      </dgm:t>
    </dgm:pt>
    <dgm:pt modelId="{8AA76C1D-49E7-4DE1-B984-2B3EFC60914C}" type="parTrans" cxnId="{6C518B0D-E4E4-47A6-9C4C-BA35B2244AF2}">
      <dgm:prSet/>
      <dgm:spPr/>
      <dgm:t>
        <a:bodyPr/>
        <a:lstStyle/>
        <a:p>
          <a:endParaRPr lang="en-US"/>
        </a:p>
      </dgm:t>
    </dgm:pt>
    <dgm:pt modelId="{F563960E-1F80-4D94-BFC9-19D97BA2B8BA}" type="sibTrans" cxnId="{6C518B0D-E4E4-47A6-9C4C-BA35B2244AF2}">
      <dgm:prSet/>
      <dgm:spPr/>
      <dgm:t>
        <a:bodyPr/>
        <a:lstStyle/>
        <a:p>
          <a:endParaRPr lang="en-US"/>
        </a:p>
      </dgm:t>
    </dgm:pt>
    <dgm:pt modelId="{0AC2D683-770F-4227-B6B6-4283C3D075AA}">
      <dgm:prSet/>
      <dgm:spPr/>
      <dgm:t>
        <a:bodyPr/>
        <a:lstStyle/>
        <a:p>
          <a:r>
            <a:rPr lang="en-US"/>
            <a:t>How long the entire calculation took.</a:t>
          </a:r>
        </a:p>
      </dgm:t>
    </dgm:pt>
    <dgm:pt modelId="{220AE0BC-3EA5-449C-BB31-B28EDC154C8E}" type="parTrans" cxnId="{C79B87B6-376E-459B-8058-8576CCFCFE75}">
      <dgm:prSet/>
      <dgm:spPr/>
      <dgm:t>
        <a:bodyPr/>
        <a:lstStyle/>
        <a:p>
          <a:endParaRPr lang="en-US"/>
        </a:p>
      </dgm:t>
    </dgm:pt>
    <dgm:pt modelId="{0E79C4E0-0B23-4AC1-ACCA-D24621ABCBF7}" type="sibTrans" cxnId="{C79B87B6-376E-459B-8058-8576CCFCFE75}">
      <dgm:prSet/>
      <dgm:spPr/>
      <dgm:t>
        <a:bodyPr/>
        <a:lstStyle/>
        <a:p>
          <a:endParaRPr lang="en-US"/>
        </a:p>
      </dgm:t>
    </dgm:pt>
    <dgm:pt modelId="{783FCB01-8225-48DD-AE63-75A62F593AAF}">
      <dgm:prSet/>
      <dgm:spPr/>
      <dgm:t>
        <a:bodyPr/>
        <a:lstStyle/>
        <a:p>
          <a:r>
            <a:rPr lang="en-US"/>
            <a:t>Power Efficiency</a:t>
          </a:r>
        </a:p>
      </dgm:t>
    </dgm:pt>
    <dgm:pt modelId="{93DD91C1-770A-45A1-BC90-3760C44792F3}" type="parTrans" cxnId="{7C0E3A50-CE1E-4EBF-9EE8-6F483264063A}">
      <dgm:prSet/>
      <dgm:spPr/>
      <dgm:t>
        <a:bodyPr/>
        <a:lstStyle/>
        <a:p>
          <a:endParaRPr lang="en-US"/>
        </a:p>
      </dgm:t>
    </dgm:pt>
    <dgm:pt modelId="{1E0925BB-CAF4-490B-BAC8-81F468A829B2}" type="sibTrans" cxnId="{7C0E3A50-CE1E-4EBF-9EE8-6F483264063A}">
      <dgm:prSet/>
      <dgm:spPr/>
      <dgm:t>
        <a:bodyPr/>
        <a:lstStyle/>
        <a:p>
          <a:endParaRPr lang="en-US"/>
        </a:p>
      </dgm:t>
    </dgm:pt>
    <dgm:pt modelId="{95DF0BA3-7E2F-4C62-8DAC-D9BBBAA3BF9E}">
      <dgm:prSet/>
      <dgm:spPr/>
      <dgm:t>
        <a:bodyPr/>
        <a:lstStyle/>
        <a:p>
          <a:r>
            <a:rPr lang="en-US"/>
            <a:t>Measured in performance per Watt.</a:t>
          </a:r>
        </a:p>
      </dgm:t>
    </dgm:pt>
    <dgm:pt modelId="{A5557A59-6913-4702-9C70-9E2DD6C68944}" type="parTrans" cxnId="{AC26AABA-9D3E-4DB1-B01C-837C5443BB78}">
      <dgm:prSet/>
      <dgm:spPr/>
      <dgm:t>
        <a:bodyPr/>
        <a:lstStyle/>
        <a:p>
          <a:endParaRPr lang="en-US"/>
        </a:p>
      </dgm:t>
    </dgm:pt>
    <dgm:pt modelId="{583F6841-591D-4A60-AF6E-628D90806953}" type="sibTrans" cxnId="{AC26AABA-9D3E-4DB1-B01C-837C5443BB78}">
      <dgm:prSet/>
      <dgm:spPr/>
      <dgm:t>
        <a:bodyPr/>
        <a:lstStyle/>
        <a:p>
          <a:endParaRPr lang="en-US"/>
        </a:p>
      </dgm:t>
    </dgm:pt>
    <dgm:pt modelId="{19527E62-57AE-4A06-8E82-0DDAC23795A6}" type="pres">
      <dgm:prSet presAssocID="{F988F04D-4BC9-48F1-BE12-38716F34E019}" presName="Name0" presStyleCnt="0">
        <dgm:presLayoutVars>
          <dgm:dir/>
          <dgm:animLvl val="lvl"/>
          <dgm:resizeHandles val="exact"/>
        </dgm:presLayoutVars>
      </dgm:prSet>
      <dgm:spPr/>
    </dgm:pt>
    <dgm:pt modelId="{0B532834-C188-487C-B885-81868A73A86F}" type="pres">
      <dgm:prSet presAssocID="{9C821A57-3C36-45C2-A8A4-558A1978AE70}" presName="linNode" presStyleCnt="0"/>
      <dgm:spPr/>
    </dgm:pt>
    <dgm:pt modelId="{2949BA3B-6D1F-4DAB-BB32-6F1A182881BE}" type="pres">
      <dgm:prSet presAssocID="{9C821A57-3C36-45C2-A8A4-558A1978AE7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04913AD-E205-445B-99D5-9E266E1DF836}" type="pres">
      <dgm:prSet presAssocID="{9C821A57-3C36-45C2-A8A4-558A1978AE70}" presName="descendantText" presStyleLbl="alignAccFollowNode1" presStyleIdx="0" presStyleCnt="3">
        <dgm:presLayoutVars>
          <dgm:bulletEnabled/>
        </dgm:presLayoutVars>
      </dgm:prSet>
      <dgm:spPr/>
    </dgm:pt>
    <dgm:pt modelId="{A4496E58-9C16-4CD1-8E8A-D2B809146BDE}" type="pres">
      <dgm:prSet presAssocID="{E084D64C-D2A4-4A42-A1A3-4629547012A7}" presName="sp" presStyleCnt="0"/>
      <dgm:spPr/>
    </dgm:pt>
    <dgm:pt modelId="{D305270C-8D68-494A-952B-3EBC10EFF933}" type="pres">
      <dgm:prSet presAssocID="{0D4723B0-ABBD-4CDA-8FC3-30214735D307}" presName="linNode" presStyleCnt="0"/>
      <dgm:spPr/>
    </dgm:pt>
    <dgm:pt modelId="{4D96AFAC-8DBC-459D-A686-819D0EF64567}" type="pres">
      <dgm:prSet presAssocID="{0D4723B0-ABBD-4CDA-8FC3-30214735D30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3010000-C856-400A-8293-EE0C50ED5F4F}" type="pres">
      <dgm:prSet presAssocID="{0D4723B0-ABBD-4CDA-8FC3-30214735D307}" presName="descendantText" presStyleLbl="alignAccFollowNode1" presStyleIdx="1" presStyleCnt="3">
        <dgm:presLayoutVars>
          <dgm:bulletEnabled/>
        </dgm:presLayoutVars>
      </dgm:prSet>
      <dgm:spPr/>
    </dgm:pt>
    <dgm:pt modelId="{DF08ABC3-0A2F-4F7B-986C-8C841E4A42B7}" type="pres">
      <dgm:prSet presAssocID="{9F76C527-94E3-41A0-9F95-D16B5C2D5366}" presName="sp" presStyleCnt="0"/>
      <dgm:spPr/>
    </dgm:pt>
    <dgm:pt modelId="{48F1341D-5B1D-4AE5-988A-A614D35B428C}" type="pres">
      <dgm:prSet presAssocID="{783FCB01-8225-48DD-AE63-75A62F593AAF}" presName="linNode" presStyleCnt="0"/>
      <dgm:spPr/>
    </dgm:pt>
    <dgm:pt modelId="{3BF1C912-E491-4F3E-98A8-654F6AB53EFB}" type="pres">
      <dgm:prSet presAssocID="{783FCB01-8225-48DD-AE63-75A62F593AA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B9F27EB-FF78-482F-B95C-D6DD5E58DE8B}" type="pres">
      <dgm:prSet presAssocID="{783FCB01-8225-48DD-AE63-75A62F593AA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49A2804-7839-48E6-B519-15A9A97D6768}" type="presOf" srcId="{F988F04D-4BC9-48F1-BE12-38716F34E019}" destId="{19527E62-57AE-4A06-8E82-0DDAC23795A6}" srcOrd="0" destOrd="0" presId="urn:microsoft.com/office/officeart/2016/7/layout/VerticalSolidActionList"/>
    <dgm:cxn modelId="{71A2B20B-4171-4485-8076-8DDCC7AC1034}" type="presOf" srcId="{95DF0BA3-7E2F-4C62-8DAC-D9BBBAA3BF9E}" destId="{0B9F27EB-FF78-482F-B95C-D6DD5E58DE8B}" srcOrd="0" destOrd="0" presId="urn:microsoft.com/office/officeart/2016/7/layout/VerticalSolidActionList"/>
    <dgm:cxn modelId="{6C518B0D-E4E4-47A6-9C4C-BA35B2244AF2}" srcId="{0D4723B0-ABBD-4CDA-8FC3-30214735D307}" destId="{F4382760-1AED-4DAF-93FD-98D7F3A1646F}" srcOrd="0" destOrd="0" parTransId="{8AA76C1D-49E7-4DE1-B984-2B3EFC60914C}" sibTransId="{F563960E-1F80-4D94-BFC9-19D97BA2B8BA}"/>
    <dgm:cxn modelId="{946B2627-700E-48E5-8F79-16E7E671DDF9}" srcId="{F988F04D-4BC9-48F1-BE12-38716F34E019}" destId="{0D4723B0-ABBD-4CDA-8FC3-30214735D307}" srcOrd="1" destOrd="0" parTransId="{60C99243-62A6-45BA-9C65-EA7D247B0206}" sibTransId="{9F76C527-94E3-41A0-9F95-D16B5C2D5366}"/>
    <dgm:cxn modelId="{7419CA61-4463-4F1C-AE40-8CDCBC60DB6A}" type="presOf" srcId="{0D4723B0-ABBD-4CDA-8FC3-30214735D307}" destId="{4D96AFAC-8DBC-459D-A686-819D0EF64567}" srcOrd="0" destOrd="0" presId="urn:microsoft.com/office/officeart/2016/7/layout/VerticalSolidActionList"/>
    <dgm:cxn modelId="{99683750-EF4A-44C7-9120-42AC51E190C6}" srcId="{9C821A57-3C36-45C2-A8A4-558A1978AE70}" destId="{0F1EBDC2-7474-4B3B-A934-1A5E1099E7F7}" srcOrd="0" destOrd="0" parTransId="{84489FF9-B112-46E7-A422-22DFCD7D4864}" sibTransId="{937EB024-7CB5-4099-8AA4-C2F244702ED5}"/>
    <dgm:cxn modelId="{7C0E3A50-CE1E-4EBF-9EE8-6F483264063A}" srcId="{F988F04D-4BC9-48F1-BE12-38716F34E019}" destId="{783FCB01-8225-48DD-AE63-75A62F593AAF}" srcOrd="2" destOrd="0" parTransId="{93DD91C1-770A-45A1-BC90-3760C44792F3}" sibTransId="{1E0925BB-CAF4-490B-BAC8-81F468A829B2}"/>
    <dgm:cxn modelId="{4CB94873-CDD7-4BE5-8066-0300481DEF9F}" type="presOf" srcId="{783FCB01-8225-48DD-AE63-75A62F593AAF}" destId="{3BF1C912-E491-4F3E-98A8-654F6AB53EFB}" srcOrd="0" destOrd="0" presId="urn:microsoft.com/office/officeart/2016/7/layout/VerticalSolidActionList"/>
    <dgm:cxn modelId="{D7F35E58-6151-4B7E-8AD9-9442D1088378}" type="presOf" srcId="{0F1EBDC2-7474-4B3B-A934-1A5E1099E7F7}" destId="{D04913AD-E205-445B-99D5-9E266E1DF836}" srcOrd="0" destOrd="0" presId="urn:microsoft.com/office/officeart/2016/7/layout/VerticalSolidActionList"/>
    <dgm:cxn modelId="{EB427D89-95F6-432A-BDD3-C1D441B259D8}" srcId="{9C821A57-3C36-45C2-A8A4-558A1978AE70}" destId="{13F90C4C-63AC-4350-952E-2DF70E8457F4}" srcOrd="1" destOrd="0" parTransId="{E90076AB-1A29-4916-8616-BFDF8CAABE68}" sibTransId="{479DF62B-2A08-4FD4-87D5-00D7615BA992}"/>
    <dgm:cxn modelId="{51D27C9E-0746-40EE-8939-C9E3BA39ABE2}" srcId="{F988F04D-4BC9-48F1-BE12-38716F34E019}" destId="{9C821A57-3C36-45C2-A8A4-558A1978AE70}" srcOrd="0" destOrd="0" parTransId="{31D8CA8D-1BDD-4C85-9834-6BE03EB68D26}" sibTransId="{E084D64C-D2A4-4A42-A1A3-4629547012A7}"/>
    <dgm:cxn modelId="{37F3BCA6-8FA5-4892-A668-69772ABE257C}" type="presOf" srcId="{9C821A57-3C36-45C2-A8A4-558A1978AE70}" destId="{2949BA3B-6D1F-4DAB-BB32-6F1A182881BE}" srcOrd="0" destOrd="0" presId="urn:microsoft.com/office/officeart/2016/7/layout/VerticalSolidActionList"/>
    <dgm:cxn modelId="{8370BDAC-FDBF-4F9E-8945-762AD503C0CD}" type="presOf" srcId="{13F90C4C-63AC-4350-952E-2DF70E8457F4}" destId="{D04913AD-E205-445B-99D5-9E266E1DF836}" srcOrd="0" destOrd="1" presId="urn:microsoft.com/office/officeart/2016/7/layout/VerticalSolidActionList"/>
    <dgm:cxn modelId="{C79B87B6-376E-459B-8058-8576CCFCFE75}" srcId="{0D4723B0-ABBD-4CDA-8FC3-30214735D307}" destId="{0AC2D683-770F-4227-B6B6-4283C3D075AA}" srcOrd="1" destOrd="0" parTransId="{220AE0BC-3EA5-449C-BB31-B28EDC154C8E}" sibTransId="{0E79C4E0-0B23-4AC1-ACCA-D24621ABCBF7}"/>
    <dgm:cxn modelId="{AC26AABA-9D3E-4DB1-B01C-837C5443BB78}" srcId="{783FCB01-8225-48DD-AE63-75A62F593AAF}" destId="{95DF0BA3-7E2F-4C62-8DAC-D9BBBAA3BF9E}" srcOrd="0" destOrd="0" parTransId="{A5557A59-6913-4702-9C70-9E2DD6C68944}" sibTransId="{583F6841-591D-4A60-AF6E-628D90806953}"/>
    <dgm:cxn modelId="{60059FE7-AB03-4B81-B23E-0D72C27FC771}" type="presOf" srcId="{F4382760-1AED-4DAF-93FD-98D7F3A1646F}" destId="{63010000-C856-400A-8293-EE0C50ED5F4F}" srcOrd="0" destOrd="0" presId="urn:microsoft.com/office/officeart/2016/7/layout/VerticalSolidActionList"/>
    <dgm:cxn modelId="{21ECFDFE-7B01-4FAC-84D3-8EF923C10A06}" type="presOf" srcId="{0AC2D683-770F-4227-B6B6-4283C3D075AA}" destId="{63010000-C856-400A-8293-EE0C50ED5F4F}" srcOrd="0" destOrd="1" presId="urn:microsoft.com/office/officeart/2016/7/layout/VerticalSolidActionList"/>
    <dgm:cxn modelId="{B95CA6D5-F5BE-48B6-A976-D9C1891568F3}" type="presParOf" srcId="{19527E62-57AE-4A06-8E82-0DDAC23795A6}" destId="{0B532834-C188-487C-B885-81868A73A86F}" srcOrd="0" destOrd="0" presId="urn:microsoft.com/office/officeart/2016/7/layout/VerticalSolidActionList"/>
    <dgm:cxn modelId="{91F51E34-92D1-402A-9A55-1B02D6BB8D77}" type="presParOf" srcId="{0B532834-C188-487C-B885-81868A73A86F}" destId="{2949BA3B-6D1F-4DAB-BB32-6F1A182881BE}" srcOrd="0" destOrd="0" presId="urn:microsoft.com/office/officeart/2016/7/layout/VerticalSolidActionList"/>
    <dgm:cxn modelId="{E2703727-B881-4C75-B925-5F97E3928786}" type="presParOf" srcId="{0B532834-C188-487C-B885-81868A73A86F}" destId="{D04913AD-E205-445B-99D5-9E266E1DF836}" srcOrd="1" destOrd="0" presId="urn:microsoft.com/office/officeart/2016/7/layout/VerticalSolidActionList"/>
    <dgm:cxn modelId="{A9F6283E-8253-4B0E-9732-681CD30C4A71}" type="presParOf" srcId="{19527E62-57AE-4A06-8E82-0DDAC23795A6}" destId="{A4496E58-9C16-4CD1-8E8A-D2B809146BDE}" srcOrd="1" destOrd="0" presId="urn:microsoft.com/office/officeart/2016/7/layout/VerticalSolidActionList"/>
    <dgm:cxn modelId="{A2B6CA92-35F3-46F4-932D-D5830E3F6F7A}" type="presParOf" srcId="{19527E62-57AE-4A06-8E82-0DDAC23795A6}" destId="{D305270C-8D68-494A-952B-3EBC10EFF933}" srcOrd="2" destOrd="0" presId="urn:microsoft.com/office/officeart/2016/7/layout/VerticalSolidActionList"/>
    <dgm:cxn modelId="{7F2664CF-AF34-4B4E-A2B5-013C12D9645D}" type="presParOf" srcId="{D305270C-8D68-494A-952B-3EBC10EFF933}" destId="{4D96AFAC-8DBC-459D-A686-819D0EF64567}" srcOrd="0" destOrd="0" presId="urn:microsoft.com/office/officeart/2016/7/layout/VerticalSolidActionList"/>
    <dgm:cxn modelId="{4DB488EA-7BF4-49ED-A98A-3E664E70B711}" type="presParOf" srcId="{D305270C-8D68-494A-952B-3EBC10EFF933}" destId="{63010000-C856-400A-8293-EE0C50ED5F4F}" srcOrd="1" destOrd="0" presId="urn:microsoft.com/office/officeart/2016/7/layout/VerticalSolidActionList"/>
    <dgm:cxn modelId="{D3DF0F88-F942-4370-98AD-9FA509735636}" type="presParOf" srcId="{19527E62-57AE-4A06-8E82-0DDAC23795A6}" destId="{DF08ABC3-0A2F-4F7B-986C-8C841E4A42B7}" srcOrd="3" destOrd="0" presId="urn:microsoft.com/office/officeart/2016/7/layout/VerticalSolidActionList"/>
    <dgm:cxn modelId="{FCE0A74C-CCA1-44DB-B0FD-A9D0063FF55A}" type="presParOf" srcId="{19527E62-57AE-4A06-8E82-0DDAC23795A6}" destId="{48F1341D-5B1D-4AE5-988A-A614D35B428C}" srcOrd="4" destOrd="0" presId="urn:microsoft.com/office/officeart/2016/7/layout/VerticalSolidActionList"/>
    <dgm:cxn modelId="{4E2CB5C3-BFBB-41FB-BA2A-36611A46DEF8}" type="presParOf" srcId="{48F1341D-5B1D-4AE5-988A-A614D35B428C}" destId="{3BF1C912-E491-4F3E-98A8-654F6AB53EFB}" srcOrd="0" destOrd="0" presId="urn:microsoft.com/office/officeart/2016/7/layout/VerticalSolidActionList"/>
    <dgm:cxn modelId="{D2F8AC0F-6810-44C0-9F8E-7DABC96EF2B0}" type="presParOf" srcId="{48F1341D-5B1D-4AE5-988A-A614D35B428C}" destId="{0B9F27EB-FF78-482F-B95C-D6DD5E58DE8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1D5B7-5D66-4217-BE00-13ACA5355693}">
      <dsp:nvSpPr>
        <dsp:cNvPr id="0" name=""/>
        <dsp:cNvSpPr/>
      </dsp:nvSpPr>
      <dsp:spPr>
        <a:xfrm>
          <a:off x="0" y="46156"/>
          <a:ext cx="10515600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Topic Description</a:t>
          </a:r>
        </a:p>
      </dsp:txBody>
      <dsp:txXfrm>
        <a:off x="26930" y="73086"/>
        <a:ext cx="10461740" cy="497795"/>
      </dsp:txXfrm>
    </dsp:sp>
    <dsp:sp modelId="{FA6D4BE1-A143-4246-B05D-951D6844A5C9}">
      <dsp:nvSpPr>
        <dsp:cNvPr id="0" name=""/>
        <dsp:cNvSpPr/>
      </dsp:nvSpPr>
      <dsp:spPr>
        <a:xfrm>
          <a:off x="0" y="664051"/>
          <a:ext cx="10515600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Overview</a:t>
          </a:r>
        </a:p>
      </dsp:txBody>
      <dsp:txXfrm>
        <a:off x="26930" y="690981"/>
        <a:ext cx="10461740" cy="497795"/>
      </dsp:txXfrm>
    </dsp:sp>
    <dsp:sp modelId="{E80F7F7E-69A1-440A-AF11-CF9D9BF18273}">
      <dsp:nvSpPr>
        <dsp:cNvPr id="0" name=""/>
        <dsp:cNvSpPr/>
      </dsp:nvSpPr>
      <dsp:spPr>
        <a:xfrm>
          <a:off x="0" y="1281946"/>
          <a:ext cx="10515600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Hardware and Software Setup</a:t>
          </a:r>
        </a:p>
      </dsp:txBody>
      <dsp:txXfrm>
        <a:off x="26930" y="1308876"/>
        <a:ext cx="10461740" cy="497795"/>
      </dsp:txXfrm>
    </dsp:sp>
    <dsp:sp modelId="{A96FE9D1-DD4C-430A-A6D7-72AB650EB266}">
      <dsp:nvSpPr>
        <dsp:cNvPr id="0" name=""/>
        <dsp:cNvSpPr/>
      </dsp:nvSpPr>
      <dsp:spPr>
        <a:xfrm>
          <a:off x="0" y="1899841"/>
          <a:ext cx="10515600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Testing Methodology</a:t>
          </a:r>
        </a:p>
      </dsp:txBody>
      <dsp:txXfrm>
        <a:off x="26930" y="1926771"/>
        <a:ext cx="10461740" cy="497795"/>
      </dsp:txXfrm>
    </dsp:sp>
    <dsp:sp modelId="{3E207944-58C9-43BE-A001-26DF257FCBC8}">
      <dsp:nvSpPr>
        <dsp:cNvPr id="0" name=""/>
        <dsp:cNvSpPr/>
      </dsp:nvSpPr>
      <dsp:spPr>
        <a:xfrm>
          <a:off x="0" y="2517736"/>
          <a:ext cx="10515600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Evaluation </a:t>
          </a:r>
          <a:r>
            <a:rPr lang="en-US" sz="2300" kern="1200" dirty="0">
              <a:latin typeface="Calibri Light" panose="020F0302020204030204"/>
            </a:rPr>
            <a:t>Metrics</a:t>
          </a:r>
        </a:p>
      </dsp:txBody>
      <dsp:txXfrm>
        <a:off x="26930" y="2544666"/>
        <a:ext cx="10461740" cy="497795"/>
      </dsp:txXfrm>
    </dsp:sp>
    <dsp:sp modelId="{ACDE593A-F7B4-4786-877D-9203976BEF45}">
      <dsp:nvSpPr>
        <dsp:cNvPr id="0" name=""/>
        <dsp:cNvSpPr/>
      </dsp:nvSpPr>
      <dsp:spPr>
        <a:xfrm>
          <a:off x="0" y="3135631"/>
          <a:ext cx="10515600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Related Works</a:t>
          </a:r>
          <a:endParaRPr lang="en-US" sz="2300" kern="1200" dirty="0"/>
        </a:p>
      </dsp:txBody>
      <dsp:txXfrm>
        <a:off x="26930" y="3162561"/>
        <a:ext cx="10461740" cy="497795"/>
      </dsp:txXfrm>
    </dsp:sp>
    <dsp:sp modelId="{9F409EB5-D26A-4287-B21B-4D0C7FA1B5B7}">
      <dsp:nvSpPr>
        <dsp:cNvPr id="0" name=""/>
        <dsp:cNvSpPr/>
      </dsp:nvSpPr>
      <dsp:spPr>
        <a:xfrm>
          <a:off x="0" y="3753526"/>
          <a:ext cx="10515600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Questions</a:t>
          </a:r>
        </a:p>
      </dsp:txBody>
      <dsp:txXfrm>
        <a:off x="26930" y="3780456"/>
        <a:ext cx="10461740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6C179-F3D7-4E6D-A3DD-C1C3D11F6A21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66AC6-E912-45EA-BFAC-3FE6BA028773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4C4E6-6234-4B01-81FD-33C87F201B55}">
      <dsp:nvSpPr>
        <dsp:cNvPr id="0" name=""/>
        <dsp:cNvSpPr/>
      </dsp:nvSpPr>
      <dsp:spPr>
        <a:xfrm>
          <a:off x="1057476" y="1806"/>
          <a:ext cx="4732020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Artificial Intelligence (AI) is a rapidly growing field of data science.</a:t>
          </a:r>
        </a:p>
      </dsp:txBody>
      <dsp:txXfrm>
        <a:off x="1057476" y="1806"/>
        <a:ext cx="4732020" cy="915564"/>
      </dsp:txXfrm>
    </dsp:sp>
    <dsp:sp modelId="{A4D4B5D0-118D-498E-965D-B9475D5FDA89}">
      <dsp:nvSpPr>
        <dsp:cNvPr id="0" name=""/>
        <dsp:cNvSpPr/>
      </dsp:nvSpPr>
      <dsp:spPr>
        <a:xfrm>
          <a:off x="5789496" y="1806"/>
          <a:ext cx="472610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Utilizes Deep Neural Networks (DNN), which rely heavily on matrix-multiplication</a:t>
          </a:r>
          <a:r>
            <a:rPr lang="en-US" sz="1500" kern="1200" dirty="0">
              <a:latin typeface="Calibri Light" panose="020F0302020204030204"/>
            </a:rPr>
            <a:t>.</a:t>
          </a:r>
          <a:endParaRPr lang="en-US" sz="1500" kern="1200" dirty="0"/>
        </a:p>
      </dsp:txBody>
      <dsp:txXfrm>
        <a:off x="5789496" y="1806"/>
        <a:ext cx="4726103" cy="915564"/>
      </dsp:txXfrm>
    </dsp:sp>
    <dsp:sp modelId="{0F504D6E-A940-4420-AC13-EEA4FDAB6383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CF3BB-72DD-427E-95EA-FB128BF10B11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77E40-8DFB-4F3B-90F7-26BD1A822823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 trend of moving AI inference from the cloud to the edge.</a:t>
          </a:r>
        </a:p>
      </dsp:txBody>
      <dsp:txXfrm>
        <a:off x="1057476" y="1146262"/>
        <a:ext cx="9458123" cy="915564"/>
      </dsp:txXfrm>
    </dsp:sp>
    <dsp:sp modelId="{1864B13B-4DF5-429F-83BD-D9704E356493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2AA29-28FF-4C6E-813B-138744F7F814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4C90D-4591-4064-BB8F-C81504CBCF92}">
      <dsp:nvSpPr>
        <dsp:cNvPr id="0" name=""/>
        <dsp:cNvSpPr/>
      </dsp:nvSpPr>
      <dsp:spPr>
        <a:xfrm>
          <a:off x="1057476" y="2290717"/>
          <a:ext cx="4732020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Different deployment environments can drive changes to the deployment platform.</a:t>
          </a:r>
        </a:p>
      </dsp:txBody>
      <dsp:txXfrm>
        <a:off x="1057476" y="2290717"/>
        <a:ext cx="4732020" cy="915564"/>
      </dsp:txXfrm>
    </dsp:sp>
    <dsp:sp modelId="{84CB0087-2DED-4952-9333-8A42C8BFB9F5}">
      <dsp:nvSpPr>
        <dsp:cNvPr id="0" name=""/>
        <dsp:cNvSpPr/>
      </dsp:nvSpPr>
      <dsp:spPr>
        <a:xfrm>
          <a:off x="5789496" y="2290717"/>
          <a:ext cx="472610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Mobile environments tend to prioritize power efficiency, whereas data centers tend to prioritize accuracy and latency.</a:t>
          </a:r>
        </a:p>
      </dsp:txBody>
      <dsp:txXfrm>
        <a:off x="5789496" y="2290717"/>
        <a:ext cx="4726103" cy="915564"/>
      </dsp:txXfrm>
    </dsp:sp>
    <dsp:sp modelId="{47040B84-17B8-41F9-BC85-B677DDB7100D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02767-CB93-49B5-BA16-A35BC4CDD160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54E54-35CD-4E99-994F-9F27A2545482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factors are most important when deciding where to deploy an AI?</a:t>
          </a:r>
        </a:p>
      </dsp:txBody>
      <dsp:txXfrm>
        <a:off x="1057476" y="3435173"/>
        <a:ext cx="9458123" cy="915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AD6EF-6164-4CD9-874C-BF7B22680F52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2907D-A81E-474B-B7BB-C83845C10124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A74B1-8265-45C9-9796-C747D8770E8D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 Create quantitative metrics for determining the best platform for deploying a DNN based on the deployment environment.</a:t>
          </a:r>
        </a:p>
      </dsp:txBody>
      <dsp:txXfrm>
        <a:off x="1435988" y="531"/>
        <a:ext cx="9079611" cy="1243280"/>
      </dsp:txXfrm>
    </dsp:sp>
    <dsp:sp modelId="{2651EAF7-D1B5-427E-BBCB-6C79D338CB0B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61438-ACC0-4F15-A725-DFC24DDF1ECD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493D7-4857-4191-B553-CE969857228C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Evaluate the same DNN on multiple platforms and compare them against each other.</a:t>
          </a:r>
        </a:p>
      </dsp:txBody>
      <dsp:txXfrm>
        <a:off x="1435988" y="1554631"/>
        <a:ext cx="9079611" cy="1243280"/>
      </dsp:txXfrm>
    </dsp:sp>
    <dsp:sp modelId="{47BD6990-3CEA-485E-A46B-35219A392FC2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7E5C8-7FE0-4167-B08E-6515CD0FAE18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01B5A-E06E-4470-8077-1C13339635BB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the results of the testing to create a benchmark for what environmental requirements would be satisfied by the best platform.</a:t>
          </a:r>
        </a:p>
      </dsp:txBody>
      <dsp:txXfrm>
        <a:off x="1435988" y="3108732"/>
        <a:ext cx="9079611" cy="124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98FF3-5999-4866-8B2E-C67F34457AE6}">
      <dsp:nvSpPr>
        <dsp:cNvPr id="0" name=""/>
        <dsp:cNvSpPr/>
      </dsp:nvSpPr>
      <dsp:spPr>
        <a:xfrm>
          <a:off x="51" y="61938"/>
          <a:ext cx="4913783" cy="892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Hardware</a:t>
          </a:r>
        </a:p>
      </dsp:txBody>
      <dsp:txXfrm>
        <a:off x="51" y="61938"/>
        <a:ext cx="4913783" cy="892800"/>
      </dsp:txXfrm>
    </dsp:sp>
    <dsp:sp modelId="{0150663B-0EE0-4252-AC5C-9DF27F0A5143}">
      <dsp:nvSpPr>
        <dsp:cNvPr id="0" name=""/>
        <dsp:cNvSpPr/>
      </dsp:nvSpPr>
      <dsp:spPr>
        <a:xfrm>
          <a:off x="51" y="954738"/>
          <a:ext cx="4913783" cy="33346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Raspberry Pi 4B (8GB)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Windows Computer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Includes NVIDIA GPU for AI Acceleration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PYNQ-Z2 FPGA Development Board</a:t>
          </a:r>
        </a:p>
      </dsp:txBody>
      <dsp:txXfrm>
        <a:off x="51" y="954738"/>
        <a:ext cx="4913783" cy="3334660"/>
      </dsp:txXfrm>
    </dsp:sp>
    <dsp:sp modelId="{724F873B-774C-449F-ACAC-8A55838F8413}">
      <dsp:nvSpPr>
        <dsp:cNvPr id="0" name=""/>
        <dsp:cNvSpPr/>
      </dsp:nvSpPr>
      <dsp:spPr>
        <a:xfrm>
          <a:off x="5601764" y="61938"/>
          <a:ext cx="4913783" cy="892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Software</a:t>
          </a:r>
        </a:p>
      </dsp:txBody>
      <dsp:txXfrm>
        <a:off x="5601764" y="61938"/>
        <a:ext cx="4913783" cy="892800"/>
      </dsp:txXfrm>
    </dsp:sp>
    <dsp:sp modelId="{DC56AC59-A1EB-40D4-8169-1E9CC642DCC6}">
      <dsp:nvSpPr>
        <dsp:cNvPr id="0" name=""/>
        <dsp:cNvSpPr/>
      </dsp:nvSpPr>
      <dsp:spPr>
        <a:xfrm>
          <a:off x="5601764" y="954738"/>
          <a:ext cx="4913783" cy="33346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Python, C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Xilinx Vitis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Windows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Linux</a:t>
          </a: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YOLOv3-tiny</a:t>
          </a:r>
          <a:r>
            <a:rPr lang="en-US" sz="3100" kern="1200" dirty="0">
              <a:latin typeface="Calibri Light" panose="020F0302020204030204"/>
            </a:rPr>
            <a:t> </a:t>
          </a:r>
          <a:r>
            <a:rPr lang="en-US" sz="3100" b="1" kern="1200" dirty="0">
              <a:latin typeface="Calibri Light" panose="020F0302020204030204"/>
            </a:rPr>
            <a:t>Object Detection DNN</a:t>
          </a:r>
          <a:endParaRPr lang="en-US" sz="3100" b="1" kern="1200" dirty="0"/>
        </a:p>
      </dsp:txBody>
      <dsp:txXfrm>
        <a:off x="5601764" y="954738"/>
        <a:ext cx="4913783" cy="3334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F7F9-3DA4-4883-BDC0-EABF0F24093C}">
      <dsp:nvSpPr>
        <dsp:cNvPr id="0" name=""/>
        <dsp:cNvSpPr/>
      </dsp:nvSpPr>
      <dsp:spPr>
        <a:xfrm>
          <a:off x="0" y="693251"/>
          <a:ext cx="1051560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Run the same DNN (or as close as possible due to hardware constraints) on all platforms.</a:t>
          </a:r>
        </a:p>
      </dsp:txBody>
      <dsp:txXfrm>
        <a:off x="25759" y="719010"/>
        <a:ext cx="10464082" cy="476152"/>
      </dsp:txXfrm>
    </dsp:sp>
    <dsp:sp modelId="{B770E091-5096-4CB9-8F9D-E00D0E298FB9}">
      <dsp:nvSpPr>
        <dsp:cNvPr id="0" name=""/>
        <dsp:cNvSpPr/>
      </dsp:nvSpPr>
      <dsp:spPr>
        <a:xfrm>
          <a:off x="0" y="1284281"/>
          <a:ext cx="10515600" cy="5276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Run the same testing dataset through each platform.</a:t>
          </a:r>
        </a:p>
      </dsp:txBody>
      <dsp:txXfrm>
        <a:off x="25759" y="1310040"/>
        <a:ext cx="10464082" cy="476152"/>
      </dsp:txXfrm>
    </dsp:sp>
    <dsp:sp modelId="{766B431C-C930-42B4-B4B1-9C338C2685E2}">
      <dsp:nvSpPr>
        <dsp:cNvPr id="0" name=""/>
        <dsp:cNvSpPr/>
      </dsp:nvSpPr>
      <dsp:spPr>
        <a:xfrm>
          <a:off x="0" y="1875312"/>
          <a:ext cx="10515600" cy="5276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the Common Objects in Context dataset for evaluation.</a:t>
          </a:r>
        </a:p>
      </dsp:txBody>
      <dsp:txXfrm>
        <a:off x="25759" y="1901071"/>
        <a:ext cx="10464082" cy="476152"/>
      </dsp:txXfrm>
    </dsp:sp>
    <dsp:sp modelId="{8E3640D9-8307-4D83-B1B0-30E4BBA80DCC}">
      <dsp:nvSpPr>
        <dsp:cNvPr id="0" name=""/>
        <dsp:cNvSpPr/>
      </dsp:nvSpPr>
      <dsp:spPr>
        <a:xfrm>
          <a:off x="0" y="2402982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Popular for Object Recognition model comparisons.</a:t>
          </a:r>
        </a:p>
      </dsp:txBody>
      <dsp:txXfrm>
        <a:off x="0" y="2402982"/>
        <a:ext cx="10515600" cy="364320"/>
      </dsp:txXfrm>
    </dsp:sp>
    <dsp:sp modelId="{58D52DC3-1FB9-4AAC-A9FA-094F284EFEAF}">
      <dsp:nvSpPr>
        <dsp:cNvPr id="0" name=""/>
        <dsp:cNvSpPr/>
      </dsp:nvSpPr>
      <dsp:spPr>
        <a:xfrm>
          <a:off x="0" y="2767302"/>
          <a:ext cx="10515600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run out of non-volatile storage rather than live images.</a:t>
          </a:r>
        </a:p>
      </dsp:txBody>
      <dsp:txXfrm>
        <a:off x="25759" y="2793061"/>
        <a:ext cx="10464082" cy="476152"/>
      </dsp:txXfrm>
    </dsp:sp>
    <dsp:sp modelId="{3F54B42A-F136-4FD6-A8D8-AFC664187DD7}">
      <dsp:nvSpPr>
        <dsp:cNvPr id="0" name=""/>
        <dsp:cNvSpPr/>
      </dsp:nvSpPr>
      <dsp:spPr>
        <a:xfrm>
          <a:off x="0" y="3294972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More varied data, less external factors, but could bottleneck overall execution time.</a:t>
          </a:r>
        </a:p>
      </dsp:txBody>
      <dsp:txXfrm>
        <a:off x="0" y="3294972"/>
        <a:ext cx="10515600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13AD-E205-445B-99D5-9E266E1DF836}">
      <dsp:nvSpPr>
        <dsp:cNvPr id="0" name=""/>
        <dsp:cNvSpPr/>
      </dsp:nvSpPr>
      <dsp:spPr>
        <a:xfrm>
          <a:off x="1273582" y="2001"/>
          <a:ext cx="5094330" cy="20517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44" tIns="521157" rIns="98844" bIns="52115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Should be very minor differences across all platforms.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May need to reduce the precision of the FPGA network due to hardware limitations.</a:t>
          </a:r>
        </a:p>
      </dsp:txBody>
      <dsp:txXfrm>
        <a:off x="1273582" y="2001"/>
        <a:ext cx="5094330" cy="2051797"/>
      </dsp:txXfrm>
    </dsp:sp>
    <dsp:sp modelId="{2949BA3B-6D1F-4DAB-BB32-6F1A182881BE}">
      <dsp:nvSpPr>
        <dsp:cNvPr id="0" name=""/>
        <dsp:cNvSpPr/>
      </dsp:nvSpPr>
      <dsp:spPr>
        <a:xfrm>
          <a:off x="0" y="2001"/>
          <a:ext cx="1273582" cy="20517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94" tIns="202672" rIns="67394" bIns="20267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Accuracy</a:t>
          </a:r>
        </a:p>
      </dsp:txBody>
      <dsp:txXfrm>
        <a:off x="0" y="2001"/>
        <a:ext cx="1273582" cy="2051797"/>
      </dsp:txXfrm>
    </dsp:sp>
    <dsp:sp modelId="{63010000-C856-400A-8293-EE0C50ED5F4F}">
      <dsp:nvSpPr>
        <dsp:cNvPr id="0" name=""/>
        <dsp:cNvSpPr/>
      </dsp:nvSpPr>
      <dsp:spPr>
        <a:xfrm>
          <a:off x="1273582" y="2176907"/>
          <a:ext cx="5094330" cy="2051797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44" tIns="521157" rIns="98844" bIns="52115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many operations per second each platform could achieve.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long the entire calculation took.</a:t>
          </a:r>
        </a:p>
      </dsp:txBody>
      <dsp:txXfrm>
        <a:off x="1273582" y="2176907"/>
        <a:ext cx="5094330" cy="2051797"/>
      </dsp:txXfrm>
    </dsp:sp>
    <dsp:sp modelId="{4D96AFAC-8DBC-459D-A686-819D0EF64567}">
      <dsp:nvSpPr>
        <dsp:cNvPr id="0" name=""/>
        <dsp:cNvSpPr/>
      </dsp:nvSpPr>
      <dsp:spPr>
        <a:xfrm>
          <a:off x="0" y="2176907"/>
          <a:ext cx="1273582" cy="205179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94" tIns="202672" rIns="67394" bIns="20267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Performance</a:t>
          </a:r>
        </a:p>
      </dsp:txBody>
      <dsp:txXfrm>
        <a:off x="0" y="2176907"/>
        <a:ext cx="1273582" cy="2051797"/>
      </dsp:txXfrm>
    </dsp:sp>
    <dsp:sp modelId="{0B9F27EB-FF78-482F-B95C-D6DD5E58DE8B}">
      <dsp:nvSpPr>
        <dsp:cNvPr id="0" name=""/>
        <dsp:cNvSpPr/>
      </dsp:nvSpPr>
      <dsp:spPr>
        <a:xfrm>
          <a:off x="1273582" y="4351813"/>
          <a:ext cx="5094330" cy="205179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44" tIns="521157" rIns="98844" bIns="52115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Measured in performance per Watt.</a:t>
          </a:r>
        </a:p>
      </dsp:txBody>
      <dsp:txXfrm>
        <a:off x="1273582" y="4351813"/>
        <a:ext cx="5094330" cy="2051797"/>
      </dsp:txXfrm>
    </dsp:sp>
    <dsp:sp modelId="{3BF1C912-E491-4F3E-98A8-654F6AB53EFB}">
      <dsp:nvSpPr>
        <dsp:cNvPr id="0" name=""/>
        <dsp:cNvSpPr/>
      </dsp:nvSpPr>
      <dsp:spPr>
        <a:xfrm>
          <a:off x="0" y="4351813"/>
          <a:ext cx="1273582" cy="205179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94" tIns="202672" rIns="67394" bIns="20267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Power Efficiency</a:t>
          </a:r>
        </a:p>
      </dsp:txBody>
      <dsp:txXfrm>
        <a:off x="0" y="4351813"/>
        <a:ext cx="1273582" cy="2051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9300B16C-D1CB-975F-7A6C-9EDED709F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09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AI Deployment Environments and Requirements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dirty="0">
                <a:cs typeface="Calibri"/>
              </a:rPr>
              <a:t>Matthew Lima and Krishu Nakarmi</a:t>
            </a:r>
          </a:p>
          <a:p>
            <a:pPr algn="l"/>
            <a:r>
              <a:rPr lang="en-US" sz="1900" dirty="0">
                <a:cs typeface="Calibri"/>
              </a:rPr>
              <a:t>University of Rhode Island</a:t>
            </a:r>
          </a:p>
          <a:p>
            <a:pPr algn="l"/>
            <a:r>
              <a:rPr lang="en-US" sz="1900" dirty="0">
                <a:cs typeface="Calibri"/>
              </a:rPr>
              <a:t>ELE548: Computer Architecture</a:t>
            </a:r>
          </a:p>
          <a:p>
            <a:pPr algn="l"/>
            <a:endParaRPr lang="en-US" sz="1900">
              <a:cs typeface="Calibri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4">
            <a:extLst>
              <a:ext uri="{FF2B5EF4-FFF2-40B4-BE49-F238E27FC236}">
                <a16:creationId xmlns:a16="http://schemas.microsoft.com/office/drawing/2014/main" id="{0CD0F5C2-4160-48DB-120E-F5E2C8791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061" r="9091" b="193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0755-3ED7-7FEE-AF45-4E06D0E3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Agenda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406951B-E890-D61D-F8CC-8D766D5EE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60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389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8DB9A-FF74-148D-7D2D-B2CE2230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ea typeface="+mj-lt"/>
                <a:cs typeface="+mj-lt"/>
              </a:rPr>
              <a:t>Topic Description</a:t>
            </a:r>
            <a:endParaRPr lang="en-US" sz="52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3F1893D-018B-0B4C-6055-41B6CFB71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89761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95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3F42C-3B70-314D-9F99-BDF85160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ea typeface="+mj-lt"/>
                <a:cs typeface="+mj-lt"/>
              </a:rPr>
              <a:t>Overview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7453C04-7E09-281B-6A2C-1A6B78F63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94073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1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C85C1-2F4A-8D0C-D1E1-56B756EE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0637EE-ACE6-BF64-C5ED-5829114B9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0641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05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1B53B-948F-92E5-92B8-6EBBA980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ea typeface="+mj-lt"/>
                <a:cs typeface="+mj-lt"/>
              </a:rPr>
              <a:t>Testing Methodology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909F86A-672F-2B6D-BC07-93DEB3806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8665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38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088E58-2389-E2C2-AD6F-54CDE3B5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Evaluation Metrics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7B5C1C-6111-A603-F588-0EE53E182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7080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8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25276-E0E1-5617-AE64-E6152681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Related Works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18E6-753E-8005-4089-0AF316E9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z="1700">
                <a:ea typeface="+mn-lt"/>
                <a:cs typeface="+mn-lt"/>
              </a:rPr>
              <a:t>A. Boutros et al., “Beyond Peak Performance: Comparing the Real Performance of AI-Optimized FPGAs and GPUs,” in 2020 International Conference on Field-Programmable Technology (ICFPT), 2020, pp. 10–19. doi: 10.1109/ICFPT51103.2020.00011. Beyond Peak Performance: Comparing the Real Performance of AI-Optimized FPGAs and GPUs | IEEE Conference Publication | IEEE Xplore</a:t>
            </a:r>
          </a:p>
          <a:p>
            <a:pPr marL="285750" indent="-285750"/>
            <a:r>
              <a:rPr lang="en-US" sz="1700">
                <a:ea typeface="+mn-lt"/>
                <a:cs typeface="+mn-lt"/>
              </a:rPr>
              <a:t>J. Wang and S. Gu, “FPGA Implementation of Object Detection Accelerator Based on Vitis-AI,” in 2021 11th International Conference on Information Science and Technology (ICIST), 2021, pp. 571–577. doi: 10.1109/ICIST52614.2021.9440554. FPGA Implementation of Object Detection Accelerator Based on Vitis-AI | IEEE Conference Publication | IEEE Xplore</a:t>
            </a:r>
            <a:endParaRPr lang="en-US" sz="1700">
              <a:cs typeface="Calibri"/>
            </a:endParaRPr>
          </a:p>
          <a:p>
            <a:pPr marL="285750" indent="-285750"/>
            <a:r>
              <a:rPr lang="en-US" sz="1700">
                <a:ea typeface="+mn-lt"/>
                <a:cs typeface="+mn-lt"/>
              </a:rPr>
              <a:t>F. Al-Ali, T. D. Gamage, H. W. Nanayakkara, F. Mehdipour, and S. K. Ray, “Novel Casestudy and Benchmarking of AlexNet for Edge AI: From CPU and GPU to FPGA,” in 2020 IEEE Canadian Conference on Electrical and Computer Engineering (CCECE), 2020, pp. 1–4. doi: 10.1109/CCECE47787.2020.9255739. Novel Casestudy and Benchmarking of AlexNet for Edge AI: From CPU and GPU to FPGA | IEEE Conference Publication | IEEE Xplore</a:t>
            </a:r>
            <a:endParaRPr lang="en-US" sz="17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9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B1975-EF14-1493-1791-D65C6574E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Questions?</a:t>
            </a:r>
            <a:endParaRPr lang="en-US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51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B53992C964634E9EF15E6895717A2F" ma:contentTypeVersion="2" ma:contentTypeDescription="Create a new document." ma:contentTypeScope="" ma:versionID="143feb7c0421032eab11f297dcf479fc">
  <xsd:schema xmlns:xsd="http://www.w3.org/2001/XMLSchema" xmlns:xs="http://www.w3.org/2001/XMLSchema" xmlns:p="http://schemas.microsoft.com/office/2006/metadata/properties" xmlns:ns2="93231920-5fca-41d0-aec6-8de6f2b1557b" targetNamespace="http://schemas.microsoft.com/office/2006/metadata/properties" ma:root="true" ma:fieldsID="c61e138a5333e461d6ac565daf996e67" ns2:_="">
    <xsd:import namespace="93231920-5fca-41d0-aec6-8de6f2b155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31920-5fca-41d0-aec6-8de6f2b15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79EEDE-E371-4277-9DFD-66D811BE34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DD3F28-AA9D-4B2E-AEFA-75F9FAC446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231920-5fca-41d0-aec6-8de6f2b15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9AE39A-5299-40E9-9E04-968751756B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552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 Deployment Environments and Requirements</vt:lpstr>
      <vt:lpstr>Agenda</vt:lpstr>
      <vt:lpstr>Topic Description</vt:lpstr>
      <vt:lpstr>Overview</vt:lpstr>
      <vt:lpstr>Setup</vt:lpstr>
      <vt:lpstr>Testing Methodology</vt:lpstr>
      <vt:lpstr>Evaluation Metrics</vt:lpstr>
      <vt:lpstr>Related Works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Lima</cp:lastModifiedBy>
  <cp:revision>287</cp:revision>
  <dcterms:created xsi:type="dcterms:W3CDTF">2023-03-27T12:46:08Z</dcterms:created>
  <dcterms:modified xsi:type="dcterms:W3CDTF">2023-03-30T22:19:23Z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0x010100C6B53992C964634E9EF15E6895717A2F</vt:lpwstr>
  </property>
</Properties>
</file>