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40af72f7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40af72f7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40af72f79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40af72f79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40af72f79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40af72f79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40af72f79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40af72f79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68176e69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68176e69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7b7473c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7b7473c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7b7473c1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7b7473c1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7473c1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7473c1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7b7473c1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7b7473c1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b7473c1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7b7473c1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40af72f7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40af72f7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40af72f7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40af72f7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Relationship Id="rId4" Type="http://schemas.openxmlformats.org/officeDocument/2006/relationships/image" Target="../media/image34.png"/><Relationship Id="rId5" Type="http://schemas.openxmlformats.org/officeDocument/2006/relationships/image" Target="../media/image2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jpg"/><Relationship Id="rId4" Type="http://schemas.openxmlformats.org/officeDocument/2006/relationships/image" Target="../media/image30.png"/><Relationship Id="rId5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jpg"/><Relationship Id="rId4" Type="http://schemas.openxmlformats.org/officeDocument/2006/relationships/image" Target="../media/image39.jpg"/><Relationship Id="rId5" Type="http://schemas.openxmlformats.org/officeDocument/2006/relationships/image" Target="../media/image3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0.jpg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35.jpg"/><Relationship Id="rId9" Type="http://schemas.openxmlformats.org/officeDocument/2006/relationships/image" Target="../media/image30.png"/><Relationship Id="rId5" Type="http://schemas.openxmlformats.org/officeDocument/2006/relationships/image" Target="../media/image20.jpg"/><Relationship Id="rId6" Type="http://schemas.openxmlformats.org/officeDocument/2006/relationships/image" Target="../media/image27.png"/><Relationship Id="rId7" Type="http://schemas.openxmlformats.org/officeDocument/2006/relationships/image" Target="../media/image21.png"/><Relationship Id="rId8" Type="http://schemas.openxmlformats.org/officeDocument/2006/relationships/image" Target="../media/image2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27.png"/><Relationship Id="rId9" Type="http://schemas.openxmlformats.org/officeDocument/2006/relationships/image" Target="../media/image28.jpg"/><Relationship Id="rId5" Type="http://schemas.openxmlformats.org/officeDocument/2006/relationships/image" Target="../media/image24.jpg"/><Relationship Id="rId6" Type="http://schemas.openxmlformats.org/officeDocument/2006/relationships/image" Target="../media/image33.png"/><Relationship Id="rId7" Type="http://schemas.openxmlformats.org/officeDocument/2006/relationships/image" Target="../media/image26.png"/><Relationship Id="rId8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image" Target="../media/image31.png"/><Relationship Id="rId5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UHungry?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320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Mills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Maya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Sosnivka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25" y="182600"/>
            <a:ext cx="2514150" cy="477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4825" y="182600"/>
            <a:ext cx="2447624" cy="477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&amp; Deployment Constraints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52475"/>
            <a:ext cx="400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Network Constraints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Network Connection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Users need a network connection in order to access functionality for the 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22"/>
          <p:cNvCxnSpPr/>
          <p:nvPr/>
        </p:nvCxnSpPr>
        <p:spPr>
          <a:xfrm>
            <a:off x="4572000" y="1152475"/>
            <a:ext cx="0" cy="354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2"/>
          <p:cNvSpPr txBox="1"/>
          <p:nvPr/>
        </p:nvSpPr>
        <p:spPr>
          <a:xfrm>
            <a:off x="4822800" y="1152475"/>
            <a:ext cx="40095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Deployment Constraints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Amazon Web Services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Deployed on AWS servers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Using Amazon RDS MySQL database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288" y="2879750"/>
            <a:ext cx="1822325" cy="18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5312" y="2879750"/>
            <a:ext cx="1822325" cy="182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and Support Constraints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Repository for version control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Collaboration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Organization of documents and code 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775" y="795850"/>
            <a:ext cx="1565550" cy="15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1025" y="2536925"/>
            <a:ext cx="3177350" cy="22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&amp; Schedule Constraints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Have until the end of the semester (May 2022)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Mockup, SRS, SAS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Budget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budget for the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use free AWS packages 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313" y="614150"/>
            <a:ext cx="21050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7413" y="3105300"/>
            <a:ext cx="32099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202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 HUNGRY?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134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Mobile application (IOS and </a:t>
            </a:r>
            <a:r>
              <a:rPr lang="en"/>
              <a:t>Android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to Waze (Wait Times &amp; Traffic for food locations)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Powered entirely by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Universities/On campus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a big enough </a:t>
            </a:r>
            <a:r>
              <a:rPr lang="en"/>
              <a:t>user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 must register in order to use UHungry?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 self report time depending on (# of people and average order time. Lots of Data to be collected)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 to all food locations on campus (including frequent food trucks)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375" y="115038"/>
            <a:ext cx="2074875" cy="10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300" y="273400"/>
            <a:ext cx="2756624" cy="22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will register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 University/Campus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Reverted to main map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Dining location cards for pinned locations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 Bottom Icons (map, list, settings)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</a:t>
            </a:r>
            <a:r>
              <a:rPr lang="en"/>
              <a:t>ter/Search bar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0" l="25450" r="26147" t="0"/>
          <a:stretch/>
        </p:blipFill>
        <p:spPr>
          <a:xfrm>
            <a:off x="6312700" y="225950"/>
            <a:ext cx="2723726" cy="46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7025" y="2853950"/>
            <a:ext cx="2911325" cy="21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Account Sign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Account Sign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University Select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University Map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Food Location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Food Locations Filter Tab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Dining Location Cards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 Waiting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Profile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 Profile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Password Recovery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0" l="25450" r="26147" t="0"/>
          <a:stretch/>
        </p:blipFill>
        <p:spPr>
          <a:xfrm>
            <a:off x="6623575" y="484275"/>
            <a:ext cx="2423800" cy="41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6613" y="2268900"/>
            <a:ext cx="2777700" cy="27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9100" y="484275"/>
            <a:ext cx="2965224" cy="16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Application Uptime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99.9% uptime (no more than 45 minutes down each month)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Exceptions for necessary maintenance changes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Search Result Times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Dining search should return in under 800ms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Wait time Algorithm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Should draw from recent user input and update in intervals depending on traffic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Automatic Password Reset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Must have back-end / server functionality to automatically send emails for password reset.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Data fetch and rendering time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Any screen that needs to render data fetched from the database should do so in under 500ms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User data encryption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All user data should be secured by both at rest and in transit encryption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200" y="237775"/>
            <a:ext cx="2217525" cy="12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3175" y="237775"/>
            <a:ext cx="1763650" cy="20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7300" y="1559750"/>
            <a:ext cx="1669175" cy="8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8000" y="68325"/>
            <a:ext cx="6804275" cy="500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Constraints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76875" y="863550"/>
            <a:ext cx="416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Tool Constraints</a:t>
            </a:r>
            <a:endParaRPr sz="1829"/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Char char="-"/>
            </a:pPr>
            <a:r>
              <a:rPr lang="en" sz="1490"/>
              <a:t>Flutter </a:t>
            </a:r>
            <a:endParaRPr sz="1490"/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Char char="-"/>
            </a:pPr>
            <a:r>
              <a:rPr lang="en" sz="1490"/>
              <a:t>AWS amplify</a:t>
            </a:r>
            <a:endParaRPr sz="1490"/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Char char="-"/>
            </a:pPr>
            <a:r>
              <a:rPr lang="en" sz="1490"/>
              <a:t>Amazon RDS MySQL</a:t>
            </a:r>
            <a:endParaRPr sz="1490"/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Char char="-"/>
            </a:pPr>
            <a:r>
              <a:rPr lang="en" sz="1490"/>
              <a:t>Apple/Google Maps</a:t>
            </a:r>
            <a:endParaRPr sz="1490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Language Constraints</a:t>
            </a:r>
            <a:endParaRPr sz="1829"/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Char char="-"/>
            </a:pPr>
            <a:r>
              <a:rPr lang="en" sz="1490"/>
              <a:t>Dart, GraphQL</a:t>
            </a:r>
            <a:endParaRPr sz="1890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Platform Constraints</a:t>
            </a:r>
            <a:endParaRPr sz="1829"/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Char char="-"/>
            </a:pPr>
            <a:r>
              <a:rPr lang="en" sz="1490"/>
              <a:t>IOS/Android</a:t>
            </a:r>
            <a:endParaRPr sz="1490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Hardware Constraints </a:t>
            </a:r>
            <a:endParaRPr sz="1829"/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Char char="-"/>
            </a:pPr>
            <a:r>
              <a:rPr lang="en" sz="1490"/>
              <a:t>Mobile Device </a:t>
            </a:r>
            <a:endParaRPr sz="1490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Network Constraints </a:t>
            </a:r>
            <a:endParaRPr sz="1829"/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Char char="-"/>
            </a:pPr>
            <a:r>
              <a:rPr lang="en" sz="1490"/>
              <a:t>Network Connection</a:t>
            </a:r>
            <a:endParaRPr sz="1490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Deployment Constraints </a:t>
            </a:r>
            <a:endParaRPr sz="1829"/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Char char="-"/>
            </a:pPr>
            <a:r>
              <a:rPr lang="en" sz="1490"/>
              <a:t>Amazon Web Services</a:t>
            </a:r>
            <a:endParaRPr sz="1490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Transition &amp; Support Constraints</a:t>
            </a:r>
            <a:endParaRPr sz="1829"/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Char char="-"/>
            </a:pPr>
            <a:r>
              <a:rPr lang="en" sz="1490"/>
              <a:t>Github Version Control</a:t>
            </a:r>
            <a:endParaRPr sz="1490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Budget &amp; Schedule Constraints </a:t>
            </a:r>
            <a:endParaRPr sz="1829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875" y="69150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0675" y="1071500"/>
            <a:ext cx="2382550" cy="17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1875" y="2391150"/>
            <a:ext cx="1194700" cy="11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0775" y="2391150"/>
            <a:ext cx="1194700" cy="11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4775" y="3008525"/>
            <a:ext cx="1705375" cy="17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32449" y="3685300"/>
            <a:ext cx="13430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&amp; Language Constraints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400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Tool Constraints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Flutter</a:t>
            </a:r>
            <a:endParaRPr/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Front end of the application (UI)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Aws Amplify </a:t>
            </a:r>
            <a:endParaRPr sz="13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Backend Package on AWS</a:t>
            </a:r>
            <a:endParaRPr sz="13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Integration of many AWS services and toolkits 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Amazon RDS MySQL</a:t>
            </a:r>
            <a:endParaRPr sz="13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Relational Database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Apple/Google Maps</a:t>
            </a:r>
            <a:endParaRPr sz="13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For maps page and food locations</a:t>
            </a:r>
            <a:endParaRPr sz="1300"/>
          </a:p>
        </p:txBody>
      </p:sp>
      <p:sp>
        <p:nvSpPr>
          <p:cNvPr id="121" name="Google Shape;121;p20"/>
          <p:cNvSpPr txBox="1"/>
          <p:nvPr/>
        </p:nvSpPr>
        <p:spPr>
          <a:xfrm>
            <a:off x="4822800" y="1152475"/>
            <a:ext cx="40095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Language Constraints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Char char="-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Dart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Flutter framework uses Dart programming language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Widgets Structure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GraphQL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Querying Language for fetching and storing data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Managed through Amplify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2" name="Google Shape;122;p20"/>
          <p:cNvCxnSpPr/>
          <p:nvPr/>
        </p:nvCxnSpPr>
        <p:spPr>
          <a:xfrm>
            <a:off x="4572000" y="1152475"/>
            <a:ext cx="0" cy="354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25" y="3891850"/>
            <a:ext cx="1126350" cy="11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8725" y="3535243"/>
            <a:ext cx="11263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1275" y="3939575"/>
            <a:ext cx="1718825" cy="9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6299" y="3661074"/>
            <a:ext cx="1080800" cy="10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18025" y="3891850"/>
            <a:ext cx="1126350" cy="11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61175" y="3902975"/>
            <a:ext cx="1104100" cy="11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&amp; Hardware Constraints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400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Platform Constraints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IOS or Android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app can only be downloaded on an IOS or Android device </a:t>
            </a:r>
            <a:endParaRPr/>
          </a:p>
        </p:txBody>
      </p:sp>
      <p:cxnSp>
        <p:nvCxnSpPr>
          <p:cNvPr id="135" name="Google Shape;135;p21"/>
          <p:cNvCxnSpPr/>
          <p:nvPr/>
        </p:nvCxnSpPr>
        <p:spPr>
          <a:xfrm>
            <a:off x="4572000" y="1152475"/>
            <a:ext cx="0" cy="354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1"/>
          <p:cNvSpPr txBox="1"/>
          <p:nvPr/>
        </p:nvSpPr>
        <p:spPr>
          <a:xfrm>
            <a:off x="4822800" y="1152475"/>
            <a:ext cx="40095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Hardware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Constraints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Char char="-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Mobile Device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user must own a mobile device with internet access in order to use the app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75" y="2890275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7880" y="2890275"/>
            <a:ext cx="270442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