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7" r:id="rId2"/>
    <p:sldId id="266" r:id="rId3"/>
    <p:sldId id="268" r:id="rId4"/>
    <p:sldId id="267" r:id="rId5"/>
    <p:sldId id="263" r:id="rId6"/>
    <p:sldId id="264" r:id="rId7"/>
    <p:sldId id="265" r:id="rId8"/>
    <p:sldId id="269" r:id="rId9"/>
    <p:sldId id="258" r:id="rId10"/>
    <p:sldId id="270" r:id="rId11"/>
    <p:sldId id="259" r:id="rId12"/>
    <p:sldId id="271" r:id="rId13"/>
    <p:sldId id="260" r:id="rId14"/>
    <p:sldId id="272" r:id="rId15"/>
    <p:sldId id="262" r:id="rId16"/>
    <p:sldId id="273" r:id="rId17"/>
    <p:sldId id="26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A28CAE8-1875-4445-A571-EEDFE2199F28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A52F-17F7-4CA8-BC2E-C138E4C5839E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4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CAE8-1875-4445-A571-EEDFE2199F28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A52F-17F7-4CA8-BC2E-C138E4C583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53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CAE8-1875-4445-A571-EEDFE2199F28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A52F-17F7-4CA8-BC2E-C138E4C5839E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26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CAE8-1875-4445-A571-EEDFE2199F28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A52F-17F7-4CA8-BC2E-C138E4C583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90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CAE8-1875-4445-A571-EEDFE2199F28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A52F-17F7-4CA8-BC2E-C138E4C5839E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66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CAE8-1875-4445-A571-EEDFE2199F28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A52F-17F7-4CA8-BC2E-C138E4C583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01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CAE8-1875-4445-A571-EEDFE2199F28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A52F-17F7-4CA8-BC2E-C138E4C583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61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CAE8-1875-4445-A571-EEDFE2199F28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A52F-17F7-4CA8-BC2E-C138E4C583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675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CAE8-1875-4445-A571-EEDFE2199F28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A52F-17F7-4CA8-BC2E-C138E4C583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49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CAE8-1875-4445-A571-EEDFE2199F28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A52F-17F7-4CA8-BC2E-C138E4C583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49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CAE8-1875-4445-A571-EEDFE2199F28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A52F-17F7-4CA8-BC2E-C138E4C5839E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91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28CAE8-1875-4445-A571-EEDFE2199F28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007A52F-17F7-4CA8-BC2E-C138E4C5839E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55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udio/NAudio/tree/master/Docs" TargetMode="External"/><Relationship Id="rId2" Type="http://schemas.openxmlformats.org/officeDocument/2006/relationships/hyperlink" Target="https://github.com/naudio/NAudio/blob/master/Docs/RecordWavFileWinFormsWaveIn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B/NAudio/blob/master/NAudio/Wave/WaveFormats/WaveFormat.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jdoodle.com/execute-octave-matlab-onlin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E3B6-9B98-5E15-DEA5-E067CF6D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A4 Recording – July 7</a:t>
            </a:r>
            <a:r>
              <a:rPr lang="en-US" baseline="30000"/>
              <a:t>th</a:t>
            </a:r>
            <a:r>
              <a:rPr lang="en-US"/>
              <a:t> 2022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5B7C-FA13-91A9-CCCF-8C154484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 files:</a:t>
            </a:r>
          </a:p>
          <a:p>
            <a:r>
              <a:rPr lang="en-US" dirty="0"/>
              <a:t>1. A4_Before_Packing.txt </a:t>
            </a:r>
            <a:r>
              <a:rPr lang="en-US" dirty="0">
                <a:sym typeface="Wingdings" panose="05000000000000000000" pitchFamily="2" charset="2"/>
              </a:rPr>
              <a:t> raw byte data from audio library.</a:t>
            </a:r>
          </a:p>
          <a:p>
            <a:r>
              <a:rPr lang="en-US" dirty="0">
                <a:sym typeface="Wingdings" panose="05000000000000000000" pitchFamily="2" charset="2"/>
              </a:rPr>
              <a:t>2. A4_After_Packing.txt  byte data repacked into proper format (repacked using C#).</a:t>
            </a:r>
          </a:p>
          <a:p>
            <a:r>
              <a:rPr lang="en-US" dirty="0">
                <a:sym typeface="Wingdings" panose="05000000000000000000" pitchFamily="2" charset="2"/>
              </a:rPr>
              <a:t>3. A4_Autocorrelated_Frequency  applying autocorrelation on “A4_After_Packing.txt”</a:t>
            </a:r>
          </a:p>
          <a:p>
            <a:r>
              <a:rPr lang="en-US" dirty="0">
                <a:sym typeface="Wingdings" panose="05000000000000000000" pitchFamily="2" charset="2"/>
              </a:rPr>
              <a:t>4. </a:t>
            </a:r>
            <a:r>
              <a:rPr lang="en-US" dirty="0" err="1">
                <a:sym typeface="Wingdings" panose="05000000000000000000" pitchFamily="2" charset="2"/>
              </a:rPr>
              <a:t>corrected.mat</a:t>
            </a:r>
            <a:r>
              <a:rPr lang="en-US" dirty="0">
                <a:sym typeface="Wingdings" panose="05000000000000000000" pitchFamily="2" charset="2"/>
              </a:rPr>
              <a:t>  provided by Professor Boyd for Comparison</a:t>
            </a:r>
          </a:p>
          <a:p>
            <a:r>
              <a:rPr lang="en-US" dirty="0">
                <a:sym typeface="Wingdings" panose="05000000000000000000" pitchFamily="2" charset="2"/>
              </a:rPr>
              <a:t>5. corrected2.txt  Inserting “A4_Before_Packing.txt” into an online </a:t>
            </a:r>
            <a:r>
              <a:rPr lang="en-US" dirty="0" err="1">
                <a:sym typeface="Wingdings" panose="05000000000000000000" pitchFamily="2" charset="2"/>
              </a:rPr>
              <a:t>MatLab</a:t>
            </a:r>
            <a:r>
              <a:rPr lang="en-US" dirty="0">
                <a:sym typeface="Wingdings" panose="05000000000000000000" pitchFamily="2" charset="2"/>
              </a:rPr>
              <a:t> IDE, copying the first ~1000 values. (repacked using </a:t>
            </a:r>
            <a:r>
              <a:rPr lang="en-US" dirty="0" err="1">
                <a:sym typeface="Wingdings" panose="05000000000000000000" pitchFamily="2" charset="2"/>
              </a:rPr>
              <a:t>MatLab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0257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4647-CB79-027A-D5D9-86DEE841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Corrected.mat</a:t>
            </a:r>
            <a:r>
              <a:rPr lang="en-US" dirty="0"/>
              <a:t> Graph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70E8D-A4B8-AAB3-5FC3-1EA858986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Y-axis label is incorrect, it is not in frequency. It is just the value of each sample.</a:t>
            </a:r>
          </a:p>
          <a:p>
            <a:r>
              <a:rPr lang="en-US" dirty="0"/>
              <a:t>This data was obtained from </a:t>
            </a:r>
            <a:r>
              <a:rPr lang="en-US" dirty="0" err="1"/>
              <a:t>corrected.mat</a:t>
            </a:r>
            <a:r>
              <a:rPr lang="en-US" dirty="0"/>
              <a:t> (from Professor Boyd).</a:t>
            </a:r>
          </a:p>
          <a:p>
            <a:r>
              <a:rPr lang="en-US" dirty="0"/>
              <a:t>The </a:t>
            </a:r>
            <a:r>
              <a:rPr lang="en-US" dirty="0" err="1"/>
              <a:t>corrected.mat</a:t>
            </a:r>
            <a:r>
              <a:rPr lang="en-US" dirty="0"/>
              <a:t> file was obtained from a different audio recording, the one previously sent to Professor Boyd.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306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92D9236-C372-A0A8-5995-A24EBAB39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466" y="0"/>
            <a:ext cx="13395075" cy="6858000"/>
          </a:xfrm>
        </p:spPr>
      </p:pic>
    </p:spTree>
    <p:extLst>
      <p:ext uri="{BB962C8B-B14F-4D97-AF65-F5344CB8AC3E}">
        <p14:creationId xmlns:p14="http://schemas.microsoft.com/office/powerpoint/2010/main" val="24737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4647-CB79-027A-D5D9-86DEE841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</a:t>
            </a:r>
            <a:r>
              <a:rPr lang="en-US" dirty="0" err="1"/>
              <a:t>Corrected.mat</a:t>
            </a:r>
            <a:r>
              <a:rPr lang="en-US" dirty="0"/>
              <a:t> and A4_After_Packing.txt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70E8D-A4B8-AAB3-5FC3-1EA858986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Y-axis label is incorrect, it is not in frequency. It is just the value of each sample.</a:t>
            </a:r>
          </a:p>
          <a:p>
            <a:r>
              <a:rPr lang="en-US" dirty="0"/>
              <a:t>In blue we have “A4_After_Packing.txt”, in red we have “</a:t>
            </a:r>
            <a:r>
              <a:rPr lang="en-US" dirty="0" err="1"/>
              <a:t>corrected.mat</a:t>
            </a:r>
            <a:r>
              <a:rPr lang="en-US" dirty="0"/>
              <a:t>”.</a:t>
            </a:r>
          </a:p>
          <a:p>
            <a:r>
              <a:rPr lang="en-US" dirty="0"/>
              <a:t>The </a:t>
            </a:r>
            <a:r>
              <a:rPr lang="en-US" dirty="0" err="1"/>
              <a:t>corrected.mat</a:t>
            </a:r>
            <a:r>
              <a:rPr lang="en-US" dirty="0"/>
              <a:t> file was obtained from a different audio recording, the one previously sent to Professor Boyd.</a:t>
            </a:r>
          </a:p>
          <a:p>
            <a:r>
              <a:rPr lang="en-US" dirty="0"/>
              <a:t>Note: They do not match perfectly, but they were in fact from other recordings.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341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FCE23556-E5DD-4722-6DEC-87F6C5597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119" y="0"/>
            <a:ext cx="13395075" cy="6858000"/>
          </a:xfrm>
        </p:spPr>
      </p:pic>
    </p:spTree>
    <p:extLst>
      <p:ext uri="{BB962C8B-B14F-4D97-AF65-F5344CB8AC3E}">
        <p14:creationId xmlns:p14="http://schemas.microsoft.com/office/powerpoint/2010/main" val="92253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4647-CB79-027A-D5D9-86DEE841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err="1"/>
              <a:t>Corrected.mat</a:t>
            </a:r>
            <a:r>
              <a:rPr lang="en-US" dirty="0"/>
              <a:t> and Corrected2.mat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70E8D-A4B8-AAB3-5FC3-1EA858986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Y-axis label is incorrect, it is not in frequency. It is just the value of each sample.</a:t>
            </a:r>
          </a:p>
          <a:p>
            <a:r>
              <a:rPr lang="en-US" dirty="0"/>
              <a:t>In blue we have “corrected2.txt”, in red we have “</a:t>
            </a:r>
            <a:r>
              <a:rPr lang="en-US" dirty="0" err="1"/>
              <a:t>corrected.mat</a:t>
            </a:r>
            <a:r>
              <a:rPr lang="en-US" dirty="0"/>
              <a:t>”.</a:t>
            </a:r>
          </a:p>
          <a:p>
            <a:r>
              <a:rPr lang="en-US" dirty="0"/>
              <a:t>As noted above, corrected2.txt was obtained by inserting “A4_Before_Packing.txt” into the online </a:t>
            </a:r>
            <a:r>
              <a:rPr lang="en-US" dirty="0" err="1"/>
              <a:t>Matlab</a:t>
            </a:r>
            <a:r>
              <a:rPr lang="en-US" dirty="0"/>
              <a:t> Editor.</a:t>
            </a:r>
          </a:p>
          <a:p>
            <a:r>
              <a:rPr lang="en-US" dirty="0"/>
              <a:t>Seems to be a very close match, leads me to believe that my coding method for repacking works. Or would it be the complete opposite, since its not exact match, it cannot be right?</a:t>
            </a:r>
          </a:p>
          <a:p>
            <a:r>
              <a:rPr lang="en-US" dirty="0"/>
              <a:t>Unfortunately the online IDE has limited output, so I could only get &lt; 1000 samples.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606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4C414983-1938-AFFD-391C-1C0D3D505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904" y="36163"/>
            <a:ext cx="13253807" cy="6785674"/>
          </a:xfrm>
        </p:spPr>
      </p:pic>
    </p:spTree>
    <p:extLst>
      <p:ext uri="{BB962C8B-B14F-4D97-AF65-F5344CB8AC3E}">
        <p14:creationId xmlns:p14="http://schemas.microsoft.com/office/powerpoint/2010/main" val="2250593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4647-CB79-027A-D5D9-86DEE841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Frequency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70E8D-A4B8-AAB3-5FC3-1EA858986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plotting the “A4_Autocorrelated_Frequency.txt”. </a:t>
            </a:r>
          </a:p>
          <a:p>
            <a:r>
              <a:rPr lang="en-US" dirty="0"/>
              <a:t>This data was obtained by using the Autocorrelation method provided by professor Boyd.</a:t>
            </a:r>
          </a:p>
          <a:p>
            <a:r>
              <a:rPr lang="en-US" dirty="0"/>
              <a:t>The line is hovering at directly 441hz (except for the spikes).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9285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85D1155-08CC-F03D-C01C-508BF6824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538" y="0"/>
            <a:ext cx="13395075" cy="6858000"/>
          </a:xfrm>
        </p:spPr>
      </p:pic>
    </p:spTree>
    <p:extLst>
      <p:ext uri="{BB962C8B-B14F-4D97-AF65-F5344CB8AC3E}">
        <p14:creationId xmlns:p14="http://schemas.microsoft.com/office/powerpoint/2010/main" val="4072532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4647-CB79-027A-D5D9-86DEE841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questions and thoughts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70E8D-A4B8-AAB3-5FC3-1EA858986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I determine whether the before/after packing data is good or bad?</a:t>
            </a:r>
          </a:p>
          <a:p>
            <a:r>
              <a:rPr lang="en-US" dirty="0"/>
              <a:t>Is there a visual way that the Autocorrelation method can be related to the “After Packing Before Autocorrelation” Graph?</a:t>
            </a:r>
          </a:p>
          <a:p>
            <a:r>
              <a:rPr lang="en-US" dirty="0"/>
              <a:t>What does the t line do in the Octave example?</a:t>
            </a:r>
          </a:p>
          <a:p>
            <a:r>
              <a:rPr lang="en-US" dirty="0"/>
              <a:t>How does the loudness/distance from the microphone relate to the noise and or amplitude of the Sin Graph?</a:t>
            </a:r>
          </a:p>
          <a:p>
            <a:r>
              <a:rPr lang="en-US" dirty="0"/>
              <a:t>If the Before Autocorrelation but After Packing values are OK,  then why are we not bang on at 440hz? Is there an error with how I am doing the Auto Correlation?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970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E3B6-9B98-5E15-DEA5-E067CF6D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Naudio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5B7C-FA13-91A9-CCCF-8C154484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NAudio</a:t>
            </a:r>
            <a:r>
              <a:rPr lang="en-US" dirty="0"/>
              <a:t> is the library being used to record audio in C# - we use C# so that we can directly import the library into Unity for the game.</a:t>
            </a:r>
          </a:p>
          <a:p>
            <a:r>
              <a:rPr lang="en-CA" dirty="0">
                <a:hlinkClick r:id="rId2"/>
              </a:rPr>
              <a:t>https://github.com/naudio/NAudio/blob/master/Docs/RecordWavFileWinFormsWaveIn.md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 Helpful example</a:t>
            </a:r>
          </a:p>
          <a:p>
            <a:r>
              <a:rPr lang="en-US" dirty="0">
                <a:hlinkClick r:id="rId3"/>
              </a:rPr>
              <a:t>https://github.com/naudio/NAudio/tree/master/Docs</a:t>
            </a:r>
            <a:r>
              <a:rPr lang="en-US" dirty="0"/>
              <a:t> &lt;-- Master Documentation.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081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E3B6-9B98-5E15-DEA5-E067CF6D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Naudio</a:t>
            </a:r>
            <a:r>
              <a:rPr lang="en-US" dirty="0"/>
              <a:t> - </a:t>
            </a:r>
            <a:r>
              <a:rPr lang="en-US" dirty="0" err="1"/>
              <a:t>WaveIn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5B7C-FA13-91A9-CCCF-8C154484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WaveIn</a:t>
            </a:r>
            <a:r>
              <a:rPr lang="en-US" dirty="0"/>
              <a:t> is the way we record audio in real 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Device number </a:t>
            </a:r>
            <a:r>
              <a:rPr lang="en-US" dirty="0">
                <a:sym typeface="Wingdings" panose="05000000000000000000" pitchFamily="2" charset="2"/>
              </a:rPr>
              <a:t> recording device to use</a:t>
            </a:r>
          </a:p>
          <a:p>
            <a:r>
              <a:rPr lang="en-US" dirty="0" err="1">
                <a:sym typeface="Wingdings" panose="05000000000000000000" pitchFamily="2" charset="2"/>
              </a:rPr>
              <a:t>WaveFormat</a:t>
            </a:r>
            <a:r>
              <a:rPr lang="en-US" dirty="0">
                <a:sym typeface="Wingdings" panose="05000000000000000000" pitchFamily="2" charset="2"/>
              </a:rPr>
              <a:t>  Shown Below</a:t>
            </a:r>
          </a:p>
          <a:p>
            <a:r>
              <a:rPr lang="en-US" dirty="0" err="1">
                <a:sym typeface="Wingdings" panose="05000000000000000000" pitchFamily="2" charset="2"/>
              </a:rPr>
              <a:t>BufferMilliseconds</a:t>
            </a:r>
            <a:r>
              <a:rPr lang="en-US" dirty="0">
                <a:sym typeface="Wingdings" panose="05000000000000000000" pitchFamily="2" charset="2"/>
              </a:rPr>
              <a:t>  The speed at which we collect data, currently set to 20ms such that we get 50 new buffers/chunks every second.</a:t>
            </a:r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D3D38-5646-3908-1CBD-685BB4FBC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32" y="2311330"/>
            <a:ext cx="8086708" cy="18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1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E3B6-9B98-5E15-DEA5-E067CF6D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Naudio</a:t>
            </a:r>
            <a:r>
              <a:rPr lang="en-US" dirty="0"/>
              <a:t> - </a:t>
            </a:r>
            <a:r>
              <a:rPr lang="en-US" dirty="0" err="1"/>
              <a:t>WaveFormat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5B7C-FA13-91A9-CCCF-8C154484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https://github.com/SjB/NAudio/blob/master/NAudio/Wave/WaveFormats/WaveFormat.cs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CA" dirty="0"/>
              <a:t>This is the way we setup the format of the input audio.</a:t>
            </a:r>
          </a:p>
          <a:p>
            <a:r>
              <a:rPr lang="en-CA" dirty="0"/>
              <a:t>Wave format takes three parameters:</a:t>
            </a:r>
          </a:p>
          <a:p>
            <a:r>
              <a:rPr lang="en-CA" dirty="0"/>
              <a:t>1. </a:t>
            </a:r>
            <a:r>
              <a:rPr lang="en-CA" dirty="0" err="1"/>
              <a:t>sampleRate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44100hz</a:t>
            </a:r>
          </a:p>
          <a:p>
            <a:r>
              <a:rPr lang="en-CA" dirty="0">
                <a:sym typeface="Wingdings" panose="05000000000000000000" pitchFamily="2" charset="2"/>
              </a:rPr>
              <a:t>2. </a:t>
            </a:r>
            <a:r>
              <a:rPr lang="en-CA" dirty="0" err="1">
                <a:sym typeface="Wingdings" panose="05000000000000000000" pitchFamily="2" charset="2"/>
              </a:rPr>
              <a:t>bitDepth</a:t>
            </a:r>
            <a:r>
              <a:rPr lang="en-CA" dirty="0">
                <a:sym typeface="Wingdings" panose="05000000000000000000" pitchFamily="2" charset="2"/>
              </a:rPr>
              <a:t>  16</a:t>
            </a:r>
          </a:p>
          <a:p>
            <a:r>
              <a:rPr lang="en-CA" dirty="0">
                <a:sym typeface="Wingdings" panose="05000000000000000000" pitchFamily="2" charset="2"/>
              </a:rPr>
              <a:t>3. </a:t>
            </a:r>
            <a:r>
              <a:rPr lang="en-CA" dirty="0" err="1">
                <a:sym typeface="Wingdings" panose="05000000000000000000" pitchFamily="2" charset="2"/>
              </a:rPr>
              <a:t>channelCount</a:t>
            </a:r>
            <a:r>
              <a:rPr lang="en-CA" dirty="0">
                <a:sym typeface="Wingdings" panose="05000000000000000000" pitchFamily="2" charset="2"/>
              </a:rPr>
              <a:t> 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334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E3B6-9B98-5E15-DEA5-E067CF6D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</a:t>
            </a:r>
            <a:r>
              <a:rPr lang="en-US" dirty="0" err="1"/>
              <a:t>Matlab</a:t>
            </a:r>
            <a:r>
              <a:rPr lang="en-US" dirty="0"/>
              <a:t> Setup (For repacking)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5B7C-FA13-91A9-CCCF-8C154484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an online IDE: </a:t>
            </a:r>
            <a:r>
              <a:rPr lang="en-US" dirty="0">
                <a:hlinkClick r:id="rId2"/>
              </a:rPr>
              <a:t>https://www.jdoodle.com/execute-octave-matlab-online/</a:t>
            </a:r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F5786-379A-730F-489E-615FD1DBD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55" y="2729938"/>
            <a:ext cx="10527695" cy="358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0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E3B6-9B98-5E15-DEA5-E067CF6D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350" y="224490"/>
            <a:ext cx="9720072" cy="1499616"/>
          </a:xfrm>
        </p:spPr>
        <p:txBody>
          <a:bodyPr/>
          <a:lstStyle/>
          <a:p>
            <a:r>
              <a:rPr lang="en-US" dirty="0"/>
              <a:t>C# Setup (For Repacking)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9447E-A86D-D391-FB59-5DD4F6D22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9718"/>
            <a:ext cx="7375357" cy="54188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2E27A9-453E-1873-D015-84DCEC04D9EC}"/>
              </a:ext>
            </a:extLst>
          </p:cNvPr>
          <p:cNvSpPr txBox="1"/>
          <p:nvPr/>
        </p:nvSpPr>
        <p:spPr>
          <a:xfrm>
            <a:off x="8321879" y="1279718"/>
            <a:ext cx="37247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xRaw</a:t>
            </a:r>
            <a:r>
              <a:rPr lang="en-US" dirty="0"/>
              <a:t> is a direct copy of </a:t>
            </a:r>
            <a:r>
              <a:rPr lang="en-US" dirty="0" err="1"/>
              <a:t>e.Buffer</a:t>
            </a:r>
            <a:r>
              <a:rPr lang="en-US" dirty="0"/>
              <a:t>, the raw byte data from the audio input library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commented out for loop was an attempt at replicating the t = ((1:length(x)) – 1) / </a:t>
            </a:r>
            <a:r>
              <a:rPr lang="en-US" dirty="0" err="1"/>
              <a:t>fSample</a:t>
            </a:r>
            <a:r>
              <a:rPr lang="en-US" dirty="0"/>
              <a:t>;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exactly sure what </a:t>
            </a:r>
            <a:r>
              <a:rPr lang="en-US" dirty="0" err="1"/>
              <a:t>fSample</a:t>
            </a:r>
            <a:r>
              <a:rPr lang="en-US" dirty="0"/>
              <a:t> represents.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method is a replication of the </a:t>
            </a:r>
            <a:r>
              <a:rPr lang="en-US" dirty="0" err="1"/>
              <a:t>matlab</a:t>
            </a:r>
            <a:r>
              <a:rPr lang="en-US" dirty="0"/>
              <a:t> method provided by Professor Boyd.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064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E3B6-9B98-5E15-DEA5-E067CF6D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17" y="249657"/>
            <a:ext cx="9720072" cy="1499616"/>
          </a:xfrm>
        </p:spPr>
        <p:txBody>
          <a:bodyPr/>
          <a:lstStyle/>
          <a:p>
            <a:r>
              <a:rPr lang="en-US" dirty="0"/>
              <a:t>C# Setup (For Autocorrelation)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2E27A9-453E-1873-D015-84DCEC04D9EC}"/>
              </a:ext>
            </a:extLst>
          </p:cNvPr>
          <p:cNvSpPr txBox="1"/>
          <p:nvPr/>
        </p:nvSpPr>
        <p:spPr>
          <a:xfrm>
            <a:off x="6807001" y="1506022"/>
            <a:ext cx="3724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Values contains the repacked values: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E.buffer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xRaw</a:t>
            </a:r>
            <a:r>
              <a:rPr lang="en-US" dirty="0">
                <a:sym typeface="Wingdings" panose="05000000000000000000" pitchFamily="2" charset="2"/>
              </a:rPr>
              <a:t>  values</a:t>
            </a:r>
          </a:p>
          <a:p>
            <a:pPr marL="285750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This method was created using the article on autocorrelation shown by Professor Boyd.</a:t>
            </a:r>
          </a:p>
          <a:p>
            <a:pPr marL="285750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Uses a state machine to determine peaks and obtain frequency.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ym typeface="Wingdings" panose="05000000000000000000" pitchFamily="2" charset="2"/>
              </a:rPr>
              <a:t>Sample_Frequency</a:t>
            </a:r>
            <a:r>
              <a:rPr lang="en-US" dirty="0">
                <a:sym typeface="Wingdings" panose="05000000000000000000" pitchFamily="2" charset="2"/>
              </a:rPr>
              <a:t> = 44100hz</a:t>
            </a:r>
          </a:p>
          <a:p>
            <a:pPr marL="285750" indent="-285750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7544D-D2BF-B9A2-13A1-0FDF156B0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02" y="1342255"/>
            <a:ext cx="4744112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9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4647-CB79-027A-D5D9-86DEE841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A4 After Packing Graph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70E8D-A4B8-AAB3-5FC3-1EA858986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 was obtained by feeding “A4_Before_Packing.txt” into the previously mentioned C# Setup For Repacking.</a:t>
            </a:r>
          </a:p>
          <a:p>
            <a:r>
              <a:rPr lang="en-US" dirty="0"/>
              <a:t>The red line is the mean / average line of all y values.</a:t>
            </a:r>
          </a:p>
          <a:p>
            <a:r>
              <a:rPr lang="en-CA" dirty="0"/>
              <a:t>Seems to very closely represent a sin wave.</a:t>
            </a:r>
          </a:p>
          <a:p>
            <a:r>
              <a:rPr lang="en-CA" dirty="0"/>
              <a:t>Zoomed in</a:t>
            </a:r>
          </a:p>
        </p:txBody>
      </p:sp>
    </p:spTree>
    <p:extLst>
      <p:ext uri="{BB962C8B-B14F-4D97-AF65-F5344CB8AC3E}">
        <p14:creationId xmlns:p14="http://schemas.microsoft.com/office/powerpoint/2010/main" val="356879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E66E5DA0-E4FB-E248-E191-FFED5B55A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538" y="0"/>
            <a:ext cx="13395075" cy="6858000"/>
          </a:xfrm>
        </p:spPr>
      </p:pic>
    </p:spTree>
    <p:extLst>
      <p:ext uri="{BB962C8B-B14F-4D97-AF65-F5344CB8AC3E}">
        <p14:creationId xmlns:p14="http://schemas.microsoft.com/office/powerpoint/2010/main" val="1105441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</TotalTime>
  <Words>927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Tw Cen MT</vt:lpstr>
      <vt:lpstr>Tw Cen MT Condensed</vt:lpstr>
      <vt:lpstr>Wingdings 3</vt:lpstr>
      <vt:lpstr>Integral</vt:lpstr>
      <vt:lpstr>A4 Recording – July 7th 2022</vt:lpstr>
      <vt:lpstr>Naudio</vt:lpstr>
      <vt:lpstr>Naudio - WaveIn</vt:lpstr>
      <vt:lpstr>Naudio - WaveFormat</vt:lpstr>
      <vt:lpstr>Online Matlab Setup (For repacking)</vt:lpstr>
      <vt:lpstr>C# Setup (For Repacking)</vt:lpstr>
      <vt:lpstr>C# Setup (For Autocorrelation)</vt:lpstr>
      <vt:lpstr>A4 After Packing Graph</vt:lpstr>
      <vt:lpstr>PowerPoint Presentation</vt:lpstr>
      <vt:lpstr>Corrected.mat Graph</vt:lpstr>
      <vt:lpstr>PowerPoint Presentation</vt:lpstr>
      <vt:lpstr>Comparing Corrected.mat and A4_After_Packing.txt</vt:lpstr>
      <vt:lpstr>PowerPoint Presentation</vt:lpstr>
      <vt:lpstr>Comparing Corrected.mat and Corrected2.mat</vt:lpstr>
      <vt:lpstr>PowerPoint Presentation</vt:lpstr>
      <vt:lpstr>Plotting the Frequency</vt:lpstr>
      <vt:lpstr>PowerPoint Presentation</vt:lpstr>
      <vt:lpstr>Final questions and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A4 Recording – July 7th 2022</dc:title>
  <dc:creator>matt mcconnell</dc:creator>
  <cp:lastModifiedBy>matt mcconnell</cp:lastModifiedBy>
  <cp:revision>5</cp:revision>
  <dcterms:created xsi:type="dcterms:W3CDTF">2022-07-13T00:20:15Z</dcterms:created>
  <dcterms:modified xsi:type="dcterms:W3CDTF">2022-07-13T01:24:40Z</dcterms:modified>
</cp:coreProperties>
</file>