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" y="12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5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D9F6-4D88-4637-B8E2-018ED02B1D2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6FB2-F196-4AD6-A777-4856D98D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ql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16" y="385621"/>
            <a:ext cx="1204010" cy="148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" y="4674045"/>
            <a:ext cx="1822352" cy="182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75" y="4634250"/>
            <a:ext cx="2858319" cy="15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thereum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690" y="0"/>
            <a:ext cx="2545166" cy="25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ongo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15" y="4266587"/>
            <a:ext cx="1843588" cy="21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uffle ethereum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98" y="320730"/>
            <a:ext cx="1367672" cy="13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/>
          <p:cNvSpPr/>
          <p:nvPr/>
        </p:nvSpPr>
        <p:spPr>
          <a:xfrm rot="5400000">
            <a:off x="942428" y="3402995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16200000">
            <a:off x="413185" y="3402994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/>
          <p:cNvSpPr/>
          <p:nvPr/>
        </p:nvSpPr>
        <p:spPr>
          <a:xfrm rot="10800000">
            <a:off x="7483387" y="5559352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>
            <a:off x="7483387" y="5032095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/>
          <p:cNvSpPr/>
          <p:nvPr/>
        </p:nvSpPr>
        <p:spPr>
          <a:xfrm rot="10800000">
            <a:off x="7502779" y="1688402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>
            <a:off x="7502779" y="1161145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/>
          <p:cNvSpPr/>
          <p:nvPr/>
        </p:nvSpPr>
        <p:spPr>
          <a:xfrm rot="10800000">
            <a:off x="2579352" y="5769189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/>
          <p:cNvSpPr/>
          <p:nvPr/>
        </p:nvSpPr>
        <p:spPr>
          <a:xfrm>
            <a:off x="2579352" y="5241932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/>
          <p:cNvSpPr/>
          <p:nvPr/>
        </p:nvSpPr>
        <p:spPr>
          <a:xfrm rot="5400000">
            <a:off x="5259064" y="3402994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/>
          <p:cNvSpPr/>
          <p:nvPr/>
        </p:nvSpPr>
        <p:spPr>
          <a:xfrm rot="16200000">
            <a:off x="4729821" y="3402993"/>
            <a:ext cx="1795662" cy="209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09709" y="344128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UserID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1297435" y="3441286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Ethereum</a:t>
            </a:r>
            <a:r>
              <a:rPr lang="en-US" dirty="0"/>
              <a:t> Address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9986" y="4604082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Ethereum</a:t>
            </a:r>
            <a:r>
              <a:rPr lang="en-US" dirty="0"/>
              <a:t> Address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07613" y="6127065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List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5781610" y="2929048"/>
            <a:ext cx="218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 Contract parameter Current State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3913034" y="3067548"/>
            <a:ext cx="216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 Contract Parameter updates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16563" y="2048293"/>
            <a:ext cx="210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 Contract Current 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16875" y="451566"/>
            <a:ext cx="210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 Contract Updates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74234" y="4504456"/>
            <a:ext cx="15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Movie Request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80281" y="5874108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486" y="1992931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Firebase SQL database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1906" y="6432211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IOS Swift Application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22001" y="1836739"/>
            <a:ext cx="239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Truffle Smart Contract Compiler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48529" y="2161397"/>
            <a:ext cx="210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Ethereum</a:t>
            </a:r>
            <a:r>
              <a:rPr lang="en-US" dirty="0"/>
              <a:t> blockchain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54983" y="6174457"/>
            <a:ext cx="210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MongoDB NoSQL database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3208" y="6174457"/>
            <a:ext cx="210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NodeJS</a:t>
            </a:r>
            <a:r>
              <a:rPr lang="en-US" dirty="0"/>
              <a:t> Express Server</a:t>
            </a:r>
          </a:p>
        </p:txBody>
      </p:sp>
    </p:spTree>
    <p:extLst>
      <p:ext uri="{BB962C8B-B14F-4D97-AF65-F5344CB8AC3E}">
        <p14:creationId xmlns:p14="http://schemas.microsoft.com/office/powerpoint/2010/main" val="21380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brutsaert</dc:creator>
  <cp:lastModifiedBy>hendrik brutsaert</cp:lastModifiedBy>
  <cp:revision>5</cp:revision>
  <dcterms:created xsi:type="dcterms:W3CDTF">2018-01-20T21:31:56Z</dcterms:created>
  <dcterms:modified xsi:type="dcterms:W3CDTF">2018-01-20T22:14:25Z</dcterms:modified>
</cp:coreProperties>
</file>