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8288000" cy="1029652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3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74" y="72"/>
      </p:cViewPr>
      <p:guideLst>
        <p:guide orient="horz" pos="3243"/>
        <p:guide pos="57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4017" y="685800"/>
            <a:ext cx="6090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23417" y="1490475"/>
            <a:ext cx="17041200" cy="4108800"/>
          </a:xfrm>
          <a:prstGeom prst="rect">
            <a:avLst/>
          </a:prstGeom>
        </p:spPr>
        <p:txBody>
          <a:bodyPr spcFirstLastPara="1" wrap="square" lIns="152400" tIns="152400" rIns="152400" bIns="1524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1pPr>
            <a:lvl2pPr lvl="1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2pPr>
            <a:lvl3pPr lvl="2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3pPr>
            <a:lvl4pPr lvl="3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4pPr>
            <a:lvl5pPr lvl="4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5pPr>
            <a:lvl6pPr lvl="5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6pPr>
            <a:lvl7pPr lvl="6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7pPr>
            <a:lvl8pPr lvl="7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8pPr>
            <a:lvl9pPr lvl="8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3400" y="5673292"/>
            <a:ext cx="17041200" cy="1586400"/>
          </a:xfrm>
          <a:prstGeom prst="rect">
            <a:avLst/>
          </a:prstGeom>
        </p:spPr>
        <p:txBody>
          <a:bodyPr spcFirstLastPara="1" wrap="square" lIns="152400" tIns="152400" rIns="152400" bIns="1524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6944916" y="9334729"/>
            <a:ext cx="1097400" cy="787800"/>
          </a:xfrm>
          <a:prstGeom prst="rect">
            <a:avLst/>
          </a:prstGeom>
        </p:spPr>
        <p:txBody>
          <a:bodyPr spcFirstLastPara="1" wrap="square" lIns="152400" tIns="152400" rIns="152400" bIns="152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623400" y="2214218"/>
            <a:ext cx="17041200" cy="3930600"/>
          </a:xfrm>
          <a:prstGeom prst="rect">
            <a:avLst/>
          </a:prstGeom>
        </p:spPr>
        <p:txBody>
          <a:bodyPr spcFirstLastPara="1" wrap="square" lIns="152400" tIns="152400" rIns="152400" bIns="1524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623400" y="6310058"/>
            <a:ext cx="17041200" cy="2604000"/>
          </a:xfrm>
          <a:prstGeom prst="rect">
            <a:avLst/>
          </a:prstGeom>
        </p:spPr>
        <p:txBody>
          <a:bodyPr spcFirstLastPara="1" wrap="square" lIns="152400" tIns="152400" rIns="152400" bIns="152400" anchor="t" anchorCtr="0">
            <a:noAutofit/>
          </a:bodyPr>
          <a:lstStyle>
            <a:lvl1pPr marL="457200" lvl="0" indent="-41910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74650" algn="ctr">
              <a:spcBef>
                <a:spcPts val="27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ctr">
              <a:spcBef>
                <a:spcPts val="27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ctr">
              <a:spcBef>
                <a:spcPts val="27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ctr">
              <a:spcBef>
                <a:spcPts val="27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ctr">
              <a:spcBef>
                <a:spcPts val="27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ctr">
              <a:spcBef>
                <a:spcPts val="27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ctr">
              <a:spcBef>
                <a:spcPts val="27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ctr">
              <a:spcBef>
                <a:spcPts val="2700"/>
              </a:spcBef>
              <a:spcAft>
                <a:spcPts val="27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6944916" y="9334729"/>
            <a:ext cx="1097400" cy="787800"/>
          </a:xfrm>
          <a:prstGeom prst="rect">
            <a:avLst/>
          </a:prstGeom>
        </p:spPr>
        <p:txBody>
          <a:bodyPr spcFirstLastPara="1" wrap="square" lIns="152400" tIns="152400" rIns="152400" bIns="152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6944916" y="9334729"/>
            <a:ext cx="1097400" cy="787800"/>
          </a:xfrm>
          <a:prstGeom prst="rect">
            <a:avLst/>
          </a:prstGeom>
        </p:spPr>
        <p:txBody>
          <a:bodyPr spcFirstLastPara="1" wrap="square" lIns="152400" tIns="152400" rIns="152400" bIns="152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23400" y="4305526"/>
            <a:ext cx="17041200" cy="1684800"/>
          </a:xfrm>
          <a:prstGeom prst="rect">
            <a:avLst/>
          </a:prstGeom>
        </p:spPr>
        <p:txBody>
          <a:bodyPr spcFirstLastPara="1" wrap="square" lIns="152400" tIns="152400" rIns="152400" bIns="152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6944916" y="9334729"/>
            <a:ext cx="1097400" cy="787800"/>
          </a:xfrm>
          <a:prstGeom prst="rect">
            <a:avLst/>
          </a:prstGeom>
        </p:spPr>
        <p:txBody>
          <a:bodyPr spcFirstLastPara="1" wrap="square" lIns="152400" tIns="152400" rIns="152400" bIns="152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23400" y="890842"/>
            <a:ext cx="17041200" cy="1146600"/>
          </a:xfrm>
          <a:prstGeom prst="rect">
            <a:avLst/>
          </a:prstGeom>
        </p:spPr>
        <p:txBody>
          <a:bodyPr spcFirstLastPara="1" wrap="square" lIns="152400" tIns="152400" rIns="152400" bIns="1524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23400" y="2307000"/>
            <a:ext cx="17041200" cy="6838800"/>
          </a:xfrm>
          <a:prstGeom prst="rect">
            <a:avLst/>
          </a:prstGeom>
        </p:spPr>
        <p:txBody>
          <a:bodyPr spcFirstLastPara="1" wrap="square" lIns="152400" tIns="152400" rIns="152400" bIns="152400" anchor="t" anchorCtr="0">
            <a:noAutofit/>
          </a:bodyPr>
          <a:lstStyle>
            <a:lvl1pPr marL="457200" lvl="0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74650">
              <a:spcBef>
                <a:spcPts val="27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>
              <a:spcBef>
                <a:spcPts val="27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>
              <a:spcBef>
                <a:spcPts val="27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>
              <a:spcBef>
                <a:spcPts val="27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>
              <a:spcBef>
                <a:spcPts val="27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>
              <a:spcBef>
                <a:spcPts val="27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>
              <a:spcBef>
                <a:spcPts val="27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>
              <a:spcBef>
                <a:spcPts val="2700"/>
              </a:spcBef>
              <a:spcAft>
                <a:spcPts val="27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6944916" y="9334729"/>
            <a:ext cx="1097400" cy="787800"/>
          </a:xfrm>
          <a:prstGeom prst="rect">
            <a:avLst/>
          </a:prstGeom>
        </p:spPr>
        <p:txBody>
          <a:bodyPr spcFirstLastPara="1" wrap="square" lIns="152400" tIns="152400" rIns="152400" bIns="152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623400" y="890842"/>
            <a:ext cx="17041200" cy="1146600"/>
          </a:xfrm>
          <a:prstGeom prst="rect">
            <a:avLst/>
          </a:prstGeom>
        </p:spPr>
        <p:txBody>
          <a:bodyPr spcFirstLastPara="1" wrap="square" lIns="152400" tIns="152400" rIns="152400" bIns="1524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623400" y="2307000"/>
            <a:ext cx="7999800" cy="6838800"/>
          </a:xfrm>
          <a:prstGeom prst="rect">
            <a:avLst/>
          </a:prstGeom>
        </p:spPr>
        <p:txBody>
          <a:bodyPr spcFirstLastPara="1" wrap="square" lIns="152400" tIns="152400" rIns="152400" bIns="152400" anchor="t" anchorCtr="0">
            <a:no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55600">
              <a:spcBef>
                <a:spcPts val="27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27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27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27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27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27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27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2700"/>
              </a:spcBef>
              <a:spcAft>
                <a:spcPts val="27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9664800" y="2307000"/>
            <a:ext cx="7999800" cy="6838800"/>
          </a:xfrm>
          <a:prstGeom prst="rect">
            <a:avLst/>
          </a:prstGeom>
        </p:spPr>
        <p:txBody>
          <a:bodyPr spcFirstLastPara="1" wrap="square" lIns="152400" tIns="152400" rIns="152400" bIns="152400" anchor="t" anchorCtr="0">
            <a:no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55600">
              <a:spcBef>
                <a:spcPts val="27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27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27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27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27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27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27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2700"/>
              </a:spcBef>
              <a:spcAft>
                <a:spcPts val="27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6944916" y="9334729"/>
            <a:ext cx="1097400" cy="787800"/>
          </a:xfrm>
          <a:prstGeom prst="rect">
            <a:avLst/>
          </a:prstGeom>
        </p:spPr>
        <p:txBody>
          <a:bodyPr spcFirstLastPara="1" wrap="square" lIns="152400" tIns="152400" rIns="152400" bIns="152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3400" y="890842"/>
            <a:ext cx="17041200" cy="1146600"/>
          </a:xfrm>
          <a:prstGeom prst="rect">
            <a:avLst/>
          </a:prstGeom>
        </p:spPr>
        <p:txBody>
          <a:bodyPr spcFirstLastPara="1" wrap="square" lIns="152400" tIns="152400" rIns="152400" bIns="1524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6944916" y="9334729"/>
            <a:ext cx="1097400" cy="787800"/>
          </a:xfrm>
          <a:prstGeom prst="rect">
            <a:avLst/>
          </a:prstGeom>
        </p:spPr>
        <p:txBody>
          <a:bodyPr spcFirstLastPara="1" wrap="square" lIns="152400" tIns="152400" rIns="152400" bIns="152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3400" y="1112188"/>
            <a:ext cx="5616000" cy="1512600"/>
          </a:xfrm>
          <a:prstGeom prst="rect">
            <a:avLst/>
          </a:prstGeom>
        </p:spPr>
        <p:txBody>
          <a:bodyPr spcFirstLastPara="1" wrap="square" lIns="152400" tIns="152400" rIns="152400" bIns="1524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3400" y="2781672"/>
            <a:ext cx="5616000" cy="6364200"/>
          </a:xfrm>
          <a:prstGeom prst="rect">
            <a:avLst/>
          </a:prstGeom>
        </p:spPr>
        <p:txBody>
          <a:bodyPr spcFirstLastPara="1" wrap="square" lIns="152400" tIns="152400" rIns="152400" bIns="152400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>
              <a:spcBef>
                <a:spcPts val="27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27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27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27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27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27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27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2700"/>
              </a:spcBef>
              <a:spcAft>
                <a:spcPts val="27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6944916" y="9334729"/>
            <a:ext cx="1097400" cy="787800"/>
          </a:xfrm>
          <a:prstGeom prst="rect">
            <a:avLst/>
          </a:prstGeom>
        </p:spPr>
        <p:txBody>
          <a:bodyPr spcFirstLastPara="1" wrap="square" lIns="152400" tIns="152400" rIns="152400" bIns="152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980500" y="901101"/>
            <a:ext cx="12735600" cy="8188800"/>
          </a:xfrm>
          <a:prstGeom prst="rect">
            <a:avLst/>
          </a:prstGeom>
        </p:spPr>
        <p:txBody>
          <a:bodyPr spcFirstLastPara="1" wrap="square" lIns="152400" tIns="152400" rIns="152400" bIns="1524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6944916" y="9334729"/>
            <a:ext cx="1097400" cy="787800"/>
          </a:xfrm>
          <a:prstGeom prst="rect">
            <a:avLst/>
          </a:prstGeom>
        </p:spPr>
        <p:txBody>
          <a:bodyPr spcFirstLastPara="1" wrap="square" lIns="152400" tIns="152400" rIns="152400" bIns="152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250"/>
            <a:ext cx="9144000" cy="1029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52400" tIns="152400" rIns="152400" bIns="152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531000" y="2468544"/>
            <a:ext cx="8090400" cy="2967000"/>
          </a:xfrm>
          <a:prstGeom prst="rect">
            <a:avLst/>
          </a:prstGeom>
        </p:spPr>
        <p:txBody>
          <a:bodyPr spcFirstLastPara="1" wrap="square" lIns="152400" tIns="152400" rIns="152400" bIns="1524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531000" y="5611137"/>
            <a:ext cx="8090400" cy="2472600"/>
          </a:xfrm>
          <a:prstGeom prst="rect">
            <a:avLst/>
          </a:prstGeom>
        </p:spPr>
        <p:txBody>
          <a:bodyPr spcFirstLastPara="1" wrap="square" lIns="152400" tIns="152400" rIns="152400" bIns="1524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9879000" y="1449438"/>
            <a:ext cx="7674000" cy="7396800"/>
          </a:xfrm>
          <a:prstGeom prst="rect">
            <a:avLst/>
          </a:prstGeom>
        </p:spPr>
        <p:txBody>
          <a:bodyPr spcFirstLastPara="1" wrap="square" lIns="152400" tIns="152400" rIns="152400" bIns="152400" anchor="ctr" anchorCtr="0">
            <a:noAutofit/>
          </a:bodyPr>
          <a:lstStyle>
            <a:lvl1pPr marL="457200" lvl="0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74650">
              <a:spcBef>
                <a:spcPts val="27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>
              <a:spcBef>
                <a:spcPts val="27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>
              <a:spcBef>
                <a:spcPts val="27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>
              <a:spcBef>
                <a:spcPts val="27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>
              <a:spcBef>
                <a:spcPts val="27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>
              <a:spcBef>
                <a:spcPts val="27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>
              <a:spcBef>
                <a:spcPts val="27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>
              <a:spcBef>
                <a:spcPts val="2700"/>
              </a:spcBef>
              <a:spcAft>
                <a:spcPts val="27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6944916" y="9334729"/>
            <a:ext cx="1097400" cy="787800"/>
          </a:xfrm>
          <a:prstGeom prst="rect">
            <a:avLst/>
          </a:prstGeom>
        </p:spPr>
        <p:txBody>
          <a:bodyPr spcFirstLastPara="1" wrap="square" lIns="152400" tIns="152400" rIns="152400" bIns="152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400" y="8468676"/>
            <a:ext cx="11997600" cy="1211400"/>
          </a:xfrm>
          <a:prstGeom prst="rect">
            <a:avLst/>
          </a:prstGeom>
        </p:spPr>
        <p:txBody>
          <a:bodyPr spcFirstLastPara="1" wrap="square" lIns="152400" tIns="152400" rIns="152400" bIns="1524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6944916" y="9334729"/>
            <a:ext cx="1097400" cy="787800"/>
          </a:xfrm>
          <a:prstGeom prst="rect">
            <a:avLst/>
          </a:prstGeom>
        </p:spPr>
        <p:txBody>
          <a:bodyPr spcFirstLastPara="1" wrap="square" lIns="152400" tIns="152400" rIns="152400" bIns="152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842"/>
            <a:ext cx="170412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400" tIns="152400" rIns="152400" bIns="1524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7000"/>
            <a:ext cx="17041200" cy="6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400" tIns="152400" rIns="152400" bIns="152400" anchor="t" anchorCtr="0">
            <a:noAutofit/>
          </a:bodyPr>
          <a:lstStyle>
            <a:lvl1pPr marL="457200" lvl="0" indent="-419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>
                <a:solidFill>
                  <a:schemeClr val="dk2"/>
                </a:solidFill>
              </a:defRPr>
            </a:lvl1pPr>
            <a:lvl2pPr marL="914400" lvl="1" indent="-374650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chemeClr val="dk2"/>
              </a:buClr>
              <a:buSzPts val="2300"/>
              <a:buChar char="○"/>
              <a:defRPr sz="2300">
                <a:solidFill>
                  <a:schemeClr val="dk2"/>
                </a:solidFill>
              </a:defRPr>
            </a:lvl2pPr>
            <a:lvl3pPr marL="1371600" lvl="2" indent="-374650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chemeClr val="dk2"/>
              </a:buClr>
              <a:buSzPts val="2300"/>
              <a:buChar char="■"/>
              <a:defRPr sz="2300">
                <a:solidFill>
                  <a:schemeClr val="dk2"/>
                </a:solidFill>
              </a:defRPr>
            </a:lvl3pPr>
            <a:lvl4pPr marL="1828800" lvl="3" indent="-374650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4pPr>
            <a:lvl5pPr marL="2286000" lvl="4" indent="-374650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chemeClr val="dk2"/>
              </a:buClr>
              <a:buSzPts val="2300"/>
              <a:buChar char="○"/>
              <a:defRPr sz="2300">
                <a:solidFill>
                  <a:schemeClr val="dk2"/>
                </a:solidFill>
              </a:defRPr>
            </a:lvl5pPr>
            <a:lvl6pPr marL="2743200" lvl="5" indent="-374650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chemeClr val="dk2"/>
              </a:buClr>
              <a:buSzPts val="2300"/>
              <a:buChar char="■"/>
              <a:defRPr sz="2300">
                <a:solidFill>
                  <a:schemeClr val="dk2"/>
                </a:solidFill>
              </a:defRPr>
            </a:lvl6pPr>
            <a:lvl7pPr marL="3200400" lvl="6" indent="-374650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7pPr>
            <a:lvl8pPr marL="3657600" lvl="7" indent="-374650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chemeClr val="dk2"/>
              </a:buClr>
              <a:buSzPts val="2300"/>
              <a:buChar char="○"/>
              <a:defRPr sz="2300">
                <a:solidFill>
                  <a:schemeClr val="dk2"/>
                </a:solidFill>
              </a:defRPr>
            </a:lvl8pPr>
            <a:lvl9pPr marL="4114800" lvl="8" indent="-374650">
              <a:lnSpc>
                <a:spcPct val="115000"/>
              </a:lnSpc>
              <a:spcBef>
                <a:spcPts val="2700"/>
              </a:spcBef>
              <a:spcAft>
                <a:spcPts val="2700"/>
              </a:spcAft>
              <a:buClr>
                <a:schemeClr val="dk2"/>
              </a:buClr>
              <a:buSzPts val="2300"/>
              <a:buChar char="■"/>
              <a:defRPr sz="23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34729"/>
            <a:ext cx="1097400" cy="7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400" tIns="152400" rIns="152400" bIns="152400" anchor="ctr" anchorCtr="0">
            <a:noAutofit/>
          </a:bodyPr>
          <a:lstStyle>
            <a:lvl1pPr lvl="0" algn="r">
              <a:buNone/>
              <a:defRPr sz="1700">
                <a:solidFill>
                  <a:schemeClr val="dk2"/>
                </a:solidFill>
              </a:defRPr>
            </a:lvl1pPr>
            <a:lvl2pPr lvl="1" algn="r">
              <a:buNone/>
              <a:defRPr sz="1700">
                <a:solidFill>
                  <a:schemeClr val="dk2"/>
                </a:solidFill>
              </a:defRPr>
            </a:lvl2pPr>
            <a:lvl3pPr lvl="2" algn="r">
              <a:buNone/>
              <a:defRPr sz="1700">
                <a:solidFill>
                  <a:schemeClr val="dk2"/>
                </a:solidFill>
              </a:defRPr>
            </a:lvl3pPr>
            <a:lvl4pPr lvl="3" algn="r">
              <a:buNone/>
              <a:defRPr sz="1700">
                <a:solidFill>
                  <a:schemeClr val="dk2"/>
                </a:solidFill>
              </a:defRPr>
            </a:lvl4pPr>
            <a:lvl5pPr lvl="4" algn="r">
              <a:buNone/>
              <a:defRPr sz="1700">
                <a:solidFill>
                  <a:schemeClr val="dk2"/>
                </a:solidFill>
              </a:defRPr>
            </a:lvl5pPr>
            <a:lvl6pPr lvl="5" algn="r">
              <a:buNone/>
              <a:defRPr sz="1700">
                <a:solidFill>
                  <a:schemeClr val="dk2"/>
                </a:solidFill>
              </a:defRPr>
            </a:lvl6pPr>
            <a:lvl7pPr lvl="6" algn="r">
              <a:buNone/>
              <a:defRPr sz="1700">
                <a:solidFill>
                  <a:schemeClr val="dk2"/>
                </a:solidFill>
              </a:defRPr>
            </a:lvl7pPr>
            <a:lvl8pPr lvl="7" algn="r">
              <a:buNone/>
              <a:defRPr sz="1700">
                <a:solidFill>
                  <a:schemeClr val="dk2"/>
                </a:solidFill>
              </a:defRPr>
            </a:lvl8pPr>
            <a:lvl9pPr lvl="8" algn="r">
              <a:buNone/>
              <a:defRPr sz="17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621175" y="1204074"/>
            <a:ext cx="10248635" cy="7767875"/>
          </a:xfrm>
          <a:prstGeom prst="rect">
            <a:avLst/>
          </a:prstGeom>
          <a:noFill/>
          <a:ln w="12700" cap="flat" cmpd="sng">
            <a:solidFill>
              <a:srgbClr val="141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AWS Cloud</a:t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4800507" y="2170367"/>
            <a:ext cx="2208108" cy="1121893"/>
            <a:chOff x="2249488" y="1184275"/>
            <a:chExt cx="2243100" cy="1070100"/>
          </a:xfrm>
        </p:grpSpPr>
        <p:pic>
          <p:nvPicPr>
            <p:cNvPr id="56" name="Google Shape;56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87675" y="1184275"/>
              <a:ext cx="762000" cy="76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3"/>
            <p:cNvSpPr txBox="1"/>
            <p:nvPr/>
          </p:nvSpPr>
          <p:spPr>
            <a:xfrm>
              <a:off x="2249488" y="1946275"/>
              <a:ext cx="22431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Amazon API Gateway</a:t>
              </a:r>
              <a:endParaRPr/>
            </a:p>
          </p:txBody>
        </p:sp>
      </p:grpSp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21175" y="1204075"/>
            <a:ext cx="330200" cy="330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p13"/>
          <p:cNvGrpSpPr/>
          <p:nvPr/>
        </p:nvGrpSpPr>
        <p:grpSpPr>
          <a:xfrm>
            <a:off x="8390700" y="1324563"/>
            <a:ext cx="1506600" cy="1066800"/>
            <a:chOff x="4420950" y="257763"/>
            <a:chExt cx="1506600" cy="1066800"/>
          </a:xfrm>
        </p:grpSpPr>
        <p:pic>
          <p:nvPicPr>
            <p:cNvPr id="60" name="Google Shape;60;p1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61363" y="257763"/>
              <a:ext cx="711200" cy="711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" name="Google Shape;61;p13"/>
            <p:cNvSpPr txBox="1"/>
            <p:nvPr/>
          </p:nvSpPr>
          <p:spPr>
            <a:xfrm>
              <a:off x="4420950" y="1016463"/>
              <a:ext cx="15066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AWS Lambda</a:t>
              </a:r>
              <a:endParaRPr/>
            </a:p>
          </p:txBody>
        </p:sp>
      </p:grpSp>
      <p:pic>
        <p:nvPicPr>
          <p:cNvPr id="62" name="Google Shape;6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600" y="2170363"/>
            <a:ext cx="19431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143625" y="3841025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9395913" y="4603025"/>
            <a:ext cx="22797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Amazon DynamoDB</a:t>
            </a:r>
            <a:endParaRPr/>
          </a:p>
        </p:txBody>
      </p:sp>
      <p:cxnSp>
        <p:nvCxnSpPr>
          <p:cNvPr id="65" name="Google Shape;65;p13"/>
          <p:cNvCxnSpPr>
            <a:stCxn id="62" idx="3"/>
            <a:endCxn id="56" idx="1"/>
          </p:cNvCxnSpPr>
          <p:nvPr/>
        </p:nvCxnSpPr>
        <p:spPr>
          <a:xfrm rot="10800000" flipH="1">
            <a:off x="2577700" y="2569813"/>
            <a:ext cx="2949600" cy="600"/>
          </a:xfrm>
          <a:prstGeom prst="straightConnector1">
            <a:avLst/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6" name="Google Shape;66;p13"/>
          <p:cNvCxnSpPr>
            <a:stCxn id="56" idx="3"/>
          </p:cNvCxnSpPr>
          <p:nvPr/>
        </p:nvCxnSpPr>
        <p:spPr>
          <a:xfrm>
            <a:off x="6277291" y="2569808"/>
            <a:ext cx="679800" cy="0"/>
          </a:xfrm>
          <a:prstGeom prst="straightConnector1">
            <a:avLst/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3"/>
          <p:cNvSpPr/>
          <p:nvPr/>
        </p:nvSpPr>
        <p:spPr>
          <a:xfrm flipH="1">
            <a:off x="6950342" y="1680175"/>
            <a:ext cx="778383" cy="908558"/>
          </a:xfrm>
          <a:custGeom>
            <a:avLst/>
            <a:gdLst/>
            <a:ahLst/>
            <a:cxnLst/>
            <a:rect l="l" t="t" r="r" b="b"/>
            <a:pathLst>
              <a:path w="1371600" h="711200" extrusionOk="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44546A"/>
            </a:solidFill>
            <a:prstDash val="solid"/>
            <a:miter lim="800000"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3"/>
          <p:cNvSpPr/>
          <p:nvPr/>
        </p:nvSpPr>
        <p:spPr>
          <a:xfrm rot="10800000">
            <a:off x="6949633" y="2587702"/>
            <a:ext cx="764667" cy="428498"/>
          </a:xfrm>
          <a:custGeom>
            <a:avLst/>
            <a:gdLst/>
            <a:ahLst/>
            <a:cxnLst/>
            <a:rect l="l" t="t" r="r" b="b"/>
            <a:pathLst>
              <a:path w="1371600" h="711200" extrusionOk="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44546A"/>
            </a:solidFill>
            <a:prstDash val="solid"/>
            <a:miter lim="800000"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3"/>
          <p:cNvSpPr/>
          <p:nvPr/>
        </p:nvSpPr>
        <p:spPr>
          <a:xfrm rot="10800000">
            <a:off x="6949632" y="3014951"/>
            <a:ext cx="764667" cy="1191398"/>
          </a:xfrm>
          <a:custGeom>
            <a:avLst/>
            <a:gdLst/>
            <a:ahLst/>
            <a:cxnLst/>
            <a:rect l="l" t="t" r="r" b="b"/>
            <a:pathLst>
              <a:path w="1371600" h="711200" extrusionOk="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44546A"/>
            </a:solidFill>
            <a:prstDash val="solid"/>
            <a:miter lim="800000"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3"/>
          <p:cNvSpPr/>
          <p:nvPr/>
        </p:nvSpPr>
        <p:spPr>
          <a:xfrm rot="10800000" flipH="1">
            <a:off x="6360925" y="4935605"/>
            <a:ext cx="4149090" cy="3066369"/>
          </a:xfrm>
          <a:custGeom>
            <a:avLst/>
            <a:gdLst/>
            <a:ahLst/>
            <a:cxnLst/>
            <a:rect l="l" t="t" r="r" b="b"/>
            <a:pathLst>
              <a:path w="1371600" h="711200" extrusionOk="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44546A"/>
            </a:solidFill>
            <a:prstDash val="solid"/>
            <a:miter lim="800000"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" name="Google Shape;71;p13"/>
          <p:cNvCxnSpPr/>
          <p:nvPr/>
        </p:nvCxnSpPr>
        <p:spPr>
          <a:xfrm rot="10800000">
            <a:off x="5876525" y="3339588"/>
            <a:ext cx="0" cy="504900"/>
          </a:xfrm>
          <a:prstGeom prst="straightConnector1">
            <a:avLst/>
          </a:prstGeom>
          <a:noFill/>
          <a:ln w="12700" cap="flat" cmpd="sng">
            <a:solidFill>
              <a:srgbClr val="44546A"/>
            </a:solidFill>
            <a:prstDash val="solid"/>
            <a:miter lim="800000"/>
            <a:headEnd type="stealth" w="med" len="med"/>
            <a:tailEnd type="none" w="sm" len="sm"/>
          </a:ln>
        </p:spPr>
      </p:cxnSp>
      <p:sp>
        <p:nvSpPr>
          <p:cNvPr id="72" name="Google Shape;72;p13"/>
          <p:cNvSpPr/>
          <p:nvPr/>
        </p:nvSpPr>
        <p:spPr>
          <a:xfrm rot="-5400000" flipH="1">
            <a:off x="1071031" y="3671018"/>
            <a:ext cx="4829071" cy="3828034"/>
          </a:xfrm>
          <a:custGeom>
            <a:avLst/>
            <a:gdLst/>
            <a:ahLst/>
            <a:cxnLst/>
            <a:rect l="l" t="t" r="r" b="b"/>
            <a:pathLst>
              <a:path w="1371600" h="711200" extrusionOk="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44546A"/>
            </a:solidFill>
            <a:prstDash val="solid"/>
            <a:miter lim="800000"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" name="Google Shape;73;p13"/>
          <p:cNvCxnSpPr>
            <a:cxnSpLocks/>
          </p:cNvCxnSpPr>
          <p:nvPr/>
        </p:nvCxnSpPr>
        <p:spPr>
          <a:xfrm>
            <a:off x="8597050" y="4222025"/>
            <a:ext cx="1322700" cy="0"/>
          </a:xfrm>
          <a:prstGeom prst="straightConnector1">
            <a:avLst/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74" name="Google Shape;74;p13"/>
          <p:cNvSpPr txBox="1"/>
          <p:nvPr/>
        </p:nvSpPr>
        <p:spPr>
          <a:xfrm>
            <a:off x="8315829" y="7643801"/>
            <a:ext cx="8811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Stream</a:t>
            </a:r>
            <a:endParaRPr dirty="0"/>
          </a:p>
        </p:txBody>
      </p:sp>
      <p:pic>
        <p:nvPicPr>
          <p:cNvPr id="75" name="Google Shape;75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909813" y="1320688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/>
        </p:nvSpPr>
        <p:spPr>
          <a:xfrm>
            <a:off x="10138288" y="2081100"/>
            <a:ext cx="22797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Fargate</a:t>
            </a:r>
            <a:endParaRPr/>
          </a:p>
        </p:txBody>
      </p:sp>
      <p:pic>
        <p:nvPicPr>
          <p:cNvPr id="77" name="Google Shape;77;p1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640350" y="1320700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 txBox="1"/>
          <p:nvPr/>
        </p:nvSpPr>
        <p:spPr>
          <a:xfrm>
            <a:off x="11870413" y="2082700"/>
            <a:ext cx="22908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Amazon Elastic</a:t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Container Service</a:t>
            </a:r>
            <a:endParaRPr/>
          </a:p>
        </p:txBody>
      </p:sp>
      <p:sp>
        <p:nvSpPr>
          <p:cNvPr id="79" name="Google Shape;79;p13"/>
          <p:cNvSpPr txBox="1"/>
          <p:nvPr/>
        </p:nvSpPr>
        <p:spPr>
          <a:xfrm>
            <a:off x="12192012" y="3376638"/>
            <a:ext cx="1401157" cy="216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err="1"/>
              <a:t>alerter_component</a:t>
            </a:r>
            <a:endParaRPr dirty="0"/>
          </a:p>
        </p:txBody>
      </p:sp>
      <p:pic>
        <p:nvPicPr>
          <p:cNvPr id="80" name="Google Shape;80;p1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2544438" y="29115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/>
          <p:nvPr/>
        </p:nvSpPr>
        <p:spPr>
          <a:xfrm flipH="1">
            <a:off x="10527832" y="3117800"/>
            <a:ext cx="1858518" cy="504952"/>
          </a:xfrm>
          <a:custGeom>
            <a:avLst/>
            <a:gdLst/>
            <a:ahLst/>
            <a:cxnLst/>
            <a:rect l="l" t="t" r="r" b="b"/>
            <a:pathLst>
              <a:path w="1371600" h="711200" extrusionOk="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44546A"/>
            </a:solidFill>
            <a:prstDash val="solid"/>
            <a:miter lim="800000"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10905625" y="2708100"/>
            <a:ext cx="8811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</a:t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 rot="10800000" flipH="1">
            <a:off x="11188775" y="3791748"/>
            <a:ext cx="1591056" cy="430276"/>
          </a:xfrm>
          <a:custGeom>
            <a:avLst/>
            <a:gdLst/>
            <a:ahLst/>
            <a:cxnLst/>
            <a:rect l="l" t="t" r="r" b="b"/>
            <a:pathLst>
              <a:path w="1371600" h="711200" extrusionOk="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44546A"/>
            </a:solidFill>
            <a:prstDash val="solid"/>
            <a:miter lim="800000"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875032" y="2757988"/>
            <a:ext cx="778375" cy="7642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3"/>
          <p:cNvCxnSpPr/>
          <p:nvPr/>
        </p:nvCxnSpPr>
        <p:spPr>
          <a:xfrm>
            <a:off x="13159750" y="3170500"/>
            <a:ext cx="3482400" cy="0"/>
          </a:xfrm>
          <a:prstGeom prst="straightConnector1">
            <a:avLst/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86" name="Google Shape;86;p13"/>
          <p:cNvSpPr txBox="1"/>
          <p:nvPr/>
        </p:nvSpPr>
        <p:spPr>
          <a:xfrm>
            <a:off x="15102692" y="3353538"/>
            <a:ext cx="12207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websocket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6971338" y="1966738"/>
            <a:ext cx="2270100" cy="2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status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876213" y="1487313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4741475" y="4371275"/>
            <a:ext cx="2270100" cy="2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err="1"/>
              <a:t>token_auth</a:t>
            </a:r>
            <a:endParaRPr sz="11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646350" y="389185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6953113" y="3174725"/>
            <a:ext cx="2270100" cy="2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t</a:t>
            </a:r>
            <a:r>
              <a:rPr lang="en" sz="1100" dirty="0"/>
              <a:t>est_</a:t>
            </a:r>
            <a:r>
              <a:rPr lang="en-GB" sz="1100" dirty="0"/>
              <a:t>setup</a:t>
            </a:r>
            <a:endParaRPr dirty="0"/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857988" y="26953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6986413" y="4399988"/>
            <a:ext cx="2270100" cy="2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err="1"/>
              <a:t>instrument_price</a:t>
            </a:r>
            <a:endParaRPr dirty="0"/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891288" y="3920563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/>
        </p:nvSpPr>
        <p:spPr>
          <a:xfrm>
            <a:off x="4951375" y="7505567"/>
            <a:ext cx="2270100" cy="2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r</a:t>
            </a:r>
            <a:r>
              <a:rPr lang="en" sz="1100" dirty="0"/>
              <a:t>ealtime_alerter</a:t>
            </a:r>
            <a:endParaRPr dirty="0"/>
          </a:p>
        </p:txBody>
      </p:sp>
      <p:pic>
        <p:nvPicPr>
          <p:cNvPr id="96" name="Google Shape;96;p1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792437" y="777337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9254448" y="3851789"/>
            <a:ext cx="8811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</a:t>
            </a:r>
            <a:r>
              <a:rPr lang="en" strike="sngStrike" dirty="0"/>
              <a:t>U</a:t>
            </a:r>
            <a:r>
              <a:rPr lang="en" dirty="0"/>
              <a:t>D</a:t>
            </a:r>
            <a:endParaRPr dirty="0"/>
          </a:p>
        </p:txBody>
      </p:sp>
      <p:sp>
        <p:nvSpPr>
          <p:cNvPr id="98" name="Google Shape;98;p13"/>
          <p:cNvSpPr txBox="1"/>
          <p:nvPr/>
        </p:nvSpPr>
        <p:spPr>
          <a:xfrm>
            <a:off x="1571549" y="5585035"/>
            <a:ext cx="7785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POST</a:t>
            </a:r>
            <a:endParaRPr dirty="0"/>
          </a:p>
        </p:txBody>
      </p:sp>
      <p:sp>
        <p:nvSpPr>
          <p:cNvPr id="99" name="Google Shape;99;p13"/>
          <p:cNvSpPr txBox="1"/>
          <p:nvPr/>
        </p:nvSpPr>
        <p:spPr>
          <a:xfrm>
            <a:off x="11188775" y="3851789"/>
            <a:ext cx="8811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CRU</a:t>
            </a:r>
            <a:r>
              <a:rPr lang="en" strike="sngStrike" dirty="0"/>
              <a:t>D</a:t>
            </a:r>
            <a:endParaRPr strike="sngStrike" dirty="0"/>
          </a:p>
        </p:txBody>
      </p:sp>
      <p:sp>
        <p:nvSpPr>
          <p:cNvPr id="100" name="Google Shape;100;p13"/>
          <p:cNvSpPr txBox="1"/>
          <p:nvPr/>
        </p:nvSpPr>
        <p:spPr>
          <a:xfrm>
            <a:off x="2979600" y="1483750"/>
            <a:ext cx="1419000" cy="17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Polls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 H timer or after realtime alerter POST)</a:t>
            </a:r>
            <a:endParaRPr/>
          </a:p>
        </p:txBody>
      </p:sp>
      <p:pic>
        <p:nvPicPr>
          <p:cNvPr id="50" name="Google Shape;94;p13">
            <a:extLst>
              <a:ext uri="{FF2B5EF4-FFF2-40B4-BE49-F238E27FC236}">
                <a16:creationId xmlns:a16="http://schemas.microsoft.com/office/drawing/2014/main" id="{422A0971-0288-4230-A023-33ECEDF062CC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891288" y="492460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94;p13">
            <a:extLst>
              <a:ext uri="{FF2B5EF4-FFF2-40B4-BE49-F238E27FC236}">
                <a16:creationId xmlns:a16="http://schemas.microsoft.com/office/drawing/2014/main" id="{0BBF907D-90B3-41B6-BD80-32135A1BDAB2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891288" y="5856182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93;p13">
            <a:extLst>
              <a:ext uri="{FF2B5EF4-FFF2-40B4-BE49-F238E27FC236}">
                <a16:creationId xmlns:a16="http://schemas.microsoft.com/office/drawing/2014/main" id="{89D391B4-C0BA-4D4D-BD7B-AB6B45A6825A}"/>
              </a:ext>
            </a:extLst>
          </p:cNvPr>
          <p:cNvSpPr txBox="1"/>
          <p:nvPr/>
        </p:nvSpPr>
        <p:spPr>
          <a:xfrm>
            <a:off x="6949632" y="5291852"/>
            <a:ext cx="2270100" cy="2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err="1"/>
              <a:t>instrument_price_epic_field</a:t>
            </a:r>
            <a:endParaRPr dirty="0"/>
          </a:p>
        </p:txBody>
      </p:sp>
      <p:sp>
        <p:nvSpPr>
          <p:cNvPr id="53" name="Google Shape;93;p13">
            <a:extLst>
              <a:ext uri="{FF2B5EF4-FFF2-40B4-BE49-F238E27FC236}">
                <a16:creationId xmlns:a16="http://schemas.microsoft.com/office/drawing/2014/main" id="{BC340790-BCB4-4742-B8FB-7DB7F7B1F078}"/>
              </a:ext>
            </a:extLst>
          </p:cNvPr>
          <p:cNvSpPr txBox="1"/>
          <p:nvPr/>
        </p:nvSpPr>
        <p:spPr>
          <a:xfrm>
            <a:off x="6960363" y="6329578"/>
            <a:ext cx="2270100" cy="2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err="1"/>
              <a:t>prev_day_change</a:t>
            </a:r>
            <a:endParaRPr dirty="0"/>
          </a:p>
        </p:txBody>
      </p:sp>
      <p:sp>
        <p:nvSpPr>
          <p:cNvPr id="101" name="Google Shape;69;p13">
            <a:extLst>
              <a:ext uri="{FF2B5EF4-FFF2-40B4-BE49-F238E27FC236}">
                <a16:creationId xmlns:a16="http://schemas.microsoft.com/office/drawing/2014/main" id="{3CA5AC0E-4E64-49A6-B425-30871DC3AB78}"/>
              </a:ext>
            </a:extLst>
          </p:cNvPr>
          <p:cNvSpPr/>
          <p:nvPr/>
        </p:nvSpPr>
        <p:spPr>
          <a:xfrm rot="10800000">
            <a:off x="6949633" y="2942217"/>
            <a:ext cx="764667" cy="2192253"/>
          </a:xfrm>
          <a:custGeom>
            <a:avLst/>
            <a:gdLst/>
            <a:ahLst/>
            <a:cxnLst/>
            <a:rect l="l" t="t" r="r" b="b"/>
            <a:pathLst>
              <a:path w="1371600" h="711200" extrusionOk="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44546A"/>
            </a:solidFill>
            <a:prstDash val="solid"/>
            <a:miter lim="800000"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69;p13">
            <a:extLst>
              <a:ext uri="{FF2B5EF4-FFF2-40B4-BE49-F238E27FC236}">
                <a16:creationId xmlns:a16="http://schemas.microsoft.com/office/drawing/2014/main" id="{3C0459DC-9AAE-4168-BA2E-C9EFC7D1A238}"/>
              </a:ext>
            </a:extLst>
          </p:cNvPr>
          <p:cNvSpPr/>
          <p:nvPr/>
        </p:nvSpPr>
        <p:spPr>
          <a:xfrm rot="10800000">
            <a:off x="6941556" y="4005839"/>
            <a:ext cx="764667" cy="2192253"/>
          </a:xfrm>
          <a:custGeom>
            <a:avLst/>
            <a:gdLst/>
            <a:ahLst/>
            <a:cxnLst/>
            <a:rect l="l" t="t" r="r" b="b"/>
            <a:pathLst>
              <a:path w="1371600" h="711200" extrusionOk="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44546A"/>
            </a:solidFill>
            <a:prstDash val="solid"/>
            <a:miter lim="800000"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1CFA46-E09D-4082-A2B4-782ADFAC4D39}"/>
              </a:ext>
            </a:extLst>
          </p:cNvPr>
          <p:cNvCxnSpPr/>
          <p:nvPr/>
        </p:nvCxnSpPr>
        <p:spPr>
          <a:xfrm flipV="1">
            <a:off x="9256513" y="4222024"/>
            <a:ext cx="0" cy="197606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DEDB9E-BB44-41F4-A997-EAC61FC16342}"/>
              </a:ext>
            </a:extLst>
          </p:cNvPr>
          <p:cNvCxnSpPr/>
          <p:nvPr/>
        </p:nvCxnSpPr>
        <p:spPr>
          <a:xfrm>
            <a:off x="8707272" y="6198093"/>
            <a:ext cx="5492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0AAA1-9CFA-4B1D-9789-BFF36537D760}"/>
              </a:ext>
            </a:extLst>
          </p:cNvPr>
          <p:cNvCxnSpPr/>
          <p:nvPr/>
        </p:nvCxnSpPr>
        <p:spPr>
          <a:xfrm>
            <a:off x="8831113" y="5148262"/>
            <a:ext cx="42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63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Matthew Peacock</cp:lastModifiedBy>
  <cp:revision>5</cp:revision>
  <dcterms:modified xsi:type="dcterms:W3CDTF">2021-01-19T17:09:19Z</dcterms:modified>
</cp:coreProperties>
</file>