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29615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3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3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4017" y="685800"/>
            <a:ext cx="609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4017" y="685800"/>
            <a:ext cx="609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90475"/>
            <a:ext cx="17041200" cy="4108800"/>
          </a:xfrm>
          <a:prstGeom prst="rect">
            <a:avLst/>
          </a:prstGeom>
        </p:spPr>
        <p:txBody>
          <a:bodyPr anchorCtr="0" anchor="b" bIns="152400" lIns="152400" spcFirstLastPara="1" rIns="152400" wrap="square" tIns="152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73292"/>
            <a:ext cx="17041200" cy="15864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4218"/>
            <a:ext cx="17041200" cy="3930600"/>
          </a:xfrm>
          <a:prstGeom prst="rect">
            <a:avLst/>
          </a:prstGeom>
        </p:spPr>
        <p:txBody>
          <a:bodyPr anchorCtr="0" anchor="b" bIns="152400" lIns="152400" spcFirstLastPara="1" rIns="152400" wrap="square" tIns="152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10058"/>
            <a:ext cx="17041200" cy="26040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419100" lvl="0" marL="4572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 algn="ctr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2700"/>
              </a:spcBef>
              <a:spcAft>
                <a:spcPts val="27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5526"/>
            <a:ext cx="17041200" cy="1684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7000"/>
            <a:ext cx="17041200" cy="68388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700"/>
              </a:spcBef>
              <a:spcAft>
                <a:spcPts val="27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7000"/>
            <a:ext cx="7999800" cy="68388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55600" lvl="1" marL="9144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2700"/>
              </a:spcBef>
              <a:spcAft>
                <a:spcPts val="27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7000"/>
            <a:ext cx="7999800" cy="68388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55600" lvl="1" marL="9144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2700"/>
              </a:spcBef>
              <a:spcAft>
                <a:spcPts val="27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2188"/>
            <a:ext cx="5616000" cy="1512600"/>
          </a:xfrm>
          <a:prstGeom prst="rect">
            <a:avLst/>
          </a:prstGeom>
        </p:spPr>
        <p:txBody>
          <a:bodyPr anchorCtr="0" anchor="b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81672"/>
            <a:ext cx="5616000" cy="63642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2700"/>
              </a:spcBef>
              <a:spcAft>
                <a:spcPts val="27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1101"/>
            <a:ext cx="12735600" cy="8188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8544"/>
            <a:ext cx="8090400" cy="2967000"/>
          </a:xfrm>
          <a:prstGeom prst="rect">
            <a:avLst/>
          </a:prstGeom>
        </p:spPr>
        <p:txBody>
          <a:bodyPr anchorCtr="0" anchor="b" bIns="152400" lIns="152400" spcFirstLastPara="1" rIns="152400" wrap="square" tIns="152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11137"/>
            <a:ext cx="8090400" cy="24726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9438"/>
            <a:ext cx="7674000" cy="7396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700"/>
              </a:spcBef>
              <a:spcAft>
                <a:spcPts val="27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8676"/>
            <a:ext cx="11997600" cy="12114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7000"/>
            <a:ext cx="17041200" cy="6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12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21175" y="1204075"/>
            <a:ext cx="10326900" cy="6341100"/>
          </a:xfrm>
          <a:prstGeom prst="rect">
            <a:avLst/>
          </a:prstGeom>
          <a:noFill/>
          <a:ln cap="flat" cmpd="sng" w="12700">
            <a:solidFill>
              <a:srgbClr val="141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800507" y="2170367"/>
            <a:ext cx="2208108" cy="1121893"/>
            <a:chOff x="2249488" y="1184275"/>
            <a:chExt cx="2243100" cy="107010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7675" y="1184275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2249488" y="1946275"/>
              <a:ext cx="2243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API Gateway</a:t>
              </a:r>
              <a:endParaRPr/>
            </a:p>
          </p:txBody>
        </p:sp>
      </p:grp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1175" y="1204075"/>
            <a:ext cx="330200" cy="33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8390700" y="1324563"/>
            <a:ext cx="1506600" cy="1066800"/>
            <a:chOff x="4420950" y="257763"/>
            <a:chExt cx="1506600" cy="1066800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61363" y="257763"/>
              <a:ext cx="711200" cy="71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4420950" y="1016463"/>
              <a:ext cx="1506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/>
            </a:p>
          </p:txBody>
        </p:sp>
      </p:grp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600" y="2170363"/>
            <a:ext cx="1943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43625" y="384102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9395913" y="4603025"/>
            <a:ext cx="2279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  <p:cxnSp>
        <p:nvCxnSpPr>
          <p:cNvPr id="65" name="Google Shape;65;p13"/>
          <p:cNvCxnSpPr>
            <a:stCxn id="62" idx="3"/>
            <a:endCxn id="56" idx="1"/>
          </p:cNvCxnSpPr>
          <p:nvPr/>
        </p:nvCxnSpPr>
        <p:spPr>
          <a:xfrm flipH="1" rot="10800000">
            <a:off x="2577700" y="2569813"/>
            <a:ext cx="2949600" cy="6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6" name="Google Shape;66;p13"/>
          <p:cNvCxnSpPr>
            <a:stCxn id="56" idx="3"/>
          </p:cNvCxnSpPr>
          <p:nvPr/>
        </p:nvCxnSpPr>
        <p:spPr>
          <a:xfrm>
            <a:off x="6277291" y="2569808"/>
            <a:ext cx="6798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3"/>
          <p:cNvSpPr/>
          <p:nvPr/>
        </p:nvSpPr>
        <p:spPr>
          <a:xfrm flipH="1">
            <a:off x="6950342" y="1680175"/>
            <a:ext cx="778383" cy="908558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 rot="10800000">
            <a:off x="6949633" y="2587702"/>
            <a:ext cx="764667" cy="428498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 rot="10800000">
            <a:off x="6949633" y="3014951"/>
            <a:ext cx="764667" cy="1214374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 flipH="1" rot="10800000">
            <a:off x="6360925" y="4935606"/>
            <a:ext cx="4149090" cy="782320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 rot="10800000">
            <a:off x="5876525" y="3339588"/>
            <a:ext cx="0" cy="504900"/>
          </a:xfrm>
          <a:prstGeom prst="straightConnector1">
            <a:avLst/>
          </a:prstGeom>
          <a:noFill/>
          <a:ln cap="flat" cmpd="sng" w="12700">
            <a:solidFill>
              <a:srgbClr val="44546A"/>
            </a:solidFill>
            <a:prstDash val="solid"/>
            <a:miter lim="800000"/>
            <a:headEnd len="med" w="med" type="stealth"/>
            <a:tailEnd len="sm" w="sm" type="none"/>
          </a:ln>
        </p:spPr>
      </p:cxnSp>
      <p:sp>
        <p:nvSpPr>
          <p:cNvPr id="72" name="Google Shape;72;p13"/>
          <p:cNvSpPr/>
          <p:nvPr/>
        </p:nvSpPr>
        <p:spPr>
          <a:xfrm flipH="1" rot="-5400000">
            <a:off x="2209979" y="2532071"/>
            <a:ext cx="2551176" cy="3828034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8597050" y="4222025"/>
            <a:ext cx="13227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4" name="Google Shape;74;p13"/>
          <p:cNvSpPr txBox="1"/>
          <p:nvPr/>
        </p:nvSpPr>
        <p:spPr>
          <a:xfrm>
            <a:off x="8262900" y="5328250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09813" y="132068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10138288" y="2081100"/>
            <a:ext cx="2279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Fargate</a:t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640350" y="132070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11870413" y="2082700"/>
            <a:ext cx="229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Elastic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 Service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2192013" y="3376638"/>
            <a:ext cx="1220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Java service</a:t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544438" y="29115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 flipH="1">
            <a:off x="10527832" y="3117800"/>
            <a:ext cx="1858518" cy="504952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0905625" y="2708100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flipH="1" rot="10800000">
            <a:off x="11188775" y="3791748"/>
            <a:ext cx="1591056" cy="430276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875032" y="2757988"/>
            <a:ext cx="778375" cy="764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3"/>
          <p:cNvCxnSpPr/>
          <p:nvPr/>
        </p:nvCxnSpPr>
        <p:spPr>
          <a:xfrm>
            <a:off x="13159750" y="3170500"/>
            <a:ext cx="34824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6" name="Google Shape;86;p13"/>
          <p:cNvSpPr txBox="1"/>
          <p:nvPr/>
        </p:nvSpPr>
        <p:spPr>
          <a:xfrm>
            <a:off x="14384042" y="2760138"/>
            <a:ext cx="1220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971338" y="1966738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status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76213" y="148731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41475" y="4371275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/>
              <a:t>uthorizer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46350" y="38918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6953113" y="3174725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57988" y="2695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986413" y="4399988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trigger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91288" y="392056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4741463" y="5947463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Realtime alerter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46338" y="5468038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8787400" y="3865775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</a:t>
            </a:r>
            <a:r>
              <a:rPr lang="en" strike="sngStrike"/>
              <a:t>U</a:t>
            </a:r>
            <a:r>
              <a:rPr lang="en"/>
              <a:t>D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577700" y="5317150"/>
            <a:ext cx="778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1543750" y="3852838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CR</a:t>
            </a:r>
            <a:r>
              <a:rPr lang="en"/>
              <a:t>U</a:t>
            </a:r>
            <a:r>
              <a:rPr lang="en" strike="sngStrike"/>
              <a:t>D</a:t>
            </a:r>
            <a:endParaRPr strike="sngStrike"/>
          </a:p>
        </p:txBody>
      </p:sp>
      <p:sp>
        <p:nvSpPr>
          <p:cNvPr id="100" name="Google Shape;100;p13"/>
          <p:cNvSpPr/>
          <p:nvPr/>
        </p:nvSpPr>
        <p:spPr>
          <a:xfrm>
            <a:off x="14048851" y="1809175"/>
            <a:ext cx="3958800" cy="3450000"/>
          </a:xfrm>
          <a:prstGeom prst="rect">
            <a:avLst/>
          </a:prstGeom>
          <a:noFill/>
          <a:ln cap="flat" cmpd="sng" w="12700">
            <a:solidFill>
              <a:srgbClr val="5A6B8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6B86"/>
                </a:solidFill>
              </a:rPr>
              <a:t>Under construction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2979600" y="1483750"/>
            <a:ext cx="14190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H timer or after realtime alerter POST)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