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2535B-3ED7-479B-B1CC-9FB97DF56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FD94E6-B65C-4CC9-9BE2-0E9CA982E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C3FD7-DF32-4220-B805-FDC1A52D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484D-7263-4771-926A-6FEDBC8D8E91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2E615-5705-4D19-90EE-F3CD5CC8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2C177-56EC-4DE6-A753-1566C139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DAB6-F6F8-4588-8F3C-D8E41C6ED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4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A906C-2AA3-4590-BE9F-304131E3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2A7CAC-149A-4F4D-B7BE-667E9064C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ABA1D-8C82-4545-A795-5A64D179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484D-7263-4771-926A-6FEDBC8D8E91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C1344-B825-45DB-A28D-B297BB0E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2E6AF-C24E-4071-88D6-44A3F1F0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DAB6-F6F8-4588-8F3C-D8E41C6ED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50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175B1F-CE09-48AD-AA6E-A06BDB6F7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D03EFF-ED8B-4F05-80A4-AC2267148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1A065-9C72-4F22-A365-A0A4D437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484D-7263-4771-926A-6FEDBC8D8E91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6096E5-81AE-4433-A4DD-FA04EB78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C0FBA5-42B6-4425-BDF9-8B63554B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DAB6-F6F8-4588-8F3C-D8E41C6ED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23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10043-4263-4AD1-B419-CA78BE0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84D49-8F44-4C0E-AD9B-7F1EF49A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BCA65-03BA-4688-AEE0-36B342EC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484D-7263-4771-926A-6FEDBC8D8E91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F886B2-1FBF-49B2-AD46-DA2FA5AF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ABAD0-1FDC-45F6-80C1-7FE292F5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DAB6-F6F8-4588-8F3C-D8E41C6ED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64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4E691-466B-46E7-BA65-4F3DA751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41B998-797E-404C-9D88-AAF9076B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9E7DB0-C7D8-442B-98B2-FA27E898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484D-7263-4771-926A-6FEDBC8D8E91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89880-112D-48D9-860E-794E66AF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8CB8EF-609C-41E4-B8A0-4AC21152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DAB6-F6F8-4588-8F3C-D8E41C6ED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46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FEEA7-66C9-4968-AAE0-90952CFC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2B64B-FE0F-408A-9E5B-E357795B0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C1D78D-B501-4CAF-9F1B-3BDC6336A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082D8-736D-4132-B64B-C4766E5C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484D-7263-4771-926A-6FEDBC8D8E91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BD7017-0619-4EFF-9087-47DF1EEF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D8CA50-B00F-454B-977D-7A99FAF8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DAB6-F6F8-4588-8F3C-D8E41C6ED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23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14335-05AE-4959-B625-827E3CF0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30642-EF05-4779-B7D1-558DF15BB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2A0135-D6BE-4DA7-8221-77B11F9A5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097FE8-D667-47F6-9C6B-0CD444D81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835BEA-4803-4D8B-BAC7-E0BC97505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A6002F-C5A9-4100-8F36-36772784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484D-7263-4771-926A-6FEDBC8D8E91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5E6145-52B8-4139-AA53-5AB93D46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1ACE0A-BC28-44EA-AD8C-EB6AEDEC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DAB6-F6F8-4588-8F3C-D8E41C6ED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8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FD420-B34A-49E3-BE5C-6CAEFFCF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0C6554-81BF-4995-B826-6256316A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484D-7263-4771-926A-6FEDBC8D8E91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79D696-8F52-4771-A1C5-CC4A510D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A6B131-0CF8-4185-9379-C0BC21AB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DAB6-F6F8-4588-8F3C-D8E41C6ED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21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F2E2A6-AB0E-4254-83EB-6215CD01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484D-7263-4771-926A-6FEDBC8D8E91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3B2597-98E7-4037-B9BE-61E3CED0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19DE2A-44B5-42F4-AF89-B0ED923F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DAB6-F6F8-4588-8F3C-D8E41C6ED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8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15712-563D-4E59-9BCA-92B49AB6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11CD1-F44B-45EB-9089-9239DD501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4C8789-C33D-4140-BE00-BC64BA478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F6A38-4583-4B67-A5D5-4AA58DE8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484D-7263-4771-926A-6FEDBC8D8E91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D86EC2-B0E0-4280-B291-6FA67BFC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3F5AB6-E997-4EA7-835E-4D8564B1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DAB6-F6F8-4588-8F3C-D8E41C6ED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05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82EBA-FAFD-4775-ACE9-734E437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C14EA5-39DB-4396-9D25-BB55191BD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468128-52AB-46F3-AAD6-23183FE4F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189B4C-2C8F-4B7B-BBEB-F3C0145F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484D-7263-4771-926A-6FEDBC8D8E91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9EE87-D62B-4A78-8304-F799120F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F73085-0BEB-49BD-8845-B882E2DA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DAB6-F6F8-4588-8F3C-D8E41C6ED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11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2294C2-A0FF-4F86-83D6-C861622BF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D95BBA-1C0F-47CE-BE3D-E645F1F92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D9F9A4-4511-4EDF-BD80-04B3F51B2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C484D-7263-4771-926A-6FEDBC8D8E91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C907B-01AE-4C4D-BAF9-5DC12607E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BBD27-0341-4BED-908F-70E102696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FDAB6-F6F8-4588-8F3C-D8E41C6ED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42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A041036-5FF1-4CD7-876C-83F2437FD813}"/>
              </a:ext>
            </a:extLst>
          </p:cNvPr>
          <p:cNvSpPr txBox="1"/>
          <p:nvPr/>
        </p:nvSpPr>
        <p:spPr>
          <a:xfrm>
            <a:off x="1166070" y="2013357"/>
            <a:ext cx="11090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数字图像处理课设汇报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EE9EB9-7054-4952-84BC-7BDD31F19FCB}"/>
              </a:ext>
            </a:extLst>
          </p:cNvPr>
          <p:cNvSpPr txBox="1"/>
          <p:nvPr/>
        </p:nvSpPr>
        <p:spPr>
          <a:xfrm>
            <a:off x="3369578" y="3976491"/>
            <a:ext cx="5452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组员：陆国航、易子闳、赵永辉</a:t>
            </a:r>
          </a:p>
        </p:txBody>
      </p:sp>
    </p:spTree>
    <p:extLst>
      <p:ext uri="{BB962C8B-B14F-4D97-AF65-F5344CB8AC3E}">
        <p14:creationId xmlns:p14="http://schemas.microsoft.com/office/powerpoint/2010/main" val="308071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AC374-8BA6-4E36-A629-4E48F75C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154" y="2552572"/>
            <a:ext cx="6985593" cy="1600684"/>
          </a:xfrm>
        </p:spPr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 err="1"/>
              <a:t>NearestNeighbor</a:t>
            </a:r>
            <a:r>
              <a:rPr lang="zh-CN" altLang="en-US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63012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748A86-04CF-451E-AFAE-E862D945897B}"/>
              </a:ext>
            </a:extLst>
          </p:cNvPr>
          <p:cNvSpPr txBox="1"/>
          <p:nvPr/>
        </p:nvSpPr>
        <p:spPr>
          <a:xfrm>
            <a:off x="746619" y="662730"/>
            <a:ext cx="438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NearestNeighbor</a:t>
            </a:r>
            <a:r>
              <a:rPr lang="zh-CN" altLang="en-US" sz="2800" dirty="0"/>
              <a:t>主要流程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0303DC-77CE-4D1E-9640-4623D745B0E2}"/>
              </a:ext>
            </a:extLst>
          </p:cNvPr>
          <p:cNvSpPr/>
          <p:nvPr/>
        </p:nvSpPr>
        <p:spPr>
          <a:xfrm>
            <a:off x="5280869" y="1055785"/>
            <a:ext cx="1400962" cy="58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图片预处理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587F84A9-B370-4CC4-84FC-8F998B405EED}"/>
              </a:ext>
            </a:extLst>
          </p:cNvPr>
          <p:cNvSpPr/>
          <p:nvPr/>
        </p:nvSpPr>
        <p:spPr>
          <a:xfrm>
            <a:off x="5933812" y="1640560"/>
            <a:ext cx="139817" cy="553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F16766C-FD45-4195-AD71-2F573020897C}"/>
              </a:ext>
            </a:extLst>
          </p:cNvPr>
          <p:cNvSpPr/>
          <p:nvPr/>
        </p:nvSpPr>
        <p:spPr>
          <a:xfrm>
            <a:off x="5018013" y="2194233"/>
            <a:ext cx="1971413" cy="9348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训练测试集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8B771DE7-7631-4515-84C6-6108CBDEE062}"/>
              </a:ext>
            </a:extLst>
          </p:cNvPr>
          <p:cNvSpPr/>
          <p:nvPr/>
        </p:nvSpPr>
        <p:spPr>
          <a:xfrm>
            <a:off x="5884874" y="3129094"/>
            <a:ext cx="237690" cy="599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75A78C-A85D-458D-8B31-F32A8A3E37FD}"/>
              </a:ext>
            </a:extLst>
          </p:cNvPr>
          <p:cNvSpPr/>
          <p:nvPr/>
        </p:nvSpPr>
        <p:spPr>
          <a:xfrm>
            <a:off x="5101204" y="3795508"/>
            <a:ext cx="1805030" cy="8682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训练测试集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DCEE398C-B0BE-460D-B913-7167626DD0CD}"/>
              </a:ext>
            </a:extLst>
          </p:cNvPr>
          <p:cNvSpPr/>
          <p:nvPr/>
        </p:nvSpPr>
        <p:spPr>
          <a:xfrm>
            <a:off x="5849919" y="4730369"/>
            <a:ext cx="272645" cy="599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592D308-D169-40A5-B49A-F076A4A306BF}"/>
              </a:ext>
            </a:extLst>
          </p:cNvPr>
          <p:cNvSpPr/>
          <p:nvPr/>
        </p:nvSpPr>
        <p:spPr>
          <a:xfrm>
            <a:off x="5133014" y="5396783"/>
            <a:ext cx="1696671" cy="7466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获得准确率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5091DFC1-C1E3-4811-9DEC-C281B3C1AC1D}"/>
              </a:ext>
            </a:extLst>
          </p:cNvPr>
          <p:cNvSpPr/>
          <p:nvPr/>
        </p:nvSpPr>
        <p:spPr>
          <a:xfrm>
            <a:off x="7055141" y="4053469"/>
            <a:ext cx="1057013" cy="352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5E85315-243C-4633-8CA1-E104031E2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825" y="3795508"/>
            <a:ext cx="33242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0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D3ABD6-A588-46AF-A477-CA60B73533F5}"/>
              </a:ext>
            </a:extLst>
          </p:cNvPr>
          <p:cNvSpPr/>
          <p:nvPr/>
        </p:nvSpPr>
        <p:spPr>
          <a:xfrm>
            <a:off x="1088193" y="769583"/>
            <a:ext cx="2839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/>
              <a:t>NearestNeighbor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70D8E21-98FA-4144-AD86-8ED379F3ED02}"/>
              </a:ext>
            </a:extLst>
          </p:cNvPr>
          <p:cNvSpPr/>
          <p:nvPr/>
        </p:nvSpPr>
        <p:spPr>
          <a:xfrm>
            <a:off x="3766657" y="1929465"/>
            <a:ext cx="1778466" cy="851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欧式距离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92630B8-F348-4631-A119-ABCD9B48EFE7}"/>
              </a:ext>
            </a:extLst>
          </p:cNvPr>
          <p:cNvSpPr/>
          <p:nvPr/>
        </p:nvSpPr>
        <p:spPr>
          <a:xfrm>
            <a:off x="6571378" y="1929466"/>
            <a:ext cx="1778466" cy="851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LBP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BEBA26-4376-4CDD-B585-57D74854DE1F}"/>
              </a:ext>
            </a:extLst>
          </p:cNvPr>
          <p:cNvSpPr txBox="1"/>
          <p:nvPr/>
        </p:nvSpPr>
        <p:spPr>
          <a:xfrm>
            <a:off x="1023457" y="2074967"/>
            <a:ext cx="1716945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两个特征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6A768B-4F47-4C12-A1A1-26E068D71344}"/>
              </a:ext>
            </a:extLst>
          </p:cNvPr>
          <p:cNvSpPr txBox="1"/>
          <p:nvPr/>
        </p:nvSpPr>
        <p:spPr>
          <a:xfrm>
            <a:off x="1088193" y="3900880"/>
            <a:ext cx="1512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阶数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8E0935D-C76B-4DF1-8B39-9FD02B826E5F}"/>
              </a:ext>
            </a:extLst>
          </p:cNvPr>
          <p:cNvSpPr/>
          <p:nvPr/>
        </p:nvSpPr>
        <p:spPr>
          <a:xfrm>
            <a:off x="3766657" y="3651311"/>
            <a:ext cx="1862356" cy="851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阶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1D781E7-9C61-43BE-86CA-92AA9E0F158D}"/>
              </a:ext>
            </a:extLst>
          </p:cNvPr>
          <p:cNvSpPr/>
          <p:nvPr/>
        </p:nvSpPr>
        <p:spPr>
          <a:xfrm>
            <a:off x="6571378" y="3651311"/>
            <a:ext cx="1778466" cy="772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r>
              <a:rPr lang="zh-CN" altLang="en-US" dirty="0"/>
              <a:t>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A5CAB9-0CF1-4C44-A598-03894C407C7A}"/>
              </a:ext>
            </a:extLst>
          </p:cNvPr>
          <p:cNvSpPr txBox="1"/>
          <p:nvPr/>
        </p:nvSpPr>
        <p:spPr>
          <a:xfrm>
            <a:off x="4177717" y="1359017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31%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BCFAD6-E862-4D1D-AC57-31D393E3EB71}"/>
              </a:ext>
            </a:extLst>
          </p:cNvPr>
          <p:cNvSpPr txBox="1"/>
          <p:nvPr/>
        </p:nvSpPr>
        <p:spPr>
          <a:xfrm>
            <a:off x="6764325" y="1359017"/>
            <a:ext cx="12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24%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09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/>
      <p:bldP spid="9" grpId="0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AC374-8BA6-4E36-A629-4E48F75C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154" y="2552572"/>
            <a:ext cx="6985593" cy="1600684"/>
          </a:xfrm>
        </p:spPr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 </a:t>
            </a:r>
            <a:r>
              <a:rPr lang="en-US" altLang="zh-CN" dirty="0" err="1"/>
              <a:t>LinearClassifier</a:t>
            </a:r>
            <a:r>
              <a:rPr lang="zh-CN" altLang="en-US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02030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748A86-04CF-451E-AFAE-E862D945897B}"/>
              </a:ext>
            </a:extLst>
          </p:cNvPr>
          <p:cNvSpPr txBox="1"/>
          <p:nvPr/>
        </p:nvSpPr>
        <p:spPr>
          <a:xfrm>
            <a:off x="746619" y="662730"/>
            <a:ext cx="438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LinearClassifier</a:t>
            </a:r>
            <a:r>
              <a:rPr lang="zh-CN" altLang="en-US" sz="2800" dirty="0"/>
              <a:t>主要流程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0303DC-77CE-4D1E-9640-4623D745B0E2}"/>
              </a:ext>
            </a:extLst>
          </p:cNvPr>
          <p:cNvSpPr/>
          <p:nvPr/>
        </p:nvSpPr>
        <p:spPr>
          <a:xfrm>
            <a:off x="5280869" y="1055785"/>
            <a:ext cx="1400962" cy="58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图片预处理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587F84A9-B370-4CC4-84FC-8F998B405EED}"/>
              </a:ext>
            </a:extLst>
          </p:cNvPr>
          <p:cNvSpPr/>
          <p:nvPr/>
        </p:nvSpPr>
        <p:spPr>
          <a:xfrm>
            <a:off x="5933812" y="1640560"/>
            <a:ext cx="139817" cy="553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F16766C-FD45-4195-AD71-2F573020897C}"/>
              </a:ext>
            </a:extLst>
          </p:cNvPr>
          <p:cNvSpPr/>
          <p:nvPr/>
        </p:nvSpPr>
        <p:spPr>
          <a:xfrm>
            <a:off x="5018013" y="2194233"/>
            <a:ext cx="1971413" cy="9348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训练测试集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8B771DE7-7631-4515-84C6-6108CBDEE062}"/>
              </a:ext>
            </a:extLst>
          </p:cNvPr>
          <p:cNvSpPr/>
          <p:nvPr/>
        </p:nvSpPr>
        <p:spPr>
          <a:xfrm>
            <a:off x="5884874" y="3129094"/>
            <a:ext cx="237690" cy="599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75A78C-A85D-458D-8B31-F32A8A3E37FD}"/>
              </a:ext>
            </a:extLst>
          </p:cNvPr>
          <p:cNvSpPr/>
          <p:nvPr/>
        </p:nvSpPr>
        <p:spPr>
          <a:xfrm>
            <a:off x="5101204" y="3795508"/>
            <a:ext cx="1805030" cy="8682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训练测试集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DCEE398C-B0BE-460D-B913-7167626DD0CD}"/>
              </a:ext>
            </a:extLst>
          </p:cNvPr>
          <p:cNvSpPr/>
          <p:nvPr/>
        </p:nvSpPr>
        <p:spPr>
          <a:xfrm>
            <a:off x="5849919" y="4730369"/>
            <a:ext cx="272645" cy="599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592D308-D169-40A5-B49A-F076A4A306BF}"/>
              </a:ext>
            </a:extLst>
          </p:cNvPr>
          <p:cNvSpPr/>
          <p:nvPr/>
        </p:nvSpPr>
        <p:spPr>
          <a:xfrm>
            <a:off x="5133014" y="5396783"/>
            <a:ext cx="1696671" cy="7466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获得准确率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635C3BB-509E-4BF2-937D-0AC375CD6DF8}"/>
              </a:ext>
            </a:extLst>
          </p:cNvPr>
          <p:cNvSpPr txBox="1"/>
          <p:nvPr/>
        </p:nvSpPr>
        <p:spPr>
          <a:xfrm>
            <a:off x="8128932" y="2194233"/>
            <a:ext cx="88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878598-F204-425A-BE29-1CEB3EDDEEB5}"/>
              </a:ext>
            </a:extLst>
          </p:cNvPr>
          <p:cNvSpPr txBox="1"/>
          <p:nvPr/>
        </p:nvSpPr>
        <p:spPr>
          <a:xfrm>
            <a:off x="8128932" y="2661662"/>
            <a:ext cx="89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Loss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48C5AF2-EA83-4D3D-A750-9C78376DB828}"/>
              </a:ext>
            </a:extLst>
          </p:cNvPr>
          <p:cNvSpPr/>
          <p:nvPr/>
        </p:nvSpPr>
        <p:spPr>
          <a:xfrm>
            <a:off x="7101979" y="2513122"/>
            <a:ext cx="897622" cy="297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6F54810-2F82-4C0F-9A37-F5FAEB9E8591}"/>
              </a:ext>
            </a:extLst>
          </p:cNvPr>
          <p:cNvSpPr/>
          <p:nvPr/>
        </p:nvSpPr>
        <p:spPr>
          <a:xfrm>
            <a:off x="7101979" y="4047798"/>
            <a:ext cx="817228" cy="297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A3A278-7132-4ED6-ABD1-90AF71D3BD98}"/>
              </a:ext>
            </a:extLst>
          </p:cNvPr>
          <p:cNvSpPr txBox="1"/>
          <p:nvPr/>
        </p:nvSpPr>
        <p:spPr>
          <a:xfrm>
            <a:off x="8128932" y="4047798"/>
            <a:ext cx="234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score = X.dot(</a:t>
            </a:r>
            <a:r>
              <a:rPr lang="en-US" altLang="zh-CN" dirty="0" err="1"/>
              <a:t>self.W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B57ED2A-868A-4EFA-8559-5FF5575A2AC0}"/>
              </a:ext>
            </a:extLst>
          </p:cNvPr>
          <p:cNvCxnSpPr/>
          <p:nvPr/>
        </p:nvCxnSpPr>
        <p:spPr>
          <a:xfrm>
            <a:off x="9009776" y="2712103"/>
            <a:ext cx="209725" cy="29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DEE2334D-C634-48A2-B3D8-261CA71F0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209" y="3168168"/>
            <a:ext cx="9376472" cy="57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5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" grpId="0"/>
      <p:bldP spid="3" grpId="0"/>
      <p:bldP spid="12" grpId="0" animBg="1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845B6-833E-4C60-8370-967D370E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32758" cy="64155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计算</a:t>
            </a:r>
            <a:r>
              <a:rPr lang="en-US" altLang="zh-CN" sz="3200" dirty="0"/>
              <a:t>Loss</a:t>
            </a:r>
            <a:r>
              <a:rPr lang="zh-CN" altLang="en-US" sz="3200" dirty="0"/>
              <a:t>和</a:t>
            </a:r>
            <a:r>
              <a:rPr lang="en-US" altLang="zh-CN" sz="3200" dirty="0" err="1"/>
              <a:t>dW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3BEA4C-C99E-4F92-A683-ABBB69EE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336" y="481812"/>
            <a:ext cx="7307410" cy="58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93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81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一、NearestNeighbor算法</vt:lpstr>
      <vt:lpstr>PowerPoint 演示文稿</vt:lpstr>
      <vt:lpstr>PowerPoint 演示文稿</vt:lpstr>
      <vt:lpstr>二、 LinearClassifier算法</vt:lpstr>
      <vt:lpstr>PowerPoint 演示文稿</vt:lpstr>
      <vt:lpstr>计算Loss和dW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yzh</dc:creator>
  <cp:lastModifiedBy>yzh</cp:lastModifiedBy>
  <cp:revision>7</cp:revision>
  <dcterms:created xsi:type="dcterms:W3CDTF">2019-04-03T02:58:38Z</dcterms:created>
  <dcterms:modified xsi:type="dcterms:W3CDTF">2019-04-03T04:18:25Z</dcterms:modified>
</cp:coreProperties>
</file>