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1" r:id="rId5"/>
    <p:sldId id="262" r:id="rId6"/>
    <p:sldId id="263" r:id="rId7"/>
    <p:sldId id="264" r:id="rId8"/>
    <p:sldId id="258" r:id="rId9"/>
    <p:sldId id="260" r:id="rId10"/>
    <p:sldId id="265" r:id="rId11"/>
    <p:sldId id="259" r:id="rId12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751117"/>
            <a:ext cx="5491163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5491163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557213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简单的神经网络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2860" y="4092258"/>
            <a:ext cx="9144000" cy="1655762"/>
          </a:xfrm>
        </p:spPr>
        <p:txBody>
          <a:bodyPr/>
          <a:p>
            <a:r>
              <a:rPr lang="zh-CN" altLang="en-US"/>
              <a:t>陆国航 易子闳 赵永辉</a:t>
            </a:r>
            <a:endParaRPr lang="zh-CN" altLang="en-US"/>
          </a:p>
        </p:txBody>
      </p:sp>
    </p:spTree>
  </p:cSld>
  <p:clrMapOvr>
    <a:masterClrMapping/>
  </p:clrMapOvr>
  <p:transition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/>
              <a:t>层</a:t>
            </a:r>
            <a:endParaRPr lang="zh-CN" altLang="en-US"/>
          </a:p>
        </p:txBody>
      </p:sp>
      <p:pic>
        <p:nvPicPr>
          <p:cNvPr id="4" name="内容占位符 3" descr="The loss New feature 128 Tanh and epsilon_0 step for 3 layers 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885" y="1276985"/>
            <a:ext cx="4954270" cy="3303270"/>
          </a:xfrm>
          <a:prstGeom prst="rect">
            <a:avLst/>
          </a:prstGeom>
        </p:spPr>
      </p:pic>
      <p:pic>
        <p:nvPicPr>
          <p:cNvPr id="5" name="图片 4" descr="The accuracy New feature 128 Tanh and epsilon_0 step for 3 layers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1490980"/>
            <a:ext cx="4634230" cy="3089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9005" y="4999355"/>
            <a:ext cx="3918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67.4</a:t>
            </a:r>
            <a:endParaRPr 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885" y="275590"/>
            <a:ext cx="7886700" cy="1325563"/>
          </a:xfrm>
        </p:spPr>
        <p:txBody>
          <a:bodyPr/>
          <a:p>
            <a:r>
              <a:rPr lang="zh-CN" altLang="en-US"/>
              <a:t>代码移植</a:t>
            </a:r>
            <a:endParaRPr lang="zh-CN" altLang="en-US"/>
          </a:p>
        </p:txBody>
      </p:sp>
      <p:pic>
        <p:nvPicPr>
          <p:cNvPr id="5" name="内容占位符 4" descr="选区_0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1850" y="1601470"/>
            <a:ext cx="5206365" cy="4351655"/>
          </a:xfrm>
          <a:prstGeom prst="rect">
            <a:avLst/>
          </a:prstGeom>
        </p:spPr>
      </p:pic>
      <p:pic>
        <p:nvPicPr>
          <p:cNvPr id="8" name="图片 7" descr="选区_0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485" y="1770380"/>
            <a:ext cx="3714750" cy="44100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++++ </a:t>
            </a:r>
            <a:r>
              <a:rPr lang="zh-CN"/>
              <a:t>隐藏层</a:t>
            </a:r>
            <a:endParaRPr lang="zh-CN"/>
          </a:p>
        </p:txBody>
      </p:sp>
      <p:pic>
        <p:nvPicPr>
          <p:cNvPr id="4" name="内容占位符 3" descr="选区_0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9465" y="1403350"/>
            <a:ext cx="4150360" cy="4351655"/>
          </a:xfrm>
          <a:prstGeom prst="rect">
            <a:avLst/>
          </a:prstGeom>
        </p:spPr>
      </p:pic>
      <p:pic>
        <p:nvPicPr>
          <p:cNvPr id="5" name="图片 4" descr="选区_0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915" y="1821815"/>
            <a:ext cx="3333750" cy="2047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92245" y="4687570"/>
            <a:ext cx="4273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/>
                </a:solidFill>
              </a:rPr>
              <a:t>足足升高了 </a:t>
            </a:r>
            <a:r>
              <a:rPr lang="en-US" altLang="zh-CN" sz="2800">
                <a:solidFill>
                  <a:srgbClr val="FF0000"/>
                </a:solidFill>
              </a:rPr>
              <a:t>0.369% </a:t>
            </a:r>
            <a:r>
              <a:rPr lang="zh-CN" altLang="en-US" sz="2800">
                <a:solidFill>
                  <a:srgbClr val="FF0000"/>
                </a:solidFill>
              </a:rPr>
              <a:t>！！！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换激活函数</a:t>
            </a:r>
            <a:endParaRPr lang="zh-CN" altLang="en-US"/>
          </a:p>
        </p:txBody>
      </p:sp>
      <p:pic>
        <p:nvPicPr>
          <p:cNvPr id="4" name="内容占位符 3" descr="选区_00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4650" y="1049655"/>
            <a:ext cx="4428490" cy="5305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94325" y="1900555"/>
            <a:ext cx="3226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结果</a:t>
            </a:r>
            <a:endParaRPr lang="zh-CN" altLang="en-US" sz="3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 descr="ind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075" y="1724025"/>
            <a:ext cx="916305" cy="821690"/>
          </a:xfrm>
          <a:prstGeom prst="rect">
            <a:avLst/>
          </a:prstGeom>
        </p:spPr>
      </p:pic>
      <p:pic>
        <p:nvPicPr>
          <p:cNvPr id="8" name="图片 7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0" y="1981200"/>
            <a:ext cx="4422140" cy="2767330"/>
          </a:xfrm>
          <a:prstGeom prst="rect">
            <a:avLst/>
          </a:prstGeom>
        </p:spPr>
      </p:pic>
      <p:pic>
        <p:nvPicPr>
          <p:cNvPr id="9" name="图片 8" descr="选区_0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700" y="1178560"/>
            <a:ext cx="4219575" cy="437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为了和平</a:t>
            </a:r>
            <a:endParaRPr lang="zh-CN" altLang="en-US"/>
          </a:p>
        </p:txBody>
      </p:sp>
      <p:pic>
        <p:nvPicPr>
          <p:cNvPr id="6" name="内容占位符 5" descr="选区_0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55" y="1584325"/>
            <a:ext cx="4718050" cy="3355340"/>
          </a:xfrm>
          <a:prstGeom prst="rect">
            <a:avLst/>
          </a:prstGeom>
        </p:spPr>
      </p:pic>
      <p:pic>
        <p:nvPicPr>
          <p:cNvPr id="7" name="图片 6" descr="选区_0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60" y="1584325"/>
            <a:ext cx="4746625" cy="3287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其他的代码一行不能动！！！</a:t>
            </a:r>
            <a:endParaRPr lang="zh-CN" altLang="en-US"/>
          </a:p>
        </p:txBody>
      </p:sp>
      <p:pic>
        <p:nvPicPr>
          <p:cNvPr id="5" name="内容占位符 4" descr="选区_0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6460" y="1253490"/>
            <a:ext cx="7418705" cy="4959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层</a:t>
            </a:r>
            <a:endParaRPr lang="zh-CN" altLang="en-US"/>
          </a:p>
        </p:txBody>
      </p:sp>
      <p:pic>
        <p:nvPicPr>
          <p:cNvPr id="4" name="内容占位符 3" descr="The loss Tanh and epsilon_0 step for 3 layers 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7465" y="1099820"/>
            <a:ext cx="4921250" cy="3281045"/>
          </a:xfrm>
          <a:prstGeom prst="rect">
            <a:avLst/>
          </a:prstGeom>
        </p:spPr>
      </p:pic>
      <p:pic>
        <p:nvPicPr>
          <p:cNvPr id="5" name="图片 4" descr="The accuracy Tanh and epsilon_0 step for 3 layers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505" y="1446530"/>
            <a:ext cx="4996180" cy="333057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</a:t>
            </a:r>
            <a:r>
              <a:rPr lang="zh-CN" altLang="en-US"/>
              <a:t>层</a:t>
            </a:r>
            <a:endParaRPr lang="zh-CN" altLang="en-US"/>
          </a:p>
        </p:txBody>
      </p:sp>
      <p:pic>
        <p:nvPicPr>
          <p:cNvPr id="4" name="内容占位符 3" descr="The loss Tanh and epsilon_0 step 5 layers 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465" y="1327785"/>
            <a:ext cx="4565650" cy="3043555"/>
          </a:xfrm>
          <a:prstGeom prst="rect">
            <a:avLst/>
          </a:prstGeom>
        </p:spPr>
      </p:pic>
      <p:pic>
        <p:nvPicPr>
          <p:cNvPr id="5" name="图片 4" descr="The accuracy Tanh and epsilon_0 step 5 layers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755" y="1584325"/>
            <a:ext cx="4575810" cy="468058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经历了漫长的心态调整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2148840"/>
          </a:xfrm>
        </p:spPr>
        <p:txBody>
          <a:bodyPr/>
          <a:p>
            <a:r>
              <a:rPr lang="zh-CN" altLang="en-US"/>
              <a:t>初始学习速率</a:t>
            </a:r>
            <a:endParaRPr lang="zh-CN" altLang="en-US"/>
          </a:p>
          <a:p>
            <a:r>
              <a:rPr lang="zh-CN" altLang="en-US"/>
              <a:t>学习速率的自动更新</a:t>
            </a:r>
            <a:endParaRPr lang="zh-CN" altLang="en-US"/>
          </a:p>
          <a:p>
            <a:r>
              <a:rPr lang="zh-CN" altLang="en-US"/>
              <a:t>激活函数交替</a:t>
            </a:r>
            <a:endParaRPr lang="zh-CN" altLang="en-US"/>
          </a:p>
          <a:p>
            <a:r>
              <a:rPr lang="zh-CN" altLang="en-US"/>
              <a:t>隐藏层的数量</a:t>
            </a:r>
            <a:endParaRPr lang="zh-CN" altLang="en-US"/>
          </a:p>
          <a:p>
            <a:r>
              <a:rPr lang="zh-CN" altLang="en-US"/>
              <a:t>每层节点数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57065" y="2264410"/>
            <a:ext cx="20948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直到！！</a:t>
            </a:r>
            <a:endParaRPr lang="zh-CN" altLang="en-US" sz="4400"/>
          </a:p>
        </p:txBody>
      </p:sp>
      <p:sp>
        <p:nvSpPr>
          <p:cNvPr id="5" name="文本框 4"/>
          <p:cNvSpPr txBox="1"/>
          <p:nvPr/>
        </p:nvSpPr>
        <p:spPr>
          <a:xfrm>
            <a:off x="3958590" y="3571875"/>
            <a:ext cx="3918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Modify</a:t>
            </a:r>
            <a:r>
              <a:rPr lang="zh-CN" altLang="en-US" sz="3200"/>
              <a:t>：</a:t>
            </a:r>
            <a:r>
              <a:rPr lang="zh-CN" altLang="en-US" sz="3200">
                <a:solidFill>
                  <a:srgbClr val="FF0000"/>
                </a:solidFill>
              </a:rPr>
              <a:t>特征数量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WPS 演示</Application>
  <PresentationFormat>宽屏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DejaVu Sans</vt:lpstr>
      <vt:lpstr>微软雅黑</vt:lpstr>
      <vt:lpstr>文泉驿微米黑</vt:lpstr>
      <vt:lpstr>Arial Black</vt:lpstr>
      <vt:lpstr>微软雅黑</vt:lpstr>
      <vt:lpstr>宋体</vt:lpstr>
      <vt:lpstr>Arial Unicode MS</vt:lpstr>
      <vt:lpstr>黑体</vt:lpstr>
      <vt:lpstr>Office 主题​​</vt:lpstr>
      <vt:lpstr>简单的神经网络</vt:lpstr>
      <vt:lpstr>代码移植</vt:lpstr>
      <vt:lpstr>++++ 隐藏层</vt:lpstr>
      <vt:lpstr>换激活函数</vt:lpstr>
      <vt:lpstr>为了和平</vt:lpstr>
      <vt:lpstr>其他的代码一行不能动！！！</vt:lpstr>
      <vt:lpstr>3层</vt:lpstr>
      <vt:lpstr>5层</vt:lpstr>
      <vt:lpstr>经历了漫长的心态调整</vt:lpstr>
      <vt:lpstr>4层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zyh</dc:creator>
  <cp:lastModifiedBy>zyh</cp:lastModifiedBy>
  <cp:revision>5</cp:revision>
  <dcterms:created xsi:type="dcterms:W3CDTF">2019-04-24T03:23:02Z</dcterms:created>
  <dcterms:modified xsi:type="dcterms:W3CDTF">2019-04-24T03:23:02Z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2052-11.1.0.8372</vt:lpwstr>
  </property>
</Properties>
</file>