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420" r:id="rId3"/>
    <p:sldId id="419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6" autoAdjust="0"/>
    <p:restoredTop sz="94660"/>
  </p:normalViewPr>
  <p:slideViewPr>
    <p:cSldViewPr>
      <p:cViewPr varScale="1">
        <p:scale>
          <a:sx n="109" d="100"/>
          <a:sy n="109" d="100"/>
        </p:scale>
        <p:origin x="17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Smith" userId="ec5d9624c69a29aa" providerId="LiveId" clId="{0D88D816-0913-774A-BD3C-75E82FD8D2B4}"/>
    <pc:docChg chg="modSld">
      <pc:chgData name="Matthew Smith" userId="ec5d9624c69a29aa" providerId="LiveId" clId="{0D88D816-0913-774A-BD3C-75E82FD8D2B4}" dt="2019-03-18T11:36:40.862" v="11" actId="20577"/>
      <pc:docMkLst>
        <pc:docMk/>
      </pc:docMkLst>
      <pc:sldChg chg="modSp">
        <pc:chgData name="Matthew Smith" userId="ec5d9624c69a29aa" providerId="LiveId" clId="{0D88D816-0913-774A-BD3C-75E82FD8D2B4}" dt="2019-03-18T11:36:40.862" v="11" actId="20577"/>
        <pc:sldMkLst>
          <pc:docMk/>
          <pc:sldMk cId="0" sldId="256"/>
        </pc:sldMkLst>
        <pc:spChg chg="mod">
          <ac:chgData name="Matthew Smith" userId="ec5d9624c69a29aa" providerId="LiveId" clId="{0D88D816-0913-774A-BD3C-75E82FD8D2B4}" dt="2019-03-18T11:36:40.862" v="11" actId="20577"/>
          <ac:spMkLst>
            <pc:docMk/>
            <pc:sldMk cId="0" sldId="256"/>
            <ac:spMk id="307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3E7E92B-59FA-49FB-B014-1669F564A86F}" type="datetimeFigureOut">
              <a:rPr lang="en-US"/>
              <a:pPr>
                <a:defRPr/>
              </a:pPr>
              <a:t>3/18/19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CAD7887-406F-46CC-9589-B5DF14B16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7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D7B8707-E1CD-4CEF-A00B-04778EC3BE00}" type="datetimeFigureOut">
              <a:rPr lang="en-US"/>
              <a:pPr>
                <a:defRPr/>
              </a:pPr>
              <a:t>3/18/19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692987E-3A66-4994-9BE4-8BDBBB69D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57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0DCA77-AE49-4A9C-A909-3537221CB1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382D7-6004-43C9-AB02-56543EB3FDAB}" type="datetime1">
              <a:rPr lang="en-US"/>
              <a:pPr>
                <a:defRPr/>
              </a:pPr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066EC-5749-4585-9837-C7D7BD5CB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5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D6C3C-A366-4DF9-81B4-5B0188B44BD9}" type="datetime1">
              <a:rPr lang="en-US"/>
              <a:pPr>
                <a:defRPr/>
              </a:pPr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36EC8-B6B4-4047-8E94-DB4977AA8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5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308A0-081A-40E0-AB91-AE760FA81C51}" type="datetime1">
              <a:rPr lang="en-US"/>
              <a:pPr>
                <a:defRPr/>
              </a:pPr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3A777-F07E-472E-A020-7B4D58052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3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57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1DDB-45BE-4D5A-8382-8E06A7A6251F}" type="datetime1">
              <a:rPr lang="en-US"/>
              <a:pPr>
                <a:defRPr/>
              </a:pPr>
              <a:t>3/18/19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F69CA-01CC-4DEF-B5D8-B239B6D1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9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651"/>
            <a:ext cx="8229600" cy="715962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§"/>
              <a:defRPr sz="1800" baseline="0"/>
            </a:lvl1pPr>
            <a:lvl2pPr>
              <a:buClr>
                <a:srgbClr val="92D050"/>
              </a:buClr>
              <a:buFont typeface="Wingdings" pitchFamily="2" charset="2"/>
              <a:buChar char="§"/>
              <a:defRPr sz="1800" baseline="0"/>
            </a:lvl2pPr>
            <a:lvl3pPr>
              <a:buClr>
                <a:srgbClr val="FF0000"/>
              </a:buClr>
              <a:buFont typeface="Wingdings" pitchFamily="2" charset="2"/>
              <a:buChar char="§"/>
              <a:defRPr sz="16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10935-C4E4-4A31-A905-CBD3B88B377F}" type="datetime1">
              <a:rPr lang="en-US"/>
              <a:pPr>
                <a:defRPr/>
              </a:pPr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F8C3E294-9E12-4E24-B275-9BA1AC14E8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2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A3077-BD5E-4DF2-86F4-B2787C87502F}" type="datetime1">
              <a:rPr lang="en-US"/>
              <a:pPr>
                <a:defRPr/>
              </a:pPr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6EFB9-832D-41AA-B6AA-BA3FDFDF2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9D7AE-2072-4CF1-81AF-6875EEBBE225}" type="datetime1">
              <a:rPr lang="en-US"/>
              <a:pPr>
                <a:defRPr/>
              </a:pPr>
              <a:t>3/18/19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BD6B9-3A33-4A94-B724-9A8AE8A25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7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28BE-7261-4565-BDD9-9D13920F46F3}" type="datetime1">
              <a:rPr lang="en-US"/>
              <a:pPr>
                <a:defRPr/>
              </a:pPr>
              <a:t>3/18/19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FC6E-2B66-4D2D-9218-6A8657633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F4F18-6076-4F4D-8701-7E7E46FB9673}" type="datetime1">
              <a:rPr lang="en-US"/>
              <a:pPr>
                <a:defRPr/>
              </a:pPr>
              <a:t>3/18/19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73807-B068-4863-956B-F1B336131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68202-4F72-4F7C-A5F1-E7B21F92F430}" type="datetime1">
              <a:rPr lang="en-US"/>
              <a:pPr>
                <a:defRPr/>
              </a:pPr>
              <a:t>3/18/19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5520D-11A7-44C7-A268-AAA329E6E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A5998-59A9-4C76-B55B-B07AD0665B82}" type="datetime1">
              <a:rPr lang="en-US"/>
              <a:pPr>
                <a:defRPr/>
              </a:pPr>
              <a:t>3/18/19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A0E33-B153-4585-A659-757BD76D8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A7D98-E199-4E72-A4FE-85F4B3A9BF25}" type="datetime1">
              <a:rPr lang="en-US"/>
              <a:pPr>
                <a:defRPr/>
              </a:pPr>
              <a:t>3/18/19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EC9DF-A8CA-492E-9A95-52D982BBB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832353-B273-4796-B91B-464BBEE56517}" type="datetime1">
              <a:rPr lang="en-US"/>
              <a:pPr>
                <a:defRPr/>
              </a:pPr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34D79D8-E937-4F7F-B5D1-0FDC90AE5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23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/>
              <a:pPr>
                <a:defRPr/>
              </a:pPr>
              <a:t>1</a:t>
            </a:fld>
            <a:endParaRPr lang="en-US" sz="1600" b="1" dirty="0"/>
          </a:p>
        </p:txBody>
      </p:sp>
      <p:sp>
        <p:nvSpPr>
          <p:cNvPr id="3075" name="Title 1"/>
          <p:cNvSpPr>
            <a:spLocks noGrp="1"/>
          </p:cNvSpPr>
          <p:nvPr>
            <p:ph type="ctrTitle"/>
          </p:nvPr>
        </p:nvSpPr>
        <p:spPr>
          <a:xfrm>
            <a:off x="647700" y="1219200"/>
            <a:ext cx="7772400" cy="1828800"/>
          </a:xfrm>
        </p:spPr>
        <p:txBody>
          <a:bodyPr/>
          <a:lstStyle/>
          <a:p>
            <a:pPr eaLnBrk="1" hangingPunct="1"/>
            <a:br>
              <a:rPr lang="en-US" altLang="en-US" sz="3200"/>
            </a:br>
            <a:r>
              <a:rPr lang="en-US" altLang="en-US" sz="2400"/>
              <a:t>Final Project</a:t>
            </a:r>
            <a:br>
              <a:rPr lang="en-US" altLang="en-US" sz="3200"/>
            </a:br>
            <a:r>
              <a:rPr lang="en-US" altLang="en-US" sz="3200"/>
              <a:t> Your </a:t>
            </a:r>
            <a:r>
              <a:rPr lang="en-US" altLang="en-US" sz="3200" b="1"/>
              <a:t>Topic Name</a:t>
            </a:r>
            <a:br>
              <a:rPr lang="en-US" altLang="en-US" sz="3200" b="1"/>
            </a:br>
            <a:br>
              <a:rPr lang="en-US" altLang="en-US" sz="3200" b="1"/>
            </a:br>
            <a:endParaRPr lang="en-US" altLang="en-US" sz="3200" b="1"/>
          </a:p>
        </p:txBody>
      </p:sp>
      <p:sp>
        <p:nvSpPr>
          <p:cNvPr id="3076" name="Subtitle 2"/>
          <p:cNvSpPr>
            <a:spLocks noGrp="1"/>
          </p:cNvSpPr>
          <p:nvPr>
            <p:ph type="subTitle" idx="1"/>
          </p:nvPr>
        </p:nvSpPr>
        <p:spPr>
          <a:xfrm>
            <a:off x="1333500" y="2438400"/>
            <a:ext cx="6400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Smith</a:t>
            </a:r>
            <a:r>
              <a:rPr lang="en-US" sz="2400">
                <a:solidFill>
                  <a:schemeClr val="tx2">
                    <a:lumMod val="75000"/>
                  </a:schemeClr>
                </a:solidFill>
              </a:rPr>
              <a:t>, Matthew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eaLnBrk="1" hangingPunct="1">
              <a:defRPr/>
            </a:pPr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7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@Your Name</a:t>
            </a:r>
          </a:p>
        </p:txBody>
      </p:sp>
      <p:pic>
        <p:nvPicPr>
          <p:cNvPr id="307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34290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55813" y="5029200"/>
            <a:ext cx="4949825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CSCI E-89 Deep Learning, Spring  2019</a:t>
            </a:r>
          </a:p>
          <a:p>
            <a:pPr algn="ctr"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Harvard University Extension School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Prof.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Zoran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B.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Djordjević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Narrative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@Your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2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YouTube URLs, Last Page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minute (short):</a:t>
            </a:r>
          </a:p>
          <a:p>
            <a:r>
              <a:rPr lang="en-US" dirty="0"/>
              <a:t>15 minutes (long):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@Your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9343</TotalTime>
  <Words>50</Words>
  <Application>Microsoft Macintosh PowerPoint</Application>
  <PresentationFormat>On-screen Show (4:3)</PresentationFormat>
  <Paragraphs>17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 Final Project  Your Topic Name  </vt:lpstr>
      <vt:lpstr>Introduction</vt:lpstr>
      <vt:lpstr>YouTube URLs, Last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zdjordje</dc:creator>
  <cp:lastModifiedBy>Matthew Smith</cp:lastModifiedBy>
  <cp:revision>874</cp:revision>
  <cp:lastPrinted>2012-11-30T20:59:45Z</cp:lastPrinted>
  <dcterms:created xsi:type="dcterms:W3CDTF">2006-08-16T00:00:00Z</dcterms:created>
  <dcterms:modified xsi:type="dcterms:W3CDTF">2019-03-18T11:36:42Z</dcterms:modified>
</cp:coreProperties>
</file>