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8FCCEA-BC89-479D-8B04-14E42211A81A}">
  <a:tblStyle styleId="{058FCCEA-BC89-479D-8B04-14E42211A8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71909-BE97-406E-A080-3D4894F0587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E19B03-64B2-4DA7-B43E-60E2314B7CCC}">
      <dgm:prSet/>
      <dgm:spPr/>
      <dgm:t>
        <a:bodyPr/>
        <a:lstStyle/>
        <a:p>
          <a:pPr>
            <a:defRPr b="1"/>
          </a:pPr>
          <a:r>
            <a:rPr lang="en-US"/>
            <a:t>Project overview</a:t>
          </a:r>
        </a:p>
      </dgm:t>
    </dgm:pt>
    <dgm:pt modelId="{97317A77-0C43-404B-9A0D-873DA53C43BF}" type="parTrans" cxnId="{A146C8B0-0D1B-403F-BC87-734F68317877}">
      <dgm:prSet/>
      <dgm:spPr/>
      <dgm:t>
        <a:bodyPr/>
        <a:lstStyle/>
        <a:p>
          <a:endParaRPr lang="en-US"/>
        </a:p>
      </dgm:t>
    </dgm:pt>
    <dgm:pt modelId="{1E06A1E3-FFFA-486E-A307-9DEE49EFE7D7}" type="sibTrans" cxnId="{A146C8B0-0D1B-403F-BC87-734F68317877}">
      <dgm:prSet/>
      <dgm:spPr/>
      <dgm:t>
        <a:bodyPr/>
        <a:lstStyle/>
        <a:p>
          <a:endParaRPr lang="en-US"/>
        </a:p>
      </dgm:t>
    </dgm:pt>
    <dgm:pt modelId="{219F8FBE-09AB-4E76-BA14-AFBB1508E894}">
      <dgm:prSet/>
      <dgm:spPr/>
      <dgm:t>
        <a:bodyPr/>
        <a:lstStyle/>
        <a:p>
          <a:r>
            <a:rPr lang="en-US"/>
            <a:t>Background</a:t>
          </a:r>
        </a:p>
      </dgm:t>
    </dgm:pt>
    <dgm:pt modelId="{9642603D-C155-4BA5-BBA0-646C9C57F11E}" type="parTrans" cxnId="{3F2E44E7-CCE1-4FBF-B04E-E45F39496140}">
      <dgm:prSet/>
      <dgm:spPr/>
      <dgm:t>
        <a:bodyPr/>
        <a:lstStyle/>
        <a:p>
          <a:endParaRPr lang="en-US"/>
        </a:p>
      </dgm:t>
    </dgm:pt>
    <dgm:pt modelId="{19021BEF-EBD0-4439-BA8A-8D6391CB297F}" type="sibTrans" cxnId="{3F2E44E7-CCE1-4FBF-B04E-E45F39496140}">
      <dgm:prSet/>
      <dgm:spPr/>
      <dgm:t>
        <a:bodyPr/>
        <a:lstStyle/>
        <a:p>
          <a:endParaRPr lang="en-US"/>
        </a:p>
      </dgm:t>
    </dgm:pt>
    <dgm:pt modelId="{BB918811-8F8C-43BA-8252-94217817F79B}">
      <dgm:prSet/>
      <dgm:spPr/>
      <dgm:t>
        <a:bodyPr/>
        <a:lstStyle/>
        <a:p>
          <a:r>
            <a:rPr lang="en-US"/>
            <a:t>Feature of interest</a:t>
          </a:r>
        </a:p>
      </dgm:t>
    </dgm:pt>
    <dgm:pt modelId="{C682A0C5-3625-41F3-A26C-49D9B56DF0C6}" type="parTrans" cxnId="{A7BF0385-74C1-4C4A-9F0D-0D51CC2B697A}">
      <dgm:prSet/>
      <dgm:spPr/>
      <dgm:t>
        <a:bodyPr/>
        <a:lstStyle/>
        <a:p>
          <a:endParaRPr lang="en-US"/>
        </a:p>
      </dgm:t>
    </dgm:pt>
    <dgm:pt modelId="{269CC9C6-9B7E-404A-BF67-52220AFB3575}" type="sibTrans" cxnId="{A7BF0385-74C1-4C4A-9F0D-0D51CC2B697A}">
      <dgm:prSet/>
      <dgm:spPr/>
      <dgm:t>
        <a:bodyPr/>
        <a:lstStyle/>
        <a:p>
          <a:endParaRPr lang="en-US"/>
        </a:p>
      </dgm:t>
    </dgm:pt>
    <dgm:pt modelId="{B75E9CF8-2270-4285-9855-0B66C7E69E25}">
      <dgm:prSet/>
      <dgm:spPr/>
      <dgm:t>
        <a:bodyPr/>
        <a:lstStyle/>
        <a:p>
          <a:pPr>
            <a:defRPr b="1"/>
          </a:pPr>
          <a:r>
            <a:rPr lang="en-US"/>
            <a:t>Method</a:t>
          </a:r>
        </a:p>
      </dgm:t>
    </dgm:pt>
    <dgm:pt modelId="{EDD14DC7-29DC-4F41-BFAC-EA3C015A4E4B}" type="parTrans" cxnId="{6D61165F-E932-4866-9FE6-98363EDE5C14}">
      <dgm:prSet/>
      <dgm:spPr/>
      <dgm:t>
        <a:bodyPr/>
        <a:lstStyle/>
        <a:p>
          <a:endParaRPr lang="en-US"/>
        </a:p>
      </dgm:t>
    </dgm:pt>
    <dgm:pt modelId="{C4DB5848-6875-468E-A219-4E3DFE05097D}" type="sibTrans" cxnId="{6D61165F-E932-4866-9FE6-98363EDE5C14}">
      <dgm:prSet/>
      <dgm:spPr/>
      <dgm:t>
        <a:bodyPr/>
        <a:lstStyle/>
        <a:p>
          <a:endParaRPr lang="en-US"/>
        </a:p>
      </dgm:t>
    </dgm:pt>
    <dgm:pt modelId="{A6A7AF88-812B-4F10-A554-E1F7DA65CF70}">
      <dgm:prSet/>
      <dgm:spPr/>
      <dgm:t>
        <a:bodyPr/>
        <a:lstStyle/>
        <a:p>
          <a:r>
            <a:rPr lang="en-US"/>
            <a:t>overview </a:t>
          </a:r>
        </a:p>
      </dgm:t>
    </dgm:pt>
    <dgm:pt modelId="{01969159-1710-4FF8-9E42-BD08D9225443}" type="parTrans" cxnId="{10BD5C6A-7080-4233-AEF8-D3187F65B0DA}">
      <dgm:prSet/>
      <dgm:spPr/>
      <dgm:t>
        <a:bodyPr/>
        <a:lstStyle/>
        <a:p>
          <a:endParaRPr lang="en-US"/>
        </a:p>
      </dgm:t>
    </dgm:pt>
    <dgm:pt modelId="{691C8C7E-276C-4C2E-B90A-E6057DD50A66}" type="sibTrans" cxnId="{10BD5C6A-7080-4233-AEF8-D3187F65B0DA}">
      <dgm:prSet/>
      <dgm:spPr/>
      <dgm:t>
        <a:bodyPr/>
        <a:lstStyle/>
        <a:p>
          <a:endParaRPr lang="en-US"/>
        </a:p>
      </dgm:t>
    </dgm:pt>
    <dgm:pt modelId="{C59947CE-1BCF-49EE-826C-98DE40CC972D}">
      <dgm:prSet/>
      <dgm:spPr/>
      <dgm:t>
        <a:bodyPr/>
        <a:lstStyle/>
        <a:p>
          <a:r>
            <a:rPr lang="en-US"/>
            <a:t>Modelling methodology</a:t>
          </a:r>
        </a:p>
      </dgm:t>
    </dgm:pt>
    <dgm:pt modelId="{39D36817-7970-4AD9-A413-54FB4BCA5354}" type="parTrans" cxnId="{D809BC36-E851-4433-A72B-D3B151894AA7}">
      <dgm:prSet/>
      <dgm:spPr/>
      <dgm:t>
        <a:bodyPr/>
        <a:lstStyle/>
        <a:p>
          <a:endParaRPr lang="en-US"/>
        </a:p>
      </dgm:t>
    </dgm:pt>
    <dgm:pt modelId="{4CFB8FC9-57E3-4DA5-AE67-777FDFC28F84}" type="sibTrans" cxnId="{D809BC36-E851-4433-A72B-D3B151894AA7}">
      <dgm:prSet/>
      <dgm:spPr/>
      <dgm:t>
        <a:bodyPr/>
        <a:lstStyle/>
        <a:p>
          <a:endParaRPr lang="en-US"/>
        </a:p>
      </dgm:t>
    </dgm:pt>
    <dgm:pt modelId="{1AFAD9B6-79CC-45EC-816C-6C69A33F0457}">
      <dgm:prSet/>
      <dgm:spPr/>
      <dgm:t>
        <a:bodyPr/>
        <a:lstStyle/>
        <a:p>
          <a:pPr>
            <a:defRPr b="1"/>
          </a:pPr>
          <a:r>
            <a:rPr lang="en-US"/>
            <a:t>Results</a:t>
          </a:r>
        </a:p>
      </dgm:t>
    </dgm:pt>
    <dgm:pt modelId="{297413FA-C66F-478E-934E-D804DD847A72}" type="parTrans" cxnId="{BC0B380A-BE48-4B26-9701-DFC02132920C}">
      <dgm:prSet/>
      <dgm:spPr/>
      <dgm:t>
        <a:bodyPr/>
        <a:lstStyle/>
        <a:p>
          <a:endParaRPr lang="en-US"/>
        </a:p>
      </dgm:t>
    </dgm:pt>
    <dgm:pt modelId="{43C99BE1-D1D9-4BCF-B50F-FAE5EB265EBE}" type="sibTrans" cxnId="{BC0B380A-BE48-4B26-9701-DFC02132920C}">
      <dgm:prSet/>
      <dgm:spPr/>
      <dgm:t>
        <a:bodyPr/>
        <a:lstStyle/>
        <a:p>
          <a:endParaRPr lang="en-US"/>
        </a:p>
      </dgm:t>
    </dgm:pt>
    <dgm:pt modelId="{6E948371-E297-4E6C-AA94-8DDBBDA58D67}">
      <dgm:prSet/>
      <dgm:spPr/>
      <dgm:t>
        <a:bodyPr/>
        <a:lstStyle/>
        <a:p>
          <a:pPr>
            <a:defRPr b="1"/>
          </a:pPr>
          <a:r>
            <a:rPr lang="en-US"/>
            <a:t>Summary and development</a:t>
          </a:r>
        </a:p>
      </dgm:t>
    </dgm:pt>
    <dgm:pt modelId="{33685DDF-30DE-43CF-A993-B59AB606A9FD}" type="parTrans" cxnId="{5A102F6F-3458-4B02-9F42-A75AB25B4892}">
      <dgm:prSet/>
      <dgm:spPr/>
      <dgm:t>
        <a:bodyPr/>
        <a:lstStyle/>
        <a:p>
          <a:endParaRPr lang="en-US"/>
        </a:p>
      </dgm:t>
    </dgm:pt>
    <dgm:pt modelId="{E7337DB4-4648-49C4-8FE4-3E85E8010B06}" type="sibTrans" cxnId="{5A102F6F-3458-4B02-9F42-A75AB25B4892}">
      <dgm:prSet/>
      <dgm:spPr/>
      <dgm:t>
        <a:bodyPr/>
        <a:lstStyle/>
        <a:p>
          <a:endParaRPr lang="en-US"/>
        </a:p>
      </dgm:t>
    </dgm:pt>
    <dgm:pt modelId="{B249AB56-D99C-4C10-904E-E516F06E4B40}" type="pres">
      <dgm:prSet presAssocID="{04471909-BE97-406E-A080-3D4894F0587D}" presName="root" presStyleCnt="0">
        <dgm:presLayoutVars>
          <dgm:dir/>
          <dgm:resizeHandles val="exact"/>
        </dgm:presLayoutVars>
      </dgm:prSet>
      <dgm:spPr/>
    </dgm:pt>
    <dgm:pt modelId="{FCDE5E52-88AC-4B04-B7AF-41ACD60AE55B}" type="pres">
      <dgm:prSet presAssocID="{96E19B03-64B2-4DA7-B43E-60E2314B7CCC}" presName="compNode" presStyleCnt="0"/>
      <dgm:spPr/>
    </dgm:pt>
    <dgm:pt modelId="{22690915-7B1B-4B77-BA94-E334DF428492}" type="pres">
      <dgm:prSet presAssocID="{96E19B03-64B2-4DA7-B43E-60E2314B7C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C4749DE-80B5-4D0F-81D1-2FEB6FE4C702}" type="pres">
      <dgm:prSet presAssocID="{96E19B03-64B2-4DA7-B43E-60E2314B7CCC}" presName="iconSpace" presStyleCnt="0"/>
      <dgm:spPr/>
    </dgm:pt>
    <dgm:pt modelId="{E877AE56-03BC-4286-AD99-2FE2E15B7EFC}" type="pres">
      <dgm:prSet presAssocID="{96E19B03-64B2-4DA7-B43E-60E2314B7CCC}" presName="parTx" presStyleLbl="revTx" presStyleIdx="0" presStyleCnt="8">
        <dgm:presLayoutVars>
          <dgm:chMax val="0"/>
          <dgm:chPref val="0"/>
        </dgm:presLayoutVars>
      </dgm:prSet>
      <dgm:spPr/>
    </dgm:pt>
    <dgm:pt modelId="{2B71DDB8-B6EC-4315-8132-A3E3E3A7DD62}" type="pres">
      <dgm:prSet presAssocID="{96E19B03-64B2-4DA7-B43E-60E2314B7CCC}" presName="txSpace" presStyleCnt="0"/>
      <dgm:spPr/>
    </dgm:pt>
    <dgm:pt modelId="{C7601073-1C13-4C36-A580-D80DCC0771A6}" type="pres">
      <dgm:prSet presAssocID="{96E19B03-64B2-4DA7-B43E-60E2314B7CCC}" presName="desTx" presStyleLbl="revTx" presStyleIdx="1" presStyleCnt="8">
        <dgm:presLayoutVars/>
      </dgm:prSet>
      <dgm:spPr/>
    </dgm:pt>
    <dgm:pt modelId="{25E09952-44DD-4D0A-BEE9-BEDB3964D6D7}" type="pres">
      <dgm:prSet presAssocID="{1E06A1E3-FFFA-486E-A307-9DEE49EFE7D7}" presName="sibTrans" presStyleCnt="0"/>
      <dgm:spPr/>
    </dgm:pt>
    <dgm:pt modelId="{5386DD23-E4FE-4811-A969-F4E93BA86BC7}" type="pres">
      <dgm:prSet presAssocID="{B75E9CF8-2270-4285-9855-0B66C7E69E25}" presName="compNode" presStyleCnt="0"/>
      <dgm:spPr/>
    </dgm:pt>
    <dgm:pt modelId="{BCBF31AF-A40C-4460-A9AE-5133B1C6A4BC}" type="pres">
      <dgm:prSet presAssocID="{B75E9CF8-2270-4285-9855-0B66C7E69E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33D466-B937-4CCC-BD15-CC451C5E8456}" type="pres">
      <dgm:prSet presAssocID="{B75E9CF8-2270-4285-9855-0B66C7E69E25}" presName="iconSpace" presStyleCnt="0"/>
      <dgm:spPr/>
    </dgm:pt>
    <dgm:pt modelId="{12AA3C26-D46A-41B0-BC5C-73FAB50D7A20}" type="pres">
      <dgm:prSet presAssocID="{B75E9CF8-2270-4285-9855-0B66C7E69E25}" presName="parTx" presStyleLbl="revTx" presStyleIdx="2" presStyleCnt="8">
        <dgm:presLayoutVars>
          <dgm:chMax val="0"/>
          <dgm:chPref val="0"/>
        </dgm:presLayoutVars>
      </dgm:prSet>
      <dgm:spPr/>
    </dgm:pt>
    <dgm:pt modelId="{F5FF7C84-8E6A-40E6-A97B-D580F0B4C75E}" type="pres">
      <dgm:prSet presAssocID="{B75E9CF8-2270-4285-9855-0B66C7E69E25}" presName="txSpace" presStyleCnt="0"/>
      <dgm:spPr/>
    </dgm:pt>
    <dgm:pt modelId="{4280372A-5E7D-4BC3-B1F6-4EA2F9476A41}" type="pres">
      <dgm:prSet presAssocID="{B75E9CF8-2270-4285-9855-0B66C7E69E25}" presName="desTx" presStyleLbl="revTx" presStyleIdx="3" presStyleCnt="8">
        <dgm:presLayoutVars/>
      </dgm:prSet>
      <dgm:spPr/>
    </dgm:pt>
    <dgm:pt modelId="{A4475966-DCA5-42FB-AFCB-60A5C7866957}" type="pres">
      <dgm:prSet presAssocID="{C4DB5848-6875-468E-A219-4E3DFE05097D}" presName="sibTrans" presStyleCnt="0"/>
      <dgm:spPr/>
    </dgm:pt>
    <dgm:pt modelId="{B9D30745-3682-4BA6-A94A-D56B1963227D}" type="pres">
      <dgm:prSet presAssocID="{1AFAD9B6-79CC-45EC-816C-6C69A33F0457}" presName="compNode" presStyleCnt="0"/>
      <dgm:spPr/>
    </dgm:pt>
    <dgm:pt modelId="{75A4E9F4-3704-4ECC-91F8-3E417498E93A}" type="pres">
      <dgm:prSet presAssocID="{1AFAD9B6-79CC-45EC-816C-6C69A33F04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8A05F9-82BD-4E78-896F-4B368B4342B2}" type="pres">
      <dgm:prSet presAssocID="{1AFAD9B6-79CC-45EC-816C-6C69A33F0457}" presName="iconSpace" presStyleCnt="0"/>
      <dgm:spPr/>
    </dgm:pt>
    <dgm:pt modelId="{5236AF5B-6329-46CE-A341-8E5F90C71A57}" type="pres">
      <dgm:prSet presAssocID="{1AFAD9B6-79CC-45EC-816C-6C69A33F0457}" presName="parTx" presStyleLbl="revTx" presStyleIdx="4" presStyleCnt="8">
        <dgm:presLayoutVars>
          <dgm:chMax val="0"/>
          <dgm:chPref val="0"/>
        </dgm:presLayoutVars>
      </dgm:prSet>
      <dgm:spPr/>
    </dgm:pt>
    <dgm:pt modelId="{B8384463-77D3-4C1D-9ED1-AC91620D396A}" type="pres">
      <dgm:prSet presAssocID="{1AFAD9B6-79CC-45EC-816C-6C69A33F0457}" presName="txSpace" presStyleCnt="0"/>
      <dgm:spPr/>
    </dgm:pt>
    <dgm:pt modelId="{0990D973-E87C-4AD6-B21E-87D492DA6324}" type="pres">
      <dgm:prSet presAssocID="{1AFAD9B6-79CC-45EC-816C-6C69A33F0457}" presName="desTx" presStyleLbl="revTx" presStyleIdx="5" presStyleCnt="8">
        <dgm:presLayoutVars/>
      </dgm:prSet>
      <dgm:spPr/>
    </dgm:pt>
    <dgm:pt modelId="{68E98E28-6354-4D77-87DF-A2495F06CFDB}" type="pres">
      <dgm:prSet presAssocID="{43C99BE1-D1D9-4BCF-B50F-FAE5EB265EBE}" presName="sibTrans" presStyleCnt="0"/>
      <dgm:spPr/>
    </dgm:pt>
    <dgm:pt modelId="{49E8C855-61B9-4EEB-80D8-71B80511D78F}" type="pres">
      <dgm:prSet presAssocID="{6E948371-E297-4E6C-AA94-8DDBBDA58D67}" presName="compNode" presStyleCnt="0"/>
      <dgm:spPr/>
    </dgm:pt>
    <dgm:pt modelId="{09670F88-337B-43FA-BCE9-ABDC89FA9A94}" type="pres">
      <dgm:prSet presAssocID="{6E948371-E297-4E6C-AA94-8DDBBDA58D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D2A27EC-C5D0-49DD-A179-8B43488A5426}" type="pres">
      <dgm:prSet presAssocID="{6E948371-E297-4E6C-AA94-8DDBBDA58D67}" presName="iconSpace" presStyleCnt="0"/>
      <dgm:spPr/>
    </dgm:pt>
    <dgm:pt modelId="{FE4105D5-D4DF-4FBB-9D4D-5CA98078CECC}" type="pres">
      <dgm:prSet presAssocID="{6E948371-E297-4E6C-AA94-8DDBBDA58D67}" presName="parTx" presStyleLbl="revTx" presStyleIdx="6" presStyleCnt="8">
        <dgm:presLayoutVars>
          <dgm:chMax val="0"/>
          <dgm:chPref val="0"/>
        </dgm:presLayoutVars>
      </dgm:prSet>
      <dgm:spPr/>
    </dgm:pt>
    <dgm:pt modelId="{5ED49A21-BA72-49C3-A2BA-C9F3A3C6A71F}" type="pres">
      <dgm:prSet presAssocID="{6E948371-E297-4E6C-AA94-8DDBBDA58D67}" presName="txSpace" presStyleCnt="0"/>
      <dgm:spPr/>
    </dgm:pt>
    <dgm:pt modelId="{6FED7F31-99E9-49DA-B727-81D29089EDD6}" type="pres">
      <dgm:prSet presAssocID="{6E948371-E297-4E6C-AA94-8DDBBDA58D67}" presName="desTx" presStyleLbl="revTx" presStyleIdx="7" presStyleCnt="8">
        <dgm:presLayoutVars/>
      </dgm:prSet>
      <dgm:spPr/>
    </dgm:pt>
  </dgm:ptLst>
  <dgm:cxnLst>
    <dgm:cxn modelId="{BC0B380A-BE48-4B26-9701-DFC02132920C}" srcId="{04471909-BE97-406E-A080-3D4894F0587D}" destId="{1AFAD9B6-79CC-45EC-816C-6C69A33F0457}" srcOrd="2" destOrd="0" parTransId="{297413FA-C66F-478E-934E-D804DD847A72}" sibTransId="{43C99BE1-D1D9-4BCF-B50F-FAE5EB265EBE}"/>
    <dgm:cxn modelId="{C059EC1C-5A2D-424B-9394-2DE4FF537A59}" type="presOf" srcId="{A6A7AF88-812B-4F10-A554-E1F7DA65CF70}" destId="{4280372A-5E7D-4BC3-B1F6-4EA2F9476A41}" srcOrd="0" destOrd="0" presId="urn:microsoft.com/office/officeart/2018/5/layout/CenteredIconLabelDescriptionList"/>
    <dgm:cxn modelId="{DFC3672D-D456-45D2-9F61-73A4772CCEEE}" type="presOf" srcId="{B75E9CF8-2270-4285-9855-0B66C7E69E25}" destId="{12AA3C26-D46A-41B0-BC5C-73FAB50D7A20}" srcOrd="0" destOrd="0" presId="urn:microsoft.com/office/officeart/2018/5/layout/CenteredIconLabelDescriptionList"/>
    <dgm:cxn modelId="{D809BC36-E851-4433-A72B-D3B151894AA7}" srcId="{B75E9CF8-2270-4285-9855-0B66C7E69E25}" destId="{C59947CE-1BCF-49EE-826C-98DE40CC972D}" srcOrd="1" destOrd="0" parTransId="{39D36817-7970-4AD9-A413-54FB4BCA5354}" sibTransId="{4CFB8FC9-57E3-4DA5-AE67-777FDFC28F84}"/>
    <dgm:cxn modelId="{6D61165F-E932-4866-9FE6-98363EDE5C14}" srcId="{04471909-BE97-406E-A080-3D4894F0587D}" destId="{B75E9CF8-2270-4285-9855-0B66C7E69E25}" srcOrd="1" destOrd="0" parTransId="{EDD14DC7-29DC-4F41-BFAC-EA3C015A4E4B}" sibTransId="{C4DB5848-6875-468E-A219-4E3DFE05097D}"/>
    <dgm:cxn modelId="{DF818B48-FE84-482E-9B85-C2C665DB6347}" type="presOf" srcId="{219F8FBE-09AB-4E76-BA14-AFBB1508E894}" destId="{C7601073-1C13-4C36-A580-D80DCC0771A6}" srcOrd="0" destOrd="0" presId="urn:microsoft.com/office/officeart/2018/5/layout/CenteredIconLabelDescriptionList"/>
    <dgm:cxn modelId="{10BD5C6A-7080-4233-AEF8-D3187F65B0DA}" srcId="{B75E9CF8-2270-4285-9855-0B66C7E69E25}" destId="{A6A7AF88-812B-4F10-A554-E1F7DA65CF70}" srcOrd="0" destOrd="0" parTransId="{01969159-1710-4FF8-9E42-BD08D9225443}" sibTransId="{691C8C7E-276C-4C2E-B90A-E6057DD50A66}"/>
    <dgm:cxn modelId="{5A102F6F-3458-4B02-9F42-A75AB25B4892}" srcId="{04471909-BE97-406E-A080-3D4894F0587D}" destId="{6E948371-E297-4E6C-AA94-8DDBBDA58D67}" srcOrd="3" destOrd="0" parTransId="{33685DDF-30DE-43CF-A993-B59AB606A9FD}" sibTransId="{E7337DB4-4648-49C4-8FE4-3E85E8010B06}"/>
    <dgm:cxn modelId="{A7BF0385-74C1-4C4A-9F0D-0D51CC2B697A}" srcId="{96E19B03-64B2-4DA7-B43E-60E2314B7CCC}" destId="{BB918811-8F8C-43BA-8252-94217817F79B}" srcOrd="1" destOrd="0" parTransId="{C682A0C5-3625-41F3-A26C-49D9B56DF0C6}" sibTransId="{269CC9C6-9B7E-404A-BF67-52220AFB3575}"/>
    <dgm:cxn modelId="{683F9089-6100-4EA3-92B4-2965018DCA60}" type="presOf" srcId="{6E948371-E297-4E6C-AA94-8DDBBDA58D67}" destId="{FE4105D5-D4DF-4FBB-9D4D-5CA98078CECC}" srcOrd="0" destOrd="0" presId="urn:microsoft.com/office/officeart/2018/5/layout/CenteredIconLabelDescriptionList"/>
    <dgm:cxn modelId="{69ACD98E-0119-4593-95F6-FCC46E28299F}" type="presOf" srcId="{1AFAD9B6-79CC-45EC-816C-6C69A33F0457}" destId="{5236AF5B-6329-46CE-A341-8E5F90C71A57}" srcOrd="0" destOrd="0" presId="urn:microsoft.com/office/officeart/2018/5/layout/CenteredIconLabelDescriptionList"/>
    <dgm:cxn modelId="{1E0815AE-F031-42D9-B80A-946A3F2DAE4A}" type="presOf" srcId="{96E19B03-64B2-4DA7-B43E-60E2314B7CCC}" destId="{E877AE56-03BC-4286-AD99-2FE2E15B7EFC}" srcOrd="0" destOrd="0" presId="urn:microsoft.com/office/officeart/2018/5/layout/CenteredIconLabelDescriptionList"/>
    <dgm:cxn modelId="{A146C8B0-0D1B-403F-BC87-734F68317877}" srcId="{04471909-BE97-406E-A080-3D4894F0587D}" destId="{96E19B03-64B2-4DA7-B43E-60E2314B7CCC}" srcOrd="0" destOrd="0" parTransId="{97317A77-0C43-404B-9A0D-873DA53C43BF}" sibTransId="{1E06A1E3-FFFA-486E-A307-9DEE49EFE7D7}"/>
    <dgm:cxn modelId="{C67843B8-2B9F-4BED-AFD0-B08698E93678}" type="presOf" srcId="{C59947CE-1BCF-49EE-826C-98DE40CC972D}" destId="{4280372A-5E7D-4BC3-B1F6-4EA2F9476A41}" srcOrd="0" destOrd="1" presId="urn:microsoft.com/office/officeart/2018/5/layout/CenteredIconLabelDescriptionList"/>
    <dgm:cxn modelId="{0E6D8ACA-9D98-4B79-99CF-D0E901F8B82F}" type="presOf" srcId="{04471909-BE97-406E-A080-3D4894F0587D}" destId="{B249AB56-D99C-4C10-904E-E516F06E4B40}" srcOrd="0" destOrd="0" presId="urn:microsoft.com/office/officeart/2018/5/layout/CenteredIconLabelDescriptionList"/>
    <dgm:cxn modelId="{9D9614CE-9840-443D-BEF4-74323309E0DA}" type="presOf" srcId="{BB918811-8F8C-43BA-8252-94217817F79B}" destId="{C7601073-1C13-4C36-A580-D80DCC0771A6}" srcOrd="0" destOrd="1" presId="urn:microsoft.com/office/officeart/2018/5/layout/CenteredIconLabelDescriptionList"/>
    <dgm:cxn modelId="{3F2E44E7-CCE1-4FBF-B04E-E45F39496140}" srcId="{96E19B03-64B2-4DA7-B43E-60E2314B7CCC}" destId="{219F8FBE-09AB-4E76-BA14-AFBB1508E894}" srcOrd="0" destOrd="0" parTransId="{9642603D-C155-4BA5-BBA0-646C9C57F11E}" sibTransId="{19021BEF-EBD0-4439-BA8A-8D6391CB297F}"/>
    <dgm:cxn modelId="{80D9F02C-860B-4252-A06C-A4645CC6983C}" type="presParOf" srcId="{B249AB56-D99C-4C10-904E-E516F06E4B40}" destId="{FCDE5E52-88AC-4B04-B7AF-41ACD60AE55B}" srcOrd="0" destOrd="0" presId="urn:microsoft.com/office/officeart/2018/5/layout/CenteredIconLabelDescriptionList"/>
    <dgm:cxn modelId="{71740769-27E2-4159-971B-6479403BE6C1}" type="presParOf" srcId="{FCDE5E52-88AC-4B04-B7AF-41ACD60AE55B}" destId="{22690915-7B1B-4B77-BA94-E334DF428492}" srcOrd="0" destOrd="0" presId="urn:microsoft.com/office/officeart/2018/5/layout/CenteredIconLabelDescriptionList"/>
    <dgm:cxn modelId="{53498FFD-FEB4-48C7-9B81-239321F3C3E4}" type="presParOf" srcId="{FCDE5E52-88AC-4B04-B7AF-41ACD60AE55B}" destId="{FC4749DE-80B5-4D0F-81D1-2FEB6FE4C702}" srcOrd="1" destOrd="0" presId="urn:microsoft.com/office/officeart/2018/5/layout/CenteredIconLabelDescriptionList"/>
    <dgm:cxn modelId="{38E4B60C-AA55-4ED8-9BD4-948D7312920A}" type="presParOf" srcId="{FCDE5E52-88AC-4B04-B7AF-41ACD60AE55B}" destId="{E877AE56-03BC-4286-AD99-2FE2E15B7EFC}" srcOrd="2" destOrd="0" presId="urn:microsoft.com/office/officeart/2018/5/layout/CenteredIconLabelDescriptionList"/>
    <dgm:cxn modelId="{6D91D6F7-468B-4A50-8E80-B04B72AF2E2C}" type="presParOf" srcId="{FCDE5E52-88AC-4B04-B7AF-41ACD60AE55B}" destId="{2B71DDB8-B6EC-4315-8132-A3E3E3A7DD62}" srcOrd="3" destOrd="0" presId="urn:microsoft.com/office/officeart/2018/5/layout/CenteredIconLabelDescriptionList"/>
    <dgm:cxn modelId="{85A8F7FC-FEF8-4A0E-8672-9DB1C8A4F8B9}" type="presParOf" srcId="{FCDE5E52-88AC-4B04-B7AF-41ACD60AE55B}" destId="{C7601073-1C13-4C36-A580-D80DCC0771A6}" srcOrd="4" destOrd="0" presId="urn:microsoft.com/office/officeart/2018/5/layout/CenteredIconLabelDescriptionList"/>
    <dgm:cxn modelId="{FAC1E52F-8D0D-4428-8216-7F432AB1D63E}" type="presParOf" srcId="{B249AB56-D99C-4C10-904E-E516F06E4B40}" destId="{25E09952-44DD-4D0A-BEE9-BEDB3964D6D7}" srcOrd="1" destOrd="0" presId="urn:microsoft.com/office/officeart/2018/5/layout/CenteredIconLabelDescriptionList"/>
    <dgm:cxn modelId="{16A028C7-B10D-41D6-9537-0618DB7FB35A}" type="presParOf" srcId="{B249AB56-D99C-4C10-904E-E516F06E4B40}" destId="{5386DD23-E4FE-4811-A969-F4E93BA86BC7}" srcOrd="2" destOrd="0" presId="urn:microsoft.com/office/officeart/2018/5/layout/CenteredIconLabelDescriptionList"/>
    <dgm:cxn modelId="{7919F349-4AF0-4A85-9D27-F049FA8E40F4}" type="presParOf" srcId="{5386DD23-E4FE-4811-A969-F4E93BA86BC7}" destId="{BCBF31AF-A40C-4460-A9AE-5133B1C6A4BC}" srcOrd="0" destOrd="0" presId="urn:microsoft.com/office/officeart/2018/5/layout/CenteredIconLabelDescriptionList"/>
    <dgm:cxn modelId="{0D91B3A5-FFE5-48DD-AC10-1F0CFE6CCCDD}" type="presParOf" srcId="{5386DD23-E4FE-4811-A969-F4E93BA86BC7}" destId="{0F33D466-B937-4CCC-BD15-CC451C5E8456}" srcOrd="1" destOrd="0" presId="urn:microsoft.com/office/officeart/2018/5/layout/CenteredIconLabelDescriptionList"/>
    <dgm:cxn modelId="{61D6681F-8934-42B3-9526-AA14C2B67325}" type="presParOf" srcId="{5386DD23-E4FE-4811-A969-F4E93BA86BC7}" destId="{12AA3C26-D46A-41B0-BC5C-73FAB50D7A20}" srcOrd="2" destOrd="0" presId="urn:microsoft.com/office/officeart/2018/5/layout/CenteredIconLabelDescriptionList"/>
    <dgm:cxn modelId="{87248F72-BAF8-4BC0-8D7C-2DAE16F9748F}" type="presParOf" srcId="{5386DD23-E4FE-4811-A969-F4E93BA86BC7}" destId="{F5FF7C84-8E6A-40E6-A97B-D580F0B4C75E}" srcOrd="3" destOrd="0" presId="urn:microsoft.com/office/officeart/2018/5/layout/CenteredIconLabelDescriptionList"/>
    <dgm:cxn modelId="{468D9709-8F48-4381-9279-C9915E1407CD}" type="presParOf" srcId="{5386DD23-E4FE-4811-A969-F4E93BA86BC7}" destId="{4280372A-5E7D-4BC3-B1F6-4EA2F9476A41}" srcOrd="4" destOrd="0" presId="urn:microsoft.com/office/officeart/2018/5/layout/CenteredIconLabelDescriptionList"/>
    <dgm:cxn modelId="{EB62AB65-6BDC-4100-980D-E0B2E58D4B3E}" type="presParOf" srcId="{B249AB56-D99C-4C10-904E-E516F06E4B40}" destId="{A4475966-DCA5-42FB-AFCB-60A5C7866957}" srcOrd="3" destOrd="0" presId="urn:microsoft.com/office/officeart/2018/5/layout/CenteredIconLabelDescriptionList"/>
    <dgm:cxn modelId="{EBAB02AF-0037-4303-8397-AD6375052FC0}" type="presParOf" srcId="{B249AB56-D99C-4C10-904E-E516F06E4B40}" destId="{B9D30745-3682-4BA6-A94A-D56B1963227D}" srcOrd="4" destOrd="0" presId="urn:microsoft.com/office/officeart/2018/5/layout/CenteredIconLabelDescriptionList"/>
    <dgm:cxn modelId="{46965F95-E4DA-4BC6-A356-7B76DDA5BB9B}" type="presParOf" srcId="{B9D30745-3682-4BA6-A94A-D56B1963227D}" destId="{75A4E9F4-3704-4ECC-91F8-3E417498E93A}" srcOrd="0" destOrd="0" presId="urn:microsoft.com/office/officeart/2018/5/layout/CenteredIconLabelDescriptionList"/>
    <dgm:cxn modelId="{0BB17410-145E-4E68-9674-E711E2B88505}" type="presParOf" srcId="{B9D30745-3682-4BA6-A94A-D56B1963227D}" destId="{688A05F9-82BD-4E78-896F-4B368B4342B2}" srcOrd="1" destOrd="0" presId="urn:microsoft.com/office/officeart/2018/5/layout/CenteredIconLabelDescriptionList"/>
    <dgm:cxn modelId="{73B96599-A514-4980-97E2-022790145781}" type="presParOf" srcId="{B9D30745-3682-4BA6-A94A-D56B1963227D}" destId="{5236AF5B-6329-46CE-A341-8E5F90C71A57}" srcOrd="2" destOrd="0" presId="urn:microsoft.com/office/officeart/2018/5/layout/CenteredIconLabelDescriptionList"/>
    <dgm:cxn modelId="{9555AE05-3DF6-4222-82F6-FFF361A3A4F6}" type="presParOf" srcId="{B9D30745-3682-4BA6-A94A-D56B1963227D}" destId="{B8384463-77D3-4C1D-9ED1-AC91620D396A}" srcOrd="3" destOrd="0" presId="urn:microsoft.com/office/officeart/2018/5/layout/CenteredIconLabelDescriptionList"/>
    <dgm:cxn modelId="{CF01940E-6CB9-4392-9197-815141756E3A}" type="presParOf" srcId="{B9D30745-3682-4BA6-A94A-D56B1963227D}" destId="{0990D973-E87C-4AD6-B21E-87D492DA6324}" srcOrd="4" destOrd="0" presId="urn:microsoft.com/office/officeart/2018/5/layout/CenteredIconLabelDescriptionList"/>
    <dgm:cxn modelId="{E632E7F5-EC94-4125-8F6D-877D97622822}" type="presParOf" srcId="{B249AB56-D99C-4C10-904E-E516F06E4B40}" destId="{68E98E28-6354-4D77-87DF-A2495F06CFDB}" srcOrd="5" destOrd="0" presId="urn:microsoft.com/office/officeart/2018/5/layout/CenteredIconLabelDescriptionList"/>
    <dgm:cxn modelId="{E1FFEA39-4AB4-41B1-91B5-18BAA38A04ED}" type="presParOf" srcId="{B249AB56-D99C-4C10-904E-E516F06E4B40}" destId="{49E8C855-61B9-4EEB-80D8-71B80511D78F}" srcOrd="6" destOrd="0" presId="urn:microsoft.com/office/officeart/2018/5/layout/CenteredIconLabelDescriptionList"/>
    <dgm:cxn modelId="{55081027-D919-44ED-A193-CCD407CC47EC}" type="presParOf" srcId="{49E8C855-61B9-4EEB-80D8-71B80511D78F}" destId="{09670F88-337B-43FA-BCE9-ABDC89FA9A94}" srcOrd="0" destOrd="0" presId="urn:microsoft.com/office/officeart/2018/5/layout/CenteredIconLabelDescriptionList"/>
    <dgm:cxn modelId="{F3AD2FF9-E1FF-4F2D-82C4-B2AA9CEBDDBE}" type="presParOf" srcId="{49E8C855-61B9-4EEB-80D8-71B80511D78F}" destId="{4D2A27EC-C5D0-49DD-A179-8B43488A5426}" srcOrd="1" destOrd="0" presId="urn:microsoft.com/office/officeart/2018/5/layout/CenteredIconLabelDescriptionList"/>
    <dgm:cxn modelId="{5FB139BB-BEEE-4FAC-A42C-64C7CD5CDB7C}" type="presParOf" srcId="{49E8C855-61B9-4EEB-80D8-71B80511D78F}" destId="{FE4105D5-D4DF-4FBB-9D4D-5CA98078CECC}" srcOrd="2" destOrd="0" presId="urn:microsoft.com/office/officeart/2018/5/layout/CenteredIconLabelDescriptionList"/>
    <dgm:cxn modelId="{F77C761F-1DEC-4ED1-A722-31494F31771E}" type="presParOf" srcId="{49E8C855-61B9-4EEB-80D8-71B80511D78F}" destId="{5ED49A21-BA72-49C3-A2BA-C9F3A3C6A71F}" srcOrd="3" destOrd="0" presId="urn:microsoft.com/office/officeart/2018/5/layout/CenteredIconLabelDescriptionList"/>
    <dgm:cxn modelId="{6E704136-8A4D-44A8-A32A-C318701C6676}" type="presParOf" srcId="{49E8C855-61B9-4EEB-80D8-71B80511D78F}" destId="{6FED7F31-99E9-49DA-B727-81D29089ED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F71A4-F400-408D-A297-1402846E0E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77726-D09F-47D7-AA0F-51D2A87C87E5}">
      <dgm:prSet/>
      <dgm:spPr/>
      <dgm:t>
        <a:bodyPr/>
        <a:lstStyle/>
        <a:p>
          <a:r>
            <a:rPr lang="en-US"/>
            <a:t>Road crash datasets from 2017 to 2018 retrieved from South Australian government</a:t>
          </a:r>
        </a:p>
      </dgm:t>
    </dgm:pt>
    <dgm:pt modelId="{BD10F191-0379-4318-B482-E6A06760D80B}" type="parTrans" cxnId="{3F59EF5A-D356-4DC6-886D-E4C351720AF1}">
      <dgm:prSet/>
      <dgm:spPr/>
      <dgm:t>
        <a:bodyPr/>
        <a:lstStyle/>
        <a:p>
          <a:endParaRPr lang="en-US"/>
        </a:p>
      </dgm:t>
    </dgm:pt>
    <dgm:pt modelId="{BB01780E-9442-4343-8543-259778813620}" type="sibTrans" cxnId="{3F59EF5A-D356-4DC6-886D-E4C351720AF1}">
      <dgm:prSet/>
      <dgm:spPr/>
      <dgm:t>
        <a:bodyPr/>
        <a:lstStyle/>
        <a:p>
          <a:endParaRPr lang="en-US"/>
        </a:p>
      </dgm:t>
    </dgm:pt>
    <dgm:pt modelId="{28E30892-1CD6-4FA8-8785-D7489E4FC9E3}">
      <dgm:prSet/>
      <dgm:spPr/>
      <dgm:t>
        <a:bodyPr/>
        <a:lstStyle/>
        <a:p>
          <a:r>
            <a:rPr lang="en-US"/>
            <a:t>Aims to identify most significant features to explain the outcome of being fatal in road accidents</a:t>
          </a:r>
        </a:p>
      </dgm:t>
    </dgm:pt>
    <dgm:pt modelId="{B61786BF-A5C6-4C8E-B0BF-495A2BFFC291}" type="parTrans" cxnId="{93D32F66-0F04-45F6-A5D1-30E189195EC8}">
      <dgm:prSet/>
      <dgm:spPr/>
      <dgm:t>
        <a:bodyPr/>
        <a:lstStyle/>
        <a:p>
          <a:endParaRPr lang="en-US"/>
        </a:p>
      </dgm:t>
    </dgm:pt>
    <dgm:pt modelId="{08608330-358E-47F4-B304-0191D398714F}" type="sibTrans" cxnId="{93D32F66-0F04-45F6-A5D1-30E189195EC8}">
      <dgm:prSet/>
      <dgm:spPr/>
      <dgm:t>
        <a:bodyPr/>
        <a:lstStyle/>
        <a:p>
          <a:endParaRPr lang="en-US"/>
        </a:p>
      </dgm:t>
    </dgm:pt>
    <dgm:pt modelId="{77D81863-C6B4-41B2-A4E3-E60280A8510B}" type="pres">
      <dgm:prSet presAssocID="{9D6F71A4-F400-408D-A297-1402846E0E3D}" presName="root" presStyleCnt="0">
        <dgm:presLayoutVars>
          <dgm:dir/>
          <dgm:resizeHandles val="exact"/>
        </dgm:presLayoutVars>
      </dgm:prSet>
      <dgm:spPr/>
    </dgm:pt>
    <dgm:pt modelId="{0ECB77B2-74C5-4382-B9EE-C0EE2B2EB116}" type="pres">
      <dgm:prSet presAssocID="{22C77726-D09F-47D7-AA0F-51D2A87C87E5}" presName="compNode" presStyleCnt="0"/>
      <dgm:spPr/>
    </dgm:pt>
    <dgm:pt modelId="{4E241DB9-0687-435A-899E-9D09A622C0C9}" type="pres">
      <dgm:prSet presAssocID="{22C77726-D09F-47D7-AA0F-51D2A87C87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FC8D16-F43B-4591-9671-6CEE6F37F91C}" type="pres">
      <dgm:prSet presAssocID="{22C77726-D09F-47D7-AA0F-51D2A87C87E5}" presName="spaceRect" presStyleCnt="0"/>
      <dgm:spPr/>
    </dgm:pt>
    <dgm:pt modelId="{2DAF8C25-7819-4173-B316-65D02B5D35D8}" type="pres">
      <dgm:prSet presAssocID="{22C77726-D09F-47D7-AA0F-51D2A87C87E5}" presName="textRect" presStyleLbl="revTx" presStyleIdx="0" presStyleCnt="2">
        <dgm:presLayoutVars>
          <dgm:chMax val="1"/>
          <dgm:chPref val="1"/>
        </dgm:presLayoutVars>
      </dgm:prSet>
      <dgm:spPr/>
    </dgm:pt>
    <dgm:pt modelId="{1EEDF5EB-6179-451E-B323-82BB095FFB70}" type="pres">
      <dgm:prSet presAssocID="{BB01780E-9442-4343-8543-259778813620}" presName="sibTrans" presStyleCnt="0"/>
      <dgm:spPr/>
    </dgm:pt>
    <dgm:pt modelId="{9CE983B1-FCF1-4BFE-B79D-D20BA5183613}" type="pres">
      <dgm:prSet presAssocID="{28E30892-1CD6-4FA8-8785-D7489E4FC9E3}" presName="compNode" presStyleCnt="0"/>
      <dgm:spPr/>
    </dgm:pt>
    <dgm:pt modelId="{8695F329-F8EC-4460-B747-BEF5F5D79E14}" type="pres">
      <dgm:prSet presAssocID="{28E30892-1CD6-4FA8-8785-D7489E4FC9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57E1D78-0C1A-4581-8705-0F72A275D67F}" type="pres">
      <dgm:prSet presAssocID="{28E30892-1CD6-4FA8-8785-D7489E4FC9E3}" presName="spaceRect" presStyleCnt="0"/>
      <dgm:spPr/>
    </dgm:pt>
    <dgm:pt modelId="{CA891E28-9A4C-4124-B039-7C3F90596D76}" type="pres">
      <dgm:prSet presAssocID="{28E30892-1CD6-4FA8-8785-D7489E4FC9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D32F66-0F04-45F6-A5D1-30E189195EC8}" srcId="{9D6F71A4-F400-408D-A297-1402846E0E3D}" destId="{28E30892-1CD6-4FA8-8785-D7489E4FC9E3}" srcOrd="1" destOrd="0" parTransId="{B61786BF-A5C6-4C8E-B0BF-495A2BFFC291}" sibTransId="{08608330-358E-47F4-B304-0191D398714F}"/>
    <dgm:cxn modelId="{2BE59272-C258-423C-BD42-B44F4C8EB1F1}" type="presOf" srcId="{9D6F71A4-F400-408D-A297-1402846E0E3D}" destId="{77D81863-C6B4-41B2-A4E3-E60280A8510B}" srcOrd="0" destOrd="0" presId="urn:microsoft.com/office/officeart/2018/2/layout/IconLabelList"/>
    <dgm:cxn modelId="{3F59EF5A-D356-4DC6-886D-E4C351720AF1}" srcId="{9D6F71A4-F400-408D-A297-1402846E0E3D}" destId="{22C77726-D09F-47D7-AA0F-51D2A87C87E5}" srcOrd="0" destOrd="0" parTransId="{BD10F191-0379-4318-B482-E6A06760D80B}" sibTransId="{BB01780E-9442-4343-8543-259778813620}"/>
    <dgm:cxn modelId="{D1BFCA90-9A65-42B8-9FC1-8A58200B7770}" type="presOf" srcId="{22C77726-D09F-47D7-AA0F-51D2A87C87E5}" destId="{2DAF8C25-7819-4173-B316-65D02B5D35D8}" srcOrd="0" destOrd="0" presId="urn:microsoft.com/office/officeart/2018/2/layout/IconLabelList"/>
    <dgm:cxn modelId="{1A81D4D2-0A06-4924-8D66-799B475F69A2}" type="presOf" srcId="{28E30892-1CD6-4FA8-8785-D7489E4FC9E3}" destId="{CA891E28-9A4C-4124-B039-7C3F90596D76}" srcOrd="0" destOrd="0" presId="urn:microsoft.com/office/officeart/2018/2/layout/IconLabelList"/>
    <dgm:cxn modelId="{208F71F1-EAA0-492F-A107-9B796F4B69C5}" type="presParOf" srcId="{77D81863-C6B4-41B2-A4E3-E60280A8510B}" destId="{0ECB77B2-74C5-4382-B9EE-C0EE2B2EB116}" srcOrd="0" destOrd="0" presId="urn:microsoft.com/office/officeart/2018/2/layout/IconLabelList"/>
    <dgm:cxn modelId="{86437350-0B51-45EF-B11D-F68D6E609624}" type="presParOf" srcId="{0ECB77B2-74C5-4382-B9EE-C0EE2B2EB116}" destId="{4E241DB9-0687-435A-899E-9D09A622C0C9}" srcOrd="0" destOrd="0" presId="urn:microsoft.com/office/officeart/2018/2/layout/IconLabelList"/>
    <dgm:cxn modelId="{3B5C0F17-DCD0-4A4D-8291-1654AB52915F}" type="presParOf" srcId="{0ECB77B2-74C5-4382-B9EE-C0EE2B2EB116}" destId="{EEFC8D16-F43B-4591-9671-6CEE6F37F91C}" srcOrd="1" destOrd="0" presId="urn:microsoft.com/office/officeart/2018/2/layout/IconLabelList"/>
    <dgm:cxn modelId="{80307577-865D-4F2F-B569-992C7F622541}" type="presParOf" srcId="{0ECB77B2-74C5-4382-B9EE-C0EE2B2EB116}" destId="{2DAF8C25-7819-4173-B316-65D02B5D35D8}" srcOrd="2" destOrd="0" presId="urn:microsoft.com/office/officeart/2018/2/layout/IconLabelList"/>
    <dgm:cxn modelId="{A1435DDC-AE19-4FD7-A282-8E8809056EDE}" type="presParOf" srcId="{77D81863-C6B4-41B2-A4E3-E60280A8510B}" destId="{1EEDF5EB-6179-451E-B323-82BB095FFB70}" srcOrd="1" destOrd="0" presId="urn:microsoft.com/office/officeart/2018/2/layout/IconLabelList"/>
    <dgm:cxn modelId="{34731E1A-893F-4F4F-BAC4-C1531FD423AA}" type="presParOf" srcId="{77D81863-C6B4-41B2-A4E3-E60280A8510B}" destId="{9CE983B1-FCF1-4BFE-B79D-D20BA5183613}" srcOrd="2" destOrd="0" presId="urn:microsoft.com/office/officeart/2018/2/layout/IconLabelList"/>
    <dgm:cxn modelId="{ADA95299-1877-48BD-9D1A-A2FF9225DFC9}" type="presParOf" srcId="{9CE983B1-FCF1-4BFE-B79D-D20BA5183613}" destId="{8695F329-F8EC-4460-B747-BEF5F5D79E14}" srcOrd="0" destOrd="0" presId="urn:microsoft.com/office/officeart/2018/2/layout/IconLabelList"/>
    <dgm:cxn modelId="{A645CF20-D802-4E59-AAFB-0BFFDBCBBA0C}" type="presParOf" srcId="{9CE983B1-FCF1-4BFE-B79D-D20BA5183613}" destId="{857E1D78-0C1A-4581-8705-0F72A275D67F}" srcOrd="1" destOrd="0" presId="urn:microsoft.com/office/officeart/2018/2/layout/IconLabelList"/>
    <dgm:cxn modelId="{C12E85B9-C614-4D40-9EF0-31C20ECD07A2}" type="presParOf" srcId="{9CE983B1-FCF1-4BFE-B79D-D20BA5183613}" destId="{CA891E28-9A4C-4124-B039-7C3F90596D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F44E6-FBED-4EF9-AF92-B19B98E160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6AAAA2-1FCC-44AA-B1AE-63452861A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</a:t>
          </a:r>
        </a:p>
      </dgm:t>
    </dgm:pt>
    <dgm:pt modelId="{AFC712D3-C3A7-495F-B665-19C4E4B524A8}" type="parTrans" cxnId="{58F00F34-143E-4FDC-AA6F-5FB2920391E5}">
      <dgm:prSet/>
      <dgm:spPr/>
      <dgm:t>
        <a:bodyPr/>
        <a:lstStyle/>
        <a:p>
          <a:endParaRPr lang="en-US"/>
        </a:p>
      </dgm:t>
    </dgm:pt>
    <dgm:pt modelId="{723C411E-E5E1-44A0-B6D1-337A9C5F840C}" type="sibTrans" cxnId="{58F00F34-143E-4FDC-AA6F-5FB2920391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9C3F80-9EC4-457C-A81F-CAB4967AAC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cleansing</a:t>
          </a:r>
        </a:p>
      </dgm:t>
    </dgm:pt>
    <dgm:pt modelId="{454DEE1D-FC60-40FB-9236-4FB6EAC2AFD0}" type="parTrans" cxnId="{0B40BEDD-9210-4A56-B97F-9A0CA6010FE9}">
      <dgm:prSet/>
      <dgm:spPr/>
      <dgm:t>
        <a:bodyPr/>
        <a:lstStyle/>
        <a:p>
          <a:endParaRPr lang="en-US"/>
        </a:p>
      </dgm:t>
    </dgm:pt>
    <dgm:pt modelId="{9CBE0074-0190-4931-AA0E-372771977DBC}" type="sibTrans" cxnId="{0B40BEDD-9210-4A56-B97F-9A0CA6010F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B26CB3-FF63-4D6E-A9BD-6A1BAAB9E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Data visualization</a:t>
          </a:r>
        </a:p>
      </dgm:t>
    </dgm:pt>
    <dgm:pt modelId="{6D9C91BF-21EB-44AC-857C-831B82F753B3}" type="parTrans" cxnId="{9862D816-8123-4FDA-B95F-FCBCD3D9F9B3}">
      <dgm:prSet/>
      <dgm:spPr/>
      <dgm:t>
        <a:bodyPr/>
        <a:lstStyle/>
        <a:p>
          <a:endParaRPr lang="en-US"/>
        </a:p>
      </dgm:t>
    </dgm:pt>
    <dgm:pt modelId="{A664481D-861F-4493-945B-EC6F100ACCDB}" type="sibTrans" cxnId="{9862D816-8123-4FDA-B95F-FCBCD3D9F9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FC5A2-5240-48BD-AA4B-EDFA644C4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Feature selection</a:t>
          </a:r>
        </a:p>
      </dgm:t>
    </dgm:pt>
    <dgm:pt modelId="{2C7A22EA-A9CA-4371-878B-C4D52BB8C80E}" type="parTrans" cxnId="{47EE941D-F20F-4DF8-8BBB-A8D4B4EBBBEB}">
      <dgm:prSet/>
      <dgm:spPr/>
      <dgm:t>
        <a:bodyPr/>
        <a:lstStyle/>
        <a:p>
          <a:endParaRPr lang="en-US"/>
        </a:p>
      </dgm:t>
    </dgm:pt>
    <dgm:pt modelId="{E84FC5E1-D325-422B-AF10-E199BFFFB71D}" type="sibTrans" cxnId="{47EE941D-F20F-4DF8-8BBB-A8D4B4EBBB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F47AE2-B078-4B59-88A8-86D2E08CC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Model training</a:t>
          </a:r>
        </a:p>
      </dgm:t>
    </dgm:pt>
    <dgm:pt modelId="{30E59223-8BDF-412A-8EFE-37802E6F88AD}" type="parTrans" cxnId="{8C99F287-A678-4915-A468-E91DB88FE7A2}">
      <dgm:prSet/>
      <dgm:spPr/>
      <dgm:t>
        <a:bodyPr/>
        <a:lstStyle/>
        <a:p>
          <a:endParaRPr lang="en-US"/>
        </a:p>
      </dgm:t>
    </dgm:pt>
    <dgm:pt modelId="{53BD5277-2FBB-435E-B07A-2E5690219FE5}" type="sibTrans" cxnId="{8C99F287-A678-4915-A468-E91DB88FE7A2}">
      <dgm:prSet/>
      <dgm:spPr/>
      <dgm:t>
        <a:bodyPr/>
        <a:lstStyle/>
        <a:p>
          <a:endParaRPr lang="en-US"/>
        </a:p>
      </dgm:t>
    </dgm:pt>
    <dgm:pt modelId="{C0BDEED2-1D22-4CD8-AFDE-D7BC127D21C3}" type="pres">
      <dgm:prSet presAssocID="{654F44E6-FBED-4EF9-AF92-B19B98E1608D}" presName="root" presStyleCnt="0">
        <dgm:presLayoutVars>
          <dgm:dir/>
          <dgm:resizeHandles val="exact"/>
        </dgm:presLayoutVars>
      </dgm:prSet>
      <dgm:spPr/>
    </dgm:pt>
    <dgm:pt modelId="{3BC3F52F-7EF0-4693-8957-E8D780373C40}" type="pres">
      <dgm:prSet presAssocID="{476AAAA2-1FCC-44AA-B1AE-63452861ACFA}" presName="compNode" presStyleCnt="0"/>
      <dgm:spPr/>
    </dgm:pt>
    <dgm:pt modelId="{A703480C-EC6D-4A1F-97C3-29AB82AD33B4}" type="pres">
      <dgm:prSet presAssocID="{476AAAA2-1FCC-44AA-B1AE-63452861AC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3CA076-C562-4E1E-B1A4-825804A1551F}" type="pres">
      <dgm:prSet presAssocID="{476AAAA2-1FCC-44AA-B1AE-63452861ACFA}" presName="spaceRect" presStyleCnt="0"/>
      <dgm:spPr/>
    </dgm:pt>
    <dgm:pt modelId="{26D3517C-3910-4D20-B704-61CD60946024}" type="pres">
      <dgm:prSet presAssocID="{476AAAA2-1FCC-44AA-B1AE-63452861ACFA}" presName="textRect" presStyleLbl="revTx" presStyleIdx="0" presStyleCnt="5">
        <dgm:presLayoutVars>
          <dgm:chMax val="1"/>
          <dgm:chPref val="1"/>
        </dgm:presLayoutVars>
      </dgm:prSet>
      <dgm:spPr/>
    </dgm:pt>
    <dgm:pt modelId="{5F5F93BE-473F-426D-A72F-FCBA0243DF64}" type="pres">
      <dgm:prSet presAssocID="{723C411E-E5E1-44A0-B6D1-337A9C5F840C}" presName="sibTrans" presStyleCnt="0"/>
      <dgm:spPr/>
    </dgm:pt>
    <dgm:pt modelId="{B71B9CB3-2DA7-4726-A4AA-73518890206B}" type="pres">
      <dgm:prSet presAssocID="{359C3F80-9EC4-457C-A81F-CAB4967AAC36}" presName="compNode" presStyleCnt="0"/>
      <dgm:spPr/>
    </dgm:pt>
    <dgm:pt modelId="{DD5ED1EC-1744-4759-91E4-993610092528}" type="pres">
      <dgm:prSet presAssocID="{359C3F80-9EC4-457C-A81F-CAB4967AAC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7988C67-FBE2-4588-8AC4-8D155B0F9177}" type="pres">
      <dgm:prSet presAssocID="{359C3F80-9EC4-457C-A81F-CAB4967AAC36}" presName="spaceRect" presStyleCnt="0"/>
      <dgm:spPr/>
    </dgm:pt>
    <dgm:pt modelId="{DC07217C-2611-4486-B56C-0EED3DC56097}" type="pres">
      <dgm:prSet presAssocID="{359C3F80-9EC4-457C-A81F-CAB4967AAC36}" presName="textRect" presStyleLbl="revTx" presStyleIdx="1" presStyleCnt="5">
        <dgm:presLayoutVars>
          <dgm:chMax val="1"/>
          <dgm:chPref val="1"/>
        </dgm:presLayoutVars>
      </dgm:prSet>
      <dgm:spPr/>
    </dgm:pt>
    <dgm:pt modelId="{1F5F9DBF-DD9F-4049-9DBD-C8B7BE8FD4B0}" type="pres">
      <dgm:prSet presAssocID="{9CBE0074-0190-4931-AA0E-372771977DBC}" presName="sibTrans" presStyleCnt="0"/>
      <dgm:spPr/>
    </dgm:pt>
    <dgm:pt modelId="{C188D675-AB0C-4428-B96B-CFCC6C3FF0C9}" type="pres">
      <dgm:prSet presAssocID="{C0B26CB3-FF63-4D6E-A9BD-6A1BAAB9E8D2}" presName="compNode" presStyleCnt="0"/>
      <dgm:spPr/>
    </dgm:pt>
    <dgm:pt modelId="{4D1CB1D7-85B5-428F-BFD9-EAF30D2885F0}" type="pres">
      <dgm:prSet presAssocID="{C0B26CB3-FF63-4D6E-A9BD-6A1BAAB9E8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4E03C2E-FA44-4B6D-894B-E48CB1962BE3}" type="pres">
      <dgm:prSet presAssocID="{C0B26CB3-FF63-4D6E-A9BD-6A1BAAB9E8D2}" presName="spaceRect" presStyleCnt="0"/>
      <dgm:spPr/>
    </dgm:pt>
    <dgm:pt modelId="{E6AC97CC-C2AD-44A2-BA6C-2A884CD7ECB3}" type="pres">
      <dgm:prSet presAssocID="{C0B26CB3-FF63-4D6E-A9BD-6A1BAAB9E8D2}" presName="textRect" presStyleLbl="revTx" presStyleIdx="2" presStyleCnt="5">
        <dgm:presLayoutVars>
          <dgm:chMax val="1"/>
          <dgm:chPref val="1"/>
        </dgm:presLayoutVars>
      </dgm:prSet>
      <dgm:spPr/>
    </dgm:pt>
    <dgm:pt modelId="{43327726-1B50-4059-A2EA-83CF6C009D76}" type="pres">
      <dgm:prSet presAssocID="{A664481D-861F-4493-945B-EC6F100ACCDB}" presName="sibTrans" presStyleCnt="0"/>
      <dgm:spPr/>
    </dgm:pt>
    <dgm:pt modelId="{017EDE9A-6349-401E-BE98-6AD1220D7A90}" type="pres">
      <dgm:prSet presAssocID="{D63FC5A2-5240-48BD-AA4B-EDFA644C4F05}" presName="compNode" presStyleCnt="0"/>
      <dgm:spPr/>
    </dgm:pt>
    <dgm:pt modelId="{47E41C65-E559-4D1F-9E82-A78A3C21427E}" type="pres">
      <dgm:prSet presAssocID="{D63FC5A2-5240-48BD-AA4B-EDFA644C4F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D45D7A-5EBB-4E5E-9C7A-A139AF36C512}" type="pres">
      <dgm:prSet presAssocID="{D63FC5A2-5240-48BD-AA4B-EDFA644C4F05}" presName="spaceRect" presStyleCnt="0"/>
      <dgm:spPr/>
    </dgm:pt>
    <dgm:pt modelId="{F1855D8C-123B-44DA-81FD-C8929389FF54}" type="pres">
      <dgm:prSet presAssocID="{D63FC5A2-5240-48BD-AA4B-EDFA644C4F05}" presName="textRect" presStyleLbl="revTx" presStyleIdx="3" presStyleCnt="5">
        <dgm:presLayoutVars>
          <dgm:chMax val="1"/>
          <dgm:chPref val="1"/>
        </dgm:presLayoutVars>
      </dgm:prSet>
      <dgm:spPr/>
    </dgm:pt>
    <dgm:pt modelId="{54C20F9C-9D02-439A-AA8B-7D78A9038E8E}" type="pres">
      <dgm:prSet presAssocID="{E84FC5E1-D325-422B-AF10-E199BFFFB71D}" presName="sibTrans" presStyleCnt="0"/>
      <dgm:spPr/>
    </dgm:pt>
    <dgm:pt modelId="{9DECED02-8A1F-49C5-9761-AC452527E0DC}" type="pres">
      <dgm:prSet presAssocID="{9DF47AE2-B078-4B59-88A8-86D2E08CC9B6}" presName="compNode" presStyleCnt="0"/>
      <dgm:spPr/>
    </dgm:pt>
    <dgm:pt modelId="{6951DC73-81F7-4091-AB6F-20B44680CADB}" type="pres">
      <dgm:prSet presAssocID="{9DF47AE2-B078-4B59-88A8-86D2E08CC9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08083E3-8EF9-493A-9B6C-D5F1A206E97D}" type="pres">
      <dgm:prSet presAssocID="{9DF47AE2-B078-4B59-88A8-86D2E08CC9B6}" presName="spaceRect" presStyleCnt="0"/>
      <dgm:spPr/>
    </dgm:pt>
    <dgm:pt modelId="{4000B96E-74B3-4873-9ADE-93159C09BD2B}" type="pres">
      <dgm:prSet presAssocID="{9DF47AE2-B078-4B59-88A8-86D2E08CC9B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4A1513-C45D-48C8-B89A-AF72A9FAB2DB}" type="presOf" srcId="{9DF47AE2-B078-4B59-88A8-86D2E08CC9B6}" destId="{4000B96E-74B3-4873-9ADE-93159C09BD2B}" srcOrd="0" destOrd="0" presId="urn:microsoft.com/office/officeart/2018/2/layout/IconLabelList"/>
    <dgm:cxn modelId="{9862D816-8123-4FDA-B95F-FCBCD3D9F9B3}" srcId="{654F44E6-FBED-4EF9-AF92-B19B98E1608D}" destId="{C0B26CB3-FF63-4D6E-A9BD-6A1BAAB9E8D2}" srcOrd="2" destOrd="0" parTransId="{6D9C91BF-21EB-44AC-857C-831B82F753B3}" sibTransId="{A664481D-861F-4493-945B-EC6F100ACCDB}"/>
    <dgm:cxn modelId="{47EE941D-F20F-4DF8-8BBB-A8D4B4EBBBEB}" srcId="{654F44E6-FBED-4EF9-AF92-B19B98E1608D}" destId="{D63FC5A2-5240-48BD-AA4B-EDFA644C4F05}" srcOrd="3" destOrd="0" parTransId="{2C7A22EA-A9CA-4371-878B-C4D52BB8C80E}" sibTransId="{E84FC5E1-D325-422B-AF10-E199BFFFB71D}"/>
    <dgm:cxn modelId="{06098D33-5E9D-4E07-BC7F-26D892CA77D1}" type="presOf" srcId="{654F44E6-FBED-4EF9-AF92-B19B98E1608D}" destId="{C0BDEED2-1D22-4CD8-AFDE-D7BC127D21C3}" srcOrd="0" destOrd="0" presId="urn:microsoft.com/office/officeart/2018/2/layout/IconLabelList"/>
    <dgm:cxn modelId="{58F00F34-143E-4FDC-AA6F-5FB2920391E5}" srcId="{654F44E6-FBED-4EF9-AF92-B19B98E1608D}" destId="{476AAAA2-1FCC-44AA-B1AE-63452861ACFA}" srcOrd="0" destOrd="0" parTransId="{AFC712D3-C3A7-495F-B665-19C4E4B524A8}" sibTransId="{723C411E-E5E1-44A0-B6D1-337A9C5F840C}"/>
    <dgm:cxn modelId="{8C99F287-A678-4915-A468-E91DB88FE7A2}" srcId="{654F44E6-FBED-4EF9-AF92-B19B98E1608D}" destId="{9DF47AE2-B078-4B59-88A8-86D2E08CC9B6}" srcOrd="4" destOrd="0" parTransId="{30E59223-8BDF-412A-8EFE-37802E6F88AD}" sibTransId="{53BD5277-2FBB-435E-B07A-2E5690219FE5}"/>
    <dgm:cxn modelId="{0CD66C88-4B88-4483-9117-D6E4AB22F5AE}" type="presOf" srcId="{D63FC5A2-5240-48BD-AA4B-EDFA644C4F05}" destId="{F1855D8C-123B-44DA-81FD-C8929389FF54}" srcOrd="0" destOrd="0" presId="urn:microsoft.com/office/officeart/2018/2/layout/IconLabelList"/>
    <dgm:cxn modelId="{2FC3F6A1-5C10-4B4C-9FE1-C353E6D40082}" type="presOf" srcId="{C0B26CB3-FF63-4D6E-A9BD-6A1BAAB9E8D2}" destId="{E6AC97CC-C2AD-44A2-BA6C-2A884CD7ECB3}" srcOrd="0" destOrd="0" presId="urn:microsoft.com/office/officeart/2018/2/layout/IconLabelList"/>
    <dgm:cxn modelId="{0B40BEDD-9210-4A56-B97F-9A0CA6010FE9}" srcId="{654F44E6-FBED-4EF9-AF92-B19B98E1608D}" destId="{359C3F80-9EC4-457C-A81F-CAB4967AAC36}" srcOrd="1" destOrd="0" parTransId="{454DEE1D-FC60-40FB-9236-4FB6EAC2AFD0}" sibTransId="{9CBE0074-0190-4931-AA0E-372771977DBC}"/>
    <dgm:cxn modelId="{B4B8DCE8-7779-4170-B6E1-BA79B45C8A46}" type="presOf" srcId="{476AAAA2-1FCC-44AA-B1AE-63452861ACFA}" destId="{26D3517C-3910-4D20-B704-61CD60946024}" srcOrd="0" destOrd="0" presId="urn:microsoft.com/office/officeart/2018/2/layout/IconLabelList"/>
    <dgm:cxn modelId="{C952A2F1-37D0-4872-A687-478C3F252135}" type="presOf" srcId="{359C3F80-9EC4-457C-A81F-CAB4967AAC36}" destId="{DC07217C-2611-4486-B56C-0EED3DC56097}" srcOrd="0" destOrd="0" presId="urn:microsoft.com/office/officeart/2018/2/layout/IconLabelList"/>
    <dgm:cxn modelId="{D0201C50-DF8C-4722-8CC2-17D987742084}" type="presParOf" srcId="{C0BDEED2-1D22-4CD8-AFDE-D7BC127D21C3}" destId="{3BC3F52F-7EF0-4693-8957-E8D780373C40}" srcOrd="0" destOrd="0" presId="urn:microsoft.com/office/officeart/2018/2/layout/IconLabelList"/>
    <dgm:cxn modelId="{48DEDBE3-14BE-4D02-A88E-49AE58F9C6D2}" type="presParOf" srcId="{3BC3F52F-7EF0-4693-8957-E8D780373C40}" destId="{A703480C-EC6D-4A1F-97C3-29AB82AD33B4}" srcOrd="0" destOrd="0" presId="urn:microsoft.com/office/officeart/2018/2/layout/IconLabelList"/>
    <dgm:cxn modelId="{391FC0EC-6F2E-4BA6-A322-5402783116BC}" type="presParOf" srcId="{3BC3F52F-7EF0-4693-8957-E8D780373C40}" destId="{133CA076-C562-4E1E-B1A4-825804A1551F}" srcOrd="1" destOrd="0" presId="urn:microsoft.com/office/officeart/2018/2/layout/IconLabelList"/>
    <dgm:cxn modelId="{1C635350-5338-4045-BA8C-202BDA4361B4}" type="presParOf" srcId="{3BC3F52F-7EF0-4693-8957-E8D780373C40}" destId="{26D3517C-3910-4D20-B704-61CD60946024}" srcOrd="2" destOrd="0" presId="urn:microsoft.com/office/officeart/2018/2/layout/IconLabelList"/>
    <dgm:cxn modelId="{D7653BFF-0EB5-4052-937F-BCA753F66FE7}" type="presParOf" srcId="{C0BDEED2-1D22-4CD8-AFDE-D7BC127D21C3}" destId="{5F5F93BE-473F-426D-A72F-FCBA0243DF64}" srcOrd="1" destOrd="0" presId="urn:microsoft.com/office/officeart/2018/2/layout/IconLabelList"/>
    <dgm:cxn modelId="{3838479E-62B1-4C0A-9346-16BE30E90091}" type="presParOf" srcId="{C0BDEED2-1D22-4CD8-AFDE-D7BC127D21C3}" destId="{B71B9CB3-2DA7-4726-A4AA-73518890206B}" srcOrd="2" destOrd="0" presId="urn:microsoft.com/office/officeart/2018/2/layout/IconLabelList"/>
    <dgm:cxn modelId="{876B0331-30A2-4CAD-937C-92B514DB4785}" type="presParOf" srcId="{B71B9CB3-2DA7-4726-A4AA-73518890206B}" destId="{DD5ED1EC-1744-4759-91E4-993610092528}" srcOrd="0" destOrd="0" presId="urn:microsoft.com/office/officeart/2018/2/layout/IconLabelList"/>
    <dgm:cxn modelId="{DE54798A-32E7-4EFB-8109-DB0E6B066534}" type="presParOf" srcId="{B71B9CB3-2DA7-4726-A4AA-73518890206B}" destId="{D7988C67-FBE2-4588-8AC4-8D155B0F9177}" srcOrd="1" destOrd="0" presId="urn:microsoft.com/office/officeart/2018/2/layout/IconLabelList"/>
    <dgm:cxn modelId="{AAB2BF75-C93D-4380-B637-493519631E81}" type="presParOf" srcId="{B71B9CB3-2DA7-4726-A4AA-73518890206B}" destId="{DC07217C-2611-4486-B56C-0EED3DC56097}" srcOrd="2" destOrd="0" presId="urn:microsoft.com/office/officeart/2018/2/layout/IconLabelList"/>
    <dgm:cxn modelId="{68B1FFA1-1589-41F1-AB6A-E4225E9EED43}" type="presParOf" srcId="{C0BDEED2-1D22-4CD8-AFDE-D7BC127D21C3}" destId="{1F5F9DBF-DD9F-4049-9DBD-C8B7BE8FD4B0}" srcOrd="3" destOrd="0" presId="urn:microsoft.com/office/officeart/2018/2/layout/IconLabelList"/>
    <dgm:cxn modelId="{32F9980E-5883-4826-8561-7EE5B268EE2D}" type="presParOf" srcId="{C0BDEED2-1D22-4CD8-AFDE-D7BC127D21C3}" destId="{C188D675-AB0C-4428-B96B-CFCC6C3FF0C9}" srcOrd="4" destOrd="0" presId="urn:microsoft.com/office/officeart/2018/2/layout/IconLabelList"/>
    <dgm:cxn modelId="{BD38DEF2-3FBF-4D54-B196-97CCA59A85B6}" type="presParOf" srcId="{C188D675-AB0C-4428-B96B-CFCC6C3FF0C9}" destId="{4D1CB1D7-85B5-428F-BFD9-EAF30D2885F0}" srcOrd="0" destOrd="0" presId="urn:microsoft.com/office/officeart/2018/2/layout/IconLabelList"/>
    <dgm:cxn modelId="{AAEA1EE7-1485-46E0-8EA7-F693FF581876}" type="presParOf" srcId="{C188D675-AB0C-4428-B96B-CFCC6C3FF0C9}" destId="{C4E03C2E-FA44-4B6D-894B-E48CB1962BE3}" srcOrd="1" destOrd="0" presId="urn:microsoft.com/office/officeart/2018/2/layout/IconLabelList"/>
    <dgm:cxn modelId="{02AE9217-6341-4784-AF7C-3DA6F3E7480E}" type="presParOf" srcId="{C188D675-AB0C-4428-B96B-CFCC6C3FF0C9}" destId="{E6AC97CC-C2AD-44A2-BA6C-2A884CD7ECB3}" srcOrd="2" destOrd="0" presId="urn:microsoft.com/office/officeart/2018/2/layout/IconLabelList"/>
    <dgm:cxn modelId="{CD8746E6-BC6E-467D-835C-9825680EB788}" type="presParOf" srcId="{C0BDEED2-1D22-4CD8-AFDE-D7BC127D21C3}" destId="{43327726-1B50-4059-A2EA-83CF6C009D76}" srcOrd="5" destOrd="0" presId="urn:microsoft.com/office/officeart/2018/2/layout/IconLabelList"/>
    <dgm:cxn modelId="{6726FADC-C4B8-4D76-93C0-CFFF4D0C3785}" type="presParOf" srcId="{C0BDEED2-1D22-4CD8-AFDE-D7BC127D21C3}" destId="{017EDE9A-6349-401E-BE98-6AD1220D7A90}" srcOrd="6" destOrd="0" presId="urn:microsoft.com/office/officeart/2018/2/layout/IconLabelList"/>
    <dgm:cxn modelId="{D7B3CB93-FD33-4E46-89E4-754BCAC8E821}" type="presParOf" srcId="{017EDE9A-6349-401E-BE98-6AD1220D7A90}" destId="{47E41C65-E559-4D1F-9E82-A78A3C21427E}" srcOrd="0" destOrd="0" presId="urn:microsoft.com/office/officeart/2018/2/layout/IconLabelList"/>
    <dgm:cxn modelId="{AD2CC66B-0BA8-41C2-8228-658AFB915AA7}" type="presParOf" srcId="{017EDE9A-6349-401E-BE98-6AD1220D7A90}" destId="{42D45D7A-5EBB-4E5E-9C7A-A139AF36C512}" srcOrd="1" destOrd="0" presId="urn:microsoft.com/office/officeart/2018/2/layout/IconLabelList"/>
    <dgm:cxn modelId="{A034DDBB-30AD-4B2B-B26E-5FA7DD241B0A}" type="presParOf" srcId="{017EDE9A-6349-401E-BE98-6AD1220D7A90}" destId="{F1855D8C-123B-44DA-81FD-C8929389FF54}" srcOrd="2" destOrd="0" presId="urn:microsoft.com/office/officeart/2018/2/layout/IconLabelList"/>
    <dgm:cxn modelId="{7F9DC1AF-3625-41B4-93B4-4EDA8DE0F328}" type="presParOf" srcId="{C0BDEED2-1D22-4CD8-AFDE-D7BC127D21C3}" destId="{54C20F9C-9D02-439A-AA8B-7D78A9038E8E}" srcOrd="7" destOrd="0" presId="urn:microsoft.com/office/officeart/2018/2/layout/IconLabelList"/>
    <dgm:cxn modelId="{28EC14F7-CCCA-4DF9-9702-9AEE5098B5DE}" type="presParOf" srcId="{C0BDEED2-1D22-4CD8-AFDE-D7BC127D21C3}" destId="{9DECED02-8A1F-49C5-9761-AC452527E0DC}" srcOrd="8" destOrd="0" presId="urn:microsoft.com/office/officeart/2018/2/layout/IconLabelList"/>
    <dgm:cxn modelId="{3C5C4A29-26B1-457C-9627-9A5FE592F548}" type="presParOf" srcId="{9DECED02-8A1F-49C5-9761-AC452527E0DC}" destId="{6951DC73-81F7-4091-AB6F-20B44680CADB}" srcOrd="0" destOrd="0" presId="urn:microsoft.com/office/officeart/2018/2/layout/IconLabelList"/>
    <dgm:cxn modelId="{B6EEECC5-E35C-4D36-AEFB-304429F9C935}" type="presParOf" srcId="{9DECED02-8A1F-49C5-9761-AC452527E0DC}" destId="{F08083E3-8EF9-493A-9B6C-D5F1A206E97D}" srcOrd="1" destOrd="0" presId="urn:microsoft.com/office/officeart/2018/2/layout/IconLabelList"/>
    <dgm:cxn modelId="{884B6D93-A623-4D75-9247-463671AE27EB}" type="presParOf" srcId="{9DECED02-8A1F-49C5-9761-AC452527E0DC}" destId="{4000B96E-74B3-4873-9ADE-93159C09BD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CDD27C-1BCD-402F-A58D-BCC6BE4AE61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6824902-9C93-46C0-A273-281D682CED0C}">
      <dgm:prSet/>
      <dgm:spPr/>
      <dgm:t>
        <a:bodyPr/>
        <a:lstStyle/>
        <a:p>
          <a:pPr>
            <a:defRPr b="1"/>
          </a:pPr>
          <a:r>
            <a:rPr lang="en-US"/>
            <a:t>Crashes with older aged occupants, taken place at high speed areas, associated with  head on collisions, and hitting fixed objects would have a greater chance to be fatal in road accidents</a:t>
          </a:r>
        </a:p>
      </dgm:t>
    </dgm:pt>
    <dgm:pt modelId="{12AE1B3D-A6AE-41EA-9CA8-E2252EC3CC3C}" type="parTrans" cxnId="{000942EF-9C19-48D4-927B-21A9933A4B8D}">
      <dgm:prSet/>
      <dgm:spPr/>
      <dgm:t>
        <a:bodyPr/>
        <a:lstStyle/>
        <a:p>
          <a:endParaRPr lang="en-US"/>
        </a:p>
      </dgm:t>
    </dgm:pt>
    <dgm:pt modelId="{2890D915-9287-4E24-A310-FBCFB261E72A}" type="sibTrans" cxnId="{000942EF-9C19-48D4-927B-21A9933A4B8D}">
      <dgm:prSet/>
      <dgm:spPr/>
      <dgm:t>
        <a:bodyPr/>
        <a:lstStyle/>
        <a:p>
          <a:endParaRPr lang="en-US"/>
        </a:p>
      </dgm:t>
    </dgm:pt>
    <dgm:pt modelId="{26FA1FCE-FB3E-46F6-A08F-80B6BFEDA4BD}">
      <dgm:prSet/>
      <dgm:spPr/>
      <dgm:t>
        <a:bodyPr/>
        <a:lstStyle/>
        <a:p>
          <a:pPr>
            <a:defRPr b="1"/>
          </a:pPr>
          <a:r>
            <a:rPr lang="en-US" b="1" dirty="0"/>
            <a:t>Recommendations</a:t>
          </a:r>
          <a:endParaRPr lang="en-US" dirty="0"/>
        </a:p>
      </dgm:t>
    </dgm:pt>
    <dgm:pt modelId="{EB71F887-87B8-48EE-B4FA-ECD83B6087DF}" type="parTrans" cxnId="{33D0AFFF-F292-4D6C-85A5-C53164885CAD}">
      <dgm:prSet/>
      <dgm:spPr/>
      <dgm:t>
        <a:bodyPr/>
        <a:lstStyle/>
        <a:p>
          <a:endParaRPr lang="en-US"/>
        </a:p>
      </dgm:t>
    </dgm:pt>
    <dgm:pt modelId="{E07C9A91-C7EC-4FC6-A8EC-CD81DC3CE6C5}" type="sibTrans" cxnId="{33D0AFFF-F292-4D6C-85A5-C53164885CAD}">
      <dgm:prSet/>
      <dgm:spPr/>
      <dgm:t>
        <a:bodyPr/>
        <a:lstStyle/>
        <a:p>
          <a:endParaRPr lang="en-US"/>
        </a:p>
      </dgm:t>
    </dgm:pt>
    <dgm:pt modelId="{FD0E0862-0E0E-43C5-955C-94DA0E9B200D}">
      <dgm:prSet/>
      <dgm:spPr/>
      <dgm:t>
        <a:bodyPr/>
        <a:lstStyle/>
        <a:p>
          <a:r>
            <a:rPr lang="en-US" dirty="0"/>
            <a:t>Additional features:</a:t>
          </a:r>
        </a:p>
        <a:p>
          <a:r>
            <a:rPr lang="en-US" dirty="0"/>
            <a:t>1. health condition</a:t>
          </a:r>
        </a:p>
        <a:p>
          <a:r>
            <a:rPr lang="en-US" dirty="0"/>
            <a:t>2.  total number of driving hours</a:t>
          </a:r>
        </a:p>
        <a:p>
          <a:r>
            <a:rPr lang="en-US" dirty="0"/>
            <a:t>3. GPS</a:t>
          </a:r>
        </a:p>
      </dgm:t>
    </dgm:pt>
    <dgm:pt modelId="{D9DF2971-D93D-4912-9493-F55425E7DE37}" type="parTrans" cxnId="{57F1257C-71BD-4890-8707-93D0EB0C4822}">
      <dgm:prSet/>
      <dgm:spPr/>
      <dgm:t>
        <a:bodyPr/>
        <a:lstStyle/>
        <a:p>
          <a:endParaRPr lang="en-US"/>
        </a:p>
      </dgm:t>
    </dgm:pt>
    <dgm:pt modelId="{905D6D20-3741-4781-89EE-D5F9C92E6440}" type="sibTrans" cxnId="{57F1257C-71BD-4890-8707-93D0EB0C4822}">
      <dgm:prSet/>
      <dgm:spPr/>
      <dgm:t>
        <a:bodyPr/>
        <a:lstStyle/>
        <a:p>
          <a:endParaRPr lang="en-US"/>
        </a:p>
      </dgm:t>
    </dgm:pt>
    <dgm:pt modelId="{B8BFD098-5D3A-49EC-B3C6-742D78B9BA5E}">
      <dgm:prSet/>
      <dgm:spPr/>
      <dgm:t>
        <a:bodyPr/>
        <a:lstStyle/>
        <a:p>
          <a:r>
            <a:rPr lang="en-US" dirty="0"/>
            <a:t>4. Regrouping levels </a:t>
          </a:r>
        </a:p>
      </dgm:t>
    </dgm:pt>
    <dgm:pt modelId="{836A068A-735F-42B6-90D8-97B9632C6BF1}" type="parTrans" cxnId="{628DB7B6-DD5A-4E3E-941B-4BA22479EEFC}">
      <dgm:prSet/>
      <dgm:spPr/>
      <dgm:t>
        <a:bodyPr/>
        <a:lstStyle/>
        <a:p>
          <a:endParaRPr lang="en-US"/>
        </a:p>
      </dgm:t>
    </dgm:pt>
    <dgm:pt modelId="{9EB0D2FB-625E-4AAB-828D-B1AAD1DF3F11}" type="sibTrans" cxnId="{628DB7B6-DD5A-4E3E-941B-4BA22479EEFC}">
      <dgm:prSet/>
      <dgm:spPr/>
      <dgm:t>
        <a:bodyPr/>
        <a:lstStyle/>
        <a:p>
          <a:endParaRPr lang="en-US"/>
        </a:p>
      </dgm:t>
    </dgm:pt>
    <dgm:pt modelId="{31DCE488-ACA8-4FAC-8CF6-C0172244EBB7}" type="pres">
      <dgm:prSet presAssocID="{F5CDD27C-1BCD-402F-A58D-BCC6BE4AE616}" presName="root" presStyleCnt="0">
        <dgm:presLayoutVars>
          <dgm:dir/>
          <dgm:resizeHandles val="exact"/>
        </dgm:presLayoutVars>
      </dgm:prSet>
      <dgm:spPr/>
    </dgm:pt>
    <dgm:pt modelId="{5BB1E464-1D1F-4443-98D7-47C5C8037DA3}" type="pres">
      <dgm:prSet presAssocID="{26824902-9C93-46C0-A273-281D682CED0C}" presName="compNode" presStyleCnt="0"/>
      <dgm:spPr/>
    </dgm:pt>
    <dgm:pt modelId="{2C527962-3A6C-45D2-AA74-9668F313E72F}" type="pres">
      <dgm:prSet presAssocID="{26824902-9C93-46C0-A273-281D682CED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16EBE8F7-9A9D-4D7B-A352-03163155FA8F}" type="pres">
      <dgm:prSet presAssocID="{26824902-9C93-46C0-A273-281D682CED0C}" presName="iconSpace" presStyleCnt="0"/>
      <dgm:spPr/>
    </dgm:pt>
    <dgm:pt modelId="{CBDDA015-1D9A-45CB-9834-BB849CBEEE1F}" type="pres">
      <dgm:prSet presAssocID="{26824902-9C93-46C0-A273-281D682CED0C}" presName="parTx" presStyleLbl="revTx" presStyleIdx="0" presStyleCnt="4">
        <dgm:presLayoutVars>
          <dgm:chMax val="0"/>
          <dgm:chPref val="0"/>
        </dgm:presLayoutVars>
      </dgm:prSet>
      <dgm:spPr/>
    </dgm:pt>
    <dgm:pt modelId="{C3926077-4448-46EF-9192-12233004CE3C}" type="pres">
      <dgm:prSet presAssocID="{26824902-9C93-46C0-A273-281D682CED0C}" presName="txSpace" presStyleCnt="0"/>
      <dgm:spPr/>
    </dgm:pt>
    <dgm:pt modelId="{75710891-3DBE-4256-AC98-1446E146D07C}" type="pres">
      <dgm:prSet presAssocID="{26824902-9C93-46C0-A273-281D682CED0C}" presName="desTx" presStyleLbl="revTx" presStyleIdx="1" presStyleCnt="4">
        <dgm:presLayoutVars/>
      </dgm:prSet>
      <dgm:spPr/>
    </dgm:pt>
    <dgm:pt modelId="{13DEB3EE-F24D-435A-B091-60B7A2D19336}" type="pres">
      <dgm:prSet presAssocID="{2890D915-9287-4E24-A310-FBCFB261E72A}" presName="sibTrans" presStyleCnt="0"/>
      <dgm:spPr/>
    </dgm:pt>
    <dgm:pt modelId="{D97E1505-BE1E-4DDE-BFD5-D39CE37AEABA}" type="pres">
      <dgm:prSet presAssocID="{26FA1FCE-FB3E-46F6-A08F-80B6BFEDA4BD}" presName="compNode" presStyleCnt="0"/>
      <dgm:spPr/>
    </dgm:pt>
    <dgm:pt modelId="{CCB458A5-4CD7-4821-B881-233CFACA82D7}" type="pres">
      <dgm:prSet presAssocID="{26FA1FCE-FB3E-46F6-A08F-80B6BFEDA4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FCF0F6-4FAB-420C-9B2D-E76E6A72A748}" type="pres">
      <dgm:prSet presAssocID="{26FA1FCE-FB3E-46F6-A08F-80B6BFEDA4BD}" presName="iconSpace" presStyleCnt="0"/>
      <dgm:spPr/>
    </dgm:pt>
    <dgm:pt modelId="{0F8F1EA9-01A2-4D68-B3E2-DA43252CD0FE}" type="pres">
      <dgm:prSet presAssocID="{26FA1FCE-FB3E-46F6-A08F-80B6BFEDA4BD}" presName="parTx" presStyleLbl="revTx" presStyleIdx="2" presStyleCnt="4" custLinFactNeighborX="-6179" custLinFactNeighborY="-18808">
        <dgm:presLayoutVars>
          <dgm:chMax val="0"/>
          <dgm:chPref val="0"/>
        </dgm:presLayoutVars>
      </dgm:prSet>
      <dgm:spPr/>
    </dgm:pt>
    <dgm:pt modelId="{ED99DE80-3A70-463C-9A71-A2DA276A2596}" type="pres">
      <dgm:prSet presAssocID="{26FA1FCE-FB3E-46F6-A08F-80B6BFEDA4BD}" presName="txSpace" presStyleCnt="0"/>
      <dgm:spPr/>
    </dgm:pt>
    <dgm:pt modelId="{F7644AAC-BB85-4064-B79C-2500A1FE01A3}" type="pres">
      <dgm:prSet presAssocID="{26FA1FCE-FB3E-46F6-A08F-80B6BFEDA4BD}" presName="desTx" presStyleLbl="revTx" presStyleIdx="3" presStyleCnt="4" custLinFactY="-24496" custLinFactNeighborX="-2447" custLinFactNeighborY="-100000">
        <dgm:presLayoutVars/>
      </dgm:prSet>
      <dgm:spPr/>
    </dgm:pt>
  </dgm:ptLst>
  <dgm:cxnLst>
    <dgm:cxn modelId="{1B0D8E1F-FE68-4F98-A732-BC086CCF2042}" type="presOf" srcId="{FD0E0862-0E0E-43C5-955C-94DA0E9B200D}" destId="{F7644AAC-BB85-4064-B79C-2500A1FE01A3}" srcOrd="0" destOrd="0" presId="urn:microsoft.com/office/officeart/2018/2/layout/IconLabelDescriptionList"/>
    <dgm:cxn modelId="{40F5D345-86BA-47BA-8C6E-FCA88B5E5A4B}" type="presOf" srcId="{F5CDD27C-1BCD-402F-A58D-BCC6BE4AE616}" destId="{31DCE488-ACA8-4FAC-8CF6-C0172244EBB7}" srcOrd="0" destOrd="0" presId="urn:microsoft.com/office/officeart/2018/2/layout/IconLabelDescriptionList"/>
    <dgm:cxn modelId="{C44F7C75-842C-448A-9515-82E38C5313C4}" type="presOf" srcId="{B8BFD098-5D3A-49EC-B3C6-742D78B9BA5E}" destId="{F7644AAC-BB85-4064-B79C-2500A1FE01A3}" srcOrd="0" destOrd="1" presId="urn:microsoft.com/office/officeart/2018/2/layout/IconLabelDescriptionList"/>
    <dgm:cxn modelId="{57F1257C-71BD-4890-8707-93D0EB0C4822}" srcId="{26FA1FCE-FB3E-46F6-A08F-80B6BFEDA4BD}" destId="{FD0E0862-0E0E-43C5-955C-94DA0E9B200D}" srcOrd="0" destOrd="0" parTransId="{D9DF2971-D93D-4912-9493-F55425E7DE37}" sibTransId="{905D6D20-3741-4781-89EE-D5F9C92E6440}"/>
    <dgm:cxn modelId="{388E34A1-2E38-4088-83D6-9FA1AC606B45}" type="presOf" srcId="{26FA1FCE-FB3E-46F6-A08F-80B6BFEDA4BD}" destId="{0F8F1EA9-01A2-4D68-B3E2-DA43252CD0FE}" srcOrd="0" destOrd="0" presId="urn:microsoft.com/office/officeart/2018/2/layout/IconLabelDescriptionList"/>
    <dgm:cxn modelId="{628DB7B6-DD5A-4E3E-941B-4BA22479EEFC}" srcId="{26FA1FCE-FB3E-46F6-A08F-80B6BFEDA4BD}" destId="{B8BFD098-5D3A-49EC-B3C6-742D78B9BA5E}" srcOrd="1" destOrd="0" parTransId="{836A068A-735F-42B6-90D8-97B9632C6BF1}" sibTransId="{9EB0D2FB-625E-4AAB-828D-B1AAD1DF3F11}"/>
    <dgm:cxn modelId="{0E1B14DA-B5B0-4FD5-A221-0DA2E90F1C16}" type="presOf" srcId="{26824902-9C93-46C0-A273-281D682CED0C}" destId="{CBDDA015-1D9A-45CB-9834-BB849CBEEE1F}" srcOrd="0" destOrd="0" presId="urn:microsoft.com/office/officeart/2018/2/layout/IconLabelDescriptionList"/>
    <dgm:cxn modelId="{000942EF-9C19-48D4-927B-21A9933A4B8D}" srcId="{F5CDD27C-1BCD-402F-A58D-BCC6BE4AE616}" destId="{26824902-9C93-46C0-A273-281D682CED0C}" srcOrd="0" destOrd="0" parTransId="{12AE1B3D-A6AE-41EA-9CA8-E2252EC3CC3C}" sibTransId="{2890D915-9287-4E24-A310-FBCFB261E72A}"/>
    <dgm:cxn modelId="{33D0AFFF-F292-4D6C-85A5-C53164885CAD}" srcId="{F5CDD27C-1BCD-402F-A58D-BCC6BE4AE616}" destId="{26FA1FCE-FB3E-46F6-A08F-80B6BFEDA4BD}" srcOrd="1" destOrd="0" parTransId="{EB71F887-87B8-48EE-B4FA-ECD83B6087DF}" sibTransId="{E07C9A91-C7EC-4FC6-A8EC-CD81DC3CE6C5}"/>
    <dgm:cxn modelId="{6E9A8234-0BEB-45F6-884F-D1C727F7441A}" type="presParOf" srcId="{31DCE488-ACA8-4FAC-8CF6-C0172244EBB7}" destId="{5BB1E464-1D1F-4443-98D7-47C5C8037DA3}" srcOrd="0" destOrd="0" presId="urn:microsoft.com/office/officeart/2018/2/layout/IconLabelDescriptionList"/>
    <dgm:cxn modelId="{DAE6ADB2-7A32-42EC-9D8A-88BD82D566D8}" type="presParOf" srcId="{5BB1E464-1D1F-4443-98D7-47C5C8037DA3}" destId="{2C527962-3A6C-45D2-AA74-9668F313E72F}" srcOrd="0" destOrd="0" presId="urn:microsoft.com/office/officeart/2018/2/layout/IconLabelDescriptionList"/>
    <dgm:cxn modelId="{253D920C-1C02-49B6-A32B-AE15E0885086}" type="presParOf" srcId="{5BB1E464-1D1F-4443-98D7-47C5C8037DA3}" destId="{16EBE8F7-9A9D-4D7B-A352-03163155FA8F}" srcOrd="1" destOrd="0" presId="urn:microsoft.com/office/officeart/2018/2/layout/IconLabelDescriptionList"/>
    <dgm:cxn modelId="{0D5D9682-78C3-46B1-8EE4-C525B983AF02}" type="presParOf" srcId="{5BB1E464-1D1F-4443-98D7-47C5C8037DA3}" destId="{CBDDA015-1D9A-45CB-9834-BB849CBEEE1F}" srcOrd="2" destOrd="0" presId="urn:microsoft.com/office/officeart/2018/2/layout/IconLabelDescriptionList"/>
    <dgm:cxn modelId="{2EEC9247-F0FA-4F94-9579-A6A43C333273}" type="presParOf" srcId="{5BB1E464-1D1F-4443-98D7-47C5C8037DA3}" destId="{C3926077-4448-46EF-9192-12233004CE3C}" srcOrd="3" destOrd="0" presId="urn:microsoft.com/office/officeart/2018/2/layout/IconLabelDescriptionList"/>
    <dgm:cxn modelId="{9BB43CCD-D07C-4B0E-91DD-42E8A14F0DBE}" type="presParOf" srcId="{5BB1E464-1D1F-4443-98D7-47C5C8037DA3}" destId="{75710891-3DBE-4256-AC98-1446E146D07C}" srcOrd="4" destOrd="0" presId="urn:microsoft.com/office/officeart/2018/2/layout/IconLabelDescriptionList"/>
    <dgm:cxn modelId="{F022B40B-8F17-4F05-B46F-79A499EF3E52}" type="presParOf" srcId="{31DCE488-ACA8-4FAC-8CF6-C0172244EBB7}" destId="{13DEB3EE-F24D-435A-B091-60B7A2D19336}" srcOrd="1" destOrd="0" presId="urn:microsoft.com/office/officeart/2018/2/layout/IconLabelDescriptionList"/>
    <dgm:cxn modelId="{C9E327DB-10E9-4636-8FFE-1FF82A6A3C32}" type="presParOf" srcId="{31DCE488-ACA8-4FAC-8CF6-C0172244EBB7}" destId="{D97E1505-BE1E-4DDE-BFD5-D39CE37AEABA}" srcOrd="2" destOrd="0" presId="urn:microsoft.com/office/officeart/2018/2/layout/IconLabelDescriptionList"/>
    <dgm:cxn modelId="{8BCDD056-B1AA-4298-9EF7-60F291E77421}" type="presParOf" srcId="{D97E1505-BE1E-4DDE-BFD5-D39CE37AEABA}" destId="{CCB458A5-4CD7-4821-B881-233CFACA82D7}" srcOrd="0" destOrd="0" presId="urn:microsoft.com/office/officeart/2018/2/layout/IconLabelDescriptionList"/>
    <dgm:cxn modelId="{74F77142-A8C1-4DE2-A407-C65F952FB80B}" type="presParOf" srcId="{D97E1505-BE1E-4DDE-BFD5-D39CE37AEABA}" destId="{BEFCF0F6-4FAB-420C-9B2D-E76E6A72A748}" srcOrd="1" destOrd="0" presId="urn:microsoft.com/office/officeart/2018/2/layout/IconLabelDescriptionList"/>
    <dgm:cxn modelId="{B9C466C2-E6E9-451E-933F-F387A5A797D6}" type="presParOf" srcId="{D97E1505-BE1E-4DDE-BFD5-D39CE37AEABA}" destId="{0F8F1EA9-01A2-4D68-B3E2-DA43252CD0FE}" srcOrd="2" destOrd="0" presId="urn:microsoft.com/office/officeart/2018/2/layout/IconLabelDescriptionList"/>
    <dgm:cxn modelId="{343AA357-CD5B-48E4-805B-87A48A189240}" type="presParOf" srcId="{D97E1505-BE1E-4DDE-BFD5-D39CE37AEABA}" destId="{ED99DE80-3A70-463C-9A71-A2DA276A2596}" srcOrd="3" destOrd="0" presId="urn:microsoft.com/office/officeart/2018/2/layout/IconLabelDescriptionList"/>
    <dgm:cxn modelId="{31C10BA9-8000-4CD2-B7F0-FEB8C085CB50}" type="presParOf" srcId="{D97E1505-BE1E-4DDE-BFD5-D39CE37AEABA}" destId="{F7644AAC-BB85-4064-B79C-2500A1FE01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90915-7B1B-4B77-BA94-E334DF428492}">
      <dsp:nvSpPr>
        <dsp:cNvPr id="0" name=""/>
        <dsp:cNvSpPr/>
      </dsp:nvSpPr>
      <dsp:spPr>
        <a:xfrm>
          <a:off x="573300" y="833666"/>
          <a:ext cx="612912" cy="612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7AE56-03BC-4286-AD99-2FE2E15B7EFC}">
      <dsp:nvSpPr>
        <dsp:cNvPr id="0" name=""/>
        <dsp:cNvSpPr/>
      </dsp:nvSpPr>
      <dsp:spPr>
        <a:xfrm>
          <a:off x="4167" y="1509542"/>
          <a:ext cx="1751178" cy="37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Project overview</a:t>
          </a:r>
        </a:p>
      </dsp:txBody>
      <dsp:txXfrm>
        <a:off x="4167" y="1509542"/>
        <a:ext cx="1751178" cy="377597"/>
      </dsp:txXfrm>
    </dsp:sp>
    <dsp:sp modelId="{C7601073-1C13-4C36-A580-D80DCC0771A6}">
      <dsp:nvSpPr>
        <dsp:cNvPr id="0" name=""/>
        <dsp:cNvSpPr/>
      </dsp:nvSpPr>
      <dsp:spPr>
        <a:xfrm>
          <a:off x="4167" y="1916425"/>
          <a:ext cx="1751178" cy="3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Background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of interest</a:t>
          </a:r>
        </a:p>
      </dsp:txBody>
      <dsp:txXfrm>
        <a:off x="4167" y="1916425"/>
        <a:ext cx="1751178" cy="381508"/>
      </dsp:txXfrm>
    </dsp:sp>
    <dsp:sp modelId="{BCBF31AF-A40C-4460-A9AE-5133B1C6A4BC}">
      <dsp:nvSpPr>
        <dsp:cNvPr id="0" name=""/>
        <dsp:cNvSpPr/>
      </dsp:nvSpPr>
      <dsp:spPr>
        <a:xfrm>
          <a:off x="2630935" y="833666"/>
          <a:ext cx="612912" cy="612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A3C26-D46A-41B0-BC5C-73FAB50D7A20}">
      <dsp:nvSpPr>
        <dsp:cNvPr id="0" name=""/>
        <dsp:cNvSpPr/>
      </dsp:nvSpPr>
      <dsp:spPr>
        <a:xfrm>
          <a:off x="2061802" y="1509542"/>
          <a:ext cx="1751178" cy="37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Method</a:t>
          </a:r>
        </a:p>
      </dsp:txBody>
      <dsp:txXfrm>
        <a:off x="2061802" y="1509542"/>
        <a:ext cx="1751178" cy="377597"/>
      </dsp:txXfrm>
    </dsp:sp>
    <dsp:sp modelId="{4280372A-5E7D-4BC3-B1F6-4EA2F9476A41}">
      <dsp:nvSpPr>
        <dsp:cNvPr id="0" name=""/>
        <dsp:cNvSpPr/>
      </dsp:nvSpPr>
      <dsp:spPr>
        <a:xfrm>
          <a:off x="2061802" y="1916425"/>
          <a:ext cx="1751178" cy="3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Modelling methodology</a:t>
          </a:r>
        </a:p>
      </dsp:txBody>
      <dsp:txXfrm>
        <a:off x="2061802" y="1916425"/>
        <a:ext cx="1751178" cy="381508"/>
      </dsp:txXfrm>
    </dsp:sp>
    <dsp:sp modelId="{75A4E9F4-3704-4ECC-91F8-3E417498E93A}">
      <dsp:nvSpPr>
        <dsp:cNvPr id="0" name=""/>
        <dsp:cNvSpPr/>
      </dsp:nvSpPr>
      <dsp:spPr>
        <a:xfrm>
          <a:off x="4688570" y="833666"/>
          <a:ext cx="612912" cy="612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AF5B-6329-46CE-A341-8E5F90C71A57}">
      <dsp:nvSpPr>
        <dsp:cNvPr id="0" name=""/>
        <dsp:cNvSpPr/>
      </dsp:nvSpPr>
      <dsp:spPr>
        <a:xfrm>
          <a:off x="4119437" y="1509542"/>
          <a:ext cx="1751178" cy="37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Results</a:t>
          </a:r>
        </a:p>
      </dsp:txBody>
      <dsp:txXfrm>
        <a:off x="4119437" y="1509542"/>
        <a:ext cx="1751178" cy="377597"/>
      </dsp:txXfrm>
    </dsp:sp>
    <dsp:sp modelId="{0990D973-E87C-4AD6-B21E-87D492DA6324}">
      <dsp:nvSpPr>
        <dsp:cNvPr id="0" name=""/>
        <dsp:cNvSpPr/>
      </dsp:nvSpPr>
      <dsp:spPr>
        <a:xfrm>
          <a:off x="4119437" y="1916425"/>
          <a:ext cx="1751178" cy="3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70F88-337B-43FA-BCE9-ABDC89FA9A94}">
      <dsp:nvSpPr>
        <dsp:cNvPr id="0" name=""/>
        <dsp:cNvSpPr/>
      </dsp:nvSpPr>
      <dsp:spPr>
        <a:xfrm>
          <a:off x="6746205" y="833666"/>
          <a:ext cx="612912" cy="612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105D5-D4DF-4FBB-9D4D-5CA98078CECC}">
      <dsp:nvSpPr>
        <dsp:cNvPr id="0" name=""/>
        <dsp:cNvSpPr/>
      </dsp:nvSpPr>
      <dsp:spPr>
        <a:xfrm>
          <a:off x="6177072" y="1509542"/>
          <a:ext cx="1751178" cy="37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Summary and development</a:t>
          </a:r>
        </a:p>
      </dsp:txBody>
      <dsp:txXfrm>
        <a:off x="6177072" y="1509542"/>
        <a:ext cx="1751178" cy="377597"/>
      </dsp:txXfrm>
    </dsp:sp>
    <dsp:sp modelId="{6FED7F31-99E9-49DA-B727-81D29089EDD6}">
      <dsp:nvSpPr>
        <dsp:cNvPr id="0" name=""/>
        <dsp:cNvSpPr/>
      </dsp:nvSpPr>
      <dsp:spPr>
        <a:xfrm>
          <a:off x="6177072" y="1916425"/>
          <a:ext cx="1751178" cy="38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41DB9-0687-435A-899E-9D09A622C0C9}">
      <dsp:nvSpPr>
        <dsp:cNvPr id="0" name=""/>
        <dsp:cNvSpPr/>
      </dsp:nvSpPr>
      <dsp:spPr>
        <a:xfrm>
          <a:off x="1032068" y="186289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8C25-7819-4173-B316-65D02B5D35D8}">
      <dsp:nvSpPr>
        <dsp:cNvPr id="0" name=""/>
        <dsp:cNvSpPr/>
      </dsp:nvSpPr>
      <dsp:spPr>
        <a:xfrm>
          <a:off x="38975" y="222531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Road crash datasets from 2017 to 2018 retrieved from South Australian government</a:t>
          </a:r>
        </a:p>
      </dsp:txBody>
      <dsp:txXfrm>
        <a:off x="38975" y="2225311"/>
        <a:ext cx="3611250" cy="720000"/>
      </dsp:txXfrm>
    </dsp:sp>
    <dsp:sp modelId="{8695F329-F8EC-4460-B747-BEF5F5D79E14}">
      <dsp:nvSpPr>
        <dsp:cNvPr id="0" name=""/>
        <dsp:cNvSpPr/>
      </dsp:nvSpPr>
      <dsp:spPr>
        <a:xfrm>
          <a:off x="5275287" y="186289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1E28-9A4C-4124-B039-7C3F90596D76}">
      <dsp:nvSpPr>
        <dsp:cNvPr id="0" name=""/>
        <dsp:cNvSpPr/>
      </dsp:nvSpPr>
      <dsp:spPr>
        <a:xfrm>
          <a:off x="4282193" y="222531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Aims to identify most significant features to explain the outcome of being fatal in road accidents</a:t>
          </a:r>
        </a:p>
      </dsp:txBody>
      <dsp:txXfrm>
        <a:off x="4282193" y="2225311"/>
        <a:ext cx="361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3480C-EC6D-4A1F-97C3-29AB82AD33B4}">
      <dsp:nvSpPr>
        <dsp:cNvPr id="0" name=""/>
        <dsp:cNvSpPr/>
      </dsp:nvSpPr>
      <dsp:spPr>
        <a:xfrm>
          <a:off x="347596" y="288681"/>
          <a:ext cx="567949" cy="567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3517C-3910-4D20-B704-61CD60946024}">
      <dsp:nvSpPr>
        <dsp:cNvPr id="0" name=""/>
        <dsp:cNvSpPr/>
      </dsp:nvSpPr>
      <dsp:spPr>
        <a:xfrm>
          <a:off x="516" y="1063799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preprocessing</a:t>
          </a:r>
        </a:p>
      </dsp:txBody>
      <dsp:txXfrm>
        <a:off x="516" y="1063799"/>
        <a:ext cx="1262109" cy="504843"/>
      </dsp:txXfrm>
    </dsp:sp>
    <dsp:sp modelId="{DD5ED1EC-1744-4759-91E4-993610092528}">
      <dsp:nvSpPr>
        <dsp:cNvPr id="0" name=""/>
        <dsp:cNvSpPr/>
      </dsp:nvSpPr>
      <dsp:spPr>
        <a:xfrm>
          <a:off x="1830575" y="288681"/>
          <a:ext cx="567949" cy="567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7217C-2611-4486-B56C-0EED3DC56097}">
      <dsp:nvSpPr>
        <dsp:cNvPr id="0" name=""/>
        <dsp:cNvSpPr/>
      </dsp:nvSpPr>
      <dsp:spPr>
        <a:xfrm>
          <a:off x="1483495" y="1063799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cleansing</a:t>
          </a:r>
        </a:p>
      </dsp:txBody>
      <dsp:txXfrm>
        <a:off x="1483495" y="1063799"/>
        <a:ext cx="1262109" cy="504843"/>
      </dsp:txXfrm>
    </dsp:sp>
    <dsp:sp modelId="{4D1CB1D7-85B5-428F-BFD9-EAF30D2885F0}">
      <dsp:nvSpPr>
        <dsp:cNvPr id="0" name=""/>
        <dsp:cNvSpPr/>
      </dsp:nvSpPr>
      <dsp:spPr>
        <a:xfrm>
          <a:off x="3313553" y="288681"/>
          <a:ext cx="567949" cy="567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C97CC-C2AD-44A2-BA6C-2A884CD7ECB3}">
      <dsp:nvSpPr>
        <dsp:cNvPr id="0" name=""/>
        <dsp:cNvSpPr/>
      </dsp:nvSpPr>
      <dsp:spPr>
        <a:xfrm>
          <a:off x="2966473" y="1063799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Data visualization</a:t>
          </a:r>
        </a:p>
      </dsp:txBody>
      <dsp:txXfrm>
        <a:off x="2966473" y="1063799"/>
        <a:ext cx="1262109" cy="504843"/>
      </dsp:txXfrm>
    </dsp:sp>
    <dsp:sp modelId="{47E41C65-E559-4D1F-9E82-A78A3C21427E}">
      <dsp:nvSpPr>
        <dsp:cNvPr id="0" name=""/>
        <dsp:cNvSpPr/>
      </dsp:nvSpPr>
      <dsp:spPr>
        <a:xfrm>
          <a:off x="1089086" y="1884170"/>
          <a:ext cx="567949" cy="567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55D8C-123B-44DA-81FD-C8929389FF54}">
      <dsp:nvSpPr>
        <dsp:cNvPr id="0" name=""/>
        <dsp:cNvSpPr/>
      </dsp:nvSpPr>
      <dsp:spPr>
        <a:xfrm>
          <a:off x="742006" y="2659288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Feature selection</a:t>
          </a:r>
        </a:p>
      </dsp:txBody>
      <dsp:txXfrm>
        <a:off x="742006" y="2659288"/>
        <a:ext cx="1262109" cy="504843"/>
      </dsp:txXfrm>
    </dsp:sp>
    <dsp:sp modelId="{6951DC73-81F7-4091-AB6F-20B44680CADB}">
      <dsp:nvSpPr>
        <dsp:cNvPr id="0" name=""/>
        <dsp:cNvSpPr/>
      </dsp:nvSpPr>
      <dsp:spPr>
        <a:xfrm>
          <a:off x="2572064" y="1884170"/>
          <a:ext cx="567949" cy="567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0B96E-74B3-4873-9ADE-93159C09BD2B}">
      <dsp:nvSpPr>
        <dsp:cNvPr id="0" name=""/>
        <dsp:cNvSpPr/>
      </dsp:nvSpPr>
      <dsp:spPr>
        <a:xfrm>
          <a:off x="2224984" y="2659288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Model training</a:t>
          </a:r>
        </a:p>
      </dsp:txBody>
      <dsp:txXfrm>
        <a:off x="2224984" y="2659288"/>
        <a:ext cx="1262109" cy="504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27962-3A6C-45D2-AA74-9668F313E72F}">
      <dsp:nvSpPr>
        <dsp:cNvPr id="0" name=""/>
        <dsp:cNvSpPr/>
      </dsp:nvSpPr>
      <dsp:spPr>
        <a:xfrm>
          <a:off x="10010" y="129997"/>
          <a:ext cx="1273259" cy="1168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DA015-1D9A-45CB-9834-BB849CBEEE1F}">
      <dsp:nvSpPr>
        <dsp:cNvPr id="0" name=""/>
        <dsp:cNvSpPr/>
      </dsp:nvSpPr>
      <dsp:spPr>
        <a:xfrm>
          <a:off x="10010" y="1422167"/>
          <a:ext cx="3637884" cy="88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Crashes with older aged occupants, taken place at high speed areas, associated with  head on collisions, and hitting fixed objects would have a greater chance to be fatal in road accidents</a:t>
          </a:r>
        </a:p>
      </dsp:txBody>
      <dsp:txXfrm>
        <a:off x="10010" y="1422167"/>
        <a:ext cx="3637884" cy="882017"/>
      </dsp:txXfrm>
    </dsp:sp>
    <dsp:sp modelId="{75710891-3DBE-4256-AC98-1446E146D07C}">
      <dsp:nvSpPr>
        <dsp:cNvPr id="0" name=""/>
        <dsp:cNvSpPr/>
      </dsp:nvSpPr>
      <dsp:spPr>
        <a:xfrm>
          <a:off x="10010" y="2361616"/>
          <a:ext cx="3637884" cy="63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458A5-4CD7-4821-B881-233CFACA82D7}">
      <dsp:nvSpPr>
        <dsp:cNvPr id="0" name=""/>
        <dsp:cNvSpPr/>
      </dsp:nvSpPr>
      <dsp:spPr>
        <a:xfrm>
          <a:off x="4284524" y="129997"/>
          <a:ext cx="1273259" cy="1168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F1EA9-01A2-4D68-B3E2-DA43252CD0FE}">
      <dsp:nvSpPr>
        <dsp:cNvPr id="0" name=""/>
        <dsp:cNvSpPr/>
      </dsp:nvSpPr>
      <dsp:spPr>
        <a:xfrm>
          <a:off x="4059739" y="1256277"/>
          <a:ext cx="3637884" cy="88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Recommendations</a:t>
          </a:r>
          <a:endParaRPr lang="en-US" sz="1400" kern="1200" dirty="0"/>
        </a:p>
      </dsp:txBody>
      <dsp:txXfrm>
        <a:off x="4059739" y="1256277"/>
        <a:ext cx="3637884" cy="882017"/>
      </dsp:txXfrm>
    </dsp:sp>
    <dsp:sp modelId="{F7644AAC-BB85-4064-B79C-2500A1FE01A3}">
      <dsp:nvSpPr>
        <dsp:cNvPr id="0" name=""/>
        <dsp:cNvSpPr/>
      </dsp:nvSpPr>
      <dsp:spPr>
        <a:xfrm>
          <a:off x="4195505" y="1564859"/>
          <a:ext cx="3637884" cy="639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Additional features: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health condition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 total number of driving hours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GPS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Regrouping levels </a:t>
          </a:r>
        </a:p>
      </dsp:txBody>
      <dsp:txXfrm>
        <a:off x="4195505" y="1564859"/>
        <a:ext cx="3637884" cy="63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c3ff276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c3ff276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d707ea08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d707ea08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3d707ea0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3d707ea0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c178a1b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c178a1b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c178a1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c178a1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87f2d6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87f2d6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c3ff27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c3ff27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87f2d68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87f2d68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87f2d6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87f2d6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seconds- has to be comprehensive and succinct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c178a1ba_2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c178a1ba_2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87f2d68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87f2d68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87f2d68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87f2d68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c3ff27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c3ff27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c3ff27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c3ff27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c3ff276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c3ff276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d707ea08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d707ea08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403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77745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00892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1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4863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24745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31702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9068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94895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644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9716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83257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790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6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4814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6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  <a:noFill/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503537" y="947553"/>
            <a:ext cx="6179439" cy="233630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tx1"/>
                </a:solidFill>
              </a:rPr>
              <a:t>Road Crash Project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429069" y="3320033"/>
            <a:ext cx="6990829" cy="1316416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- Singyoung Sun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- Rania Sandhu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- Tahmid Eshayat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- Matthew Lee</a:t>
            </a:r>
          </a:p>
        </p:txBody>
      </p:sp>
      <p:sp>
        <p:nvSpPr>
          <p:cNvPr id="92" name="Isosceles Triangle 87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6867" y="2490104"/>
            <a:ext cx="225580" cy="1944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Peak/Off-Peake - Data visualization</a:t>
            </a: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F4AA6-8548-49E9-AA14-B630D4DC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7" y="470205"/>
            <a:ext cx="6440911" cy="2898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Fatal/Non-Fatal - Data visualization</a:t>
            </a: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733" y="470205"/>
            <a:ext cx="6513279" cy="289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2800" b="0" i="0" kern="1200" cap="none" spc="-15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visualisation</a:t>
            </a:r>
            <a:endParaRPr lang="en-US" sz="2800" b="0" i="0" kern="1200" cap="none" spc="-15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079" y="231025"/>
            <a:ext cx="7850960" cy="4681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4305733" y="1501905"/>
            <a:ext cx="1605577" cy="348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GridSearchCV</a:t>
            </a:r>
            <a:endParaRPr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4305558" y="1842247"/>
            <a:ext cx="1605576" cy="348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Kfold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3030749" y="1501905"/>
            <a:ext cx="1274762" cy="689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Training phase</a:t>
            </a:r>
            <a:endParaRPr b="1" dirty="0"/>
          </a:p>
        </p:txBody>
      </p:sp>
      <p:sp>
        <p:nvSpPr>
          <p:cNvPr id="134" name="Google Shape;134;p25"/>
          <p:cNvSpPr txBox="1"/>
          <p:nvPr/>
        </p:nvSpPr>
        <p:spPr>
          <a:xfrm>
            <a:off x="3152910" y="2190844"/>
            <a:ext cx="2578500" cy="2339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814300" y="1221150"/>
            <a:ext cx="1063800" cy="359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1049940" y="2180859"/>
            <a:ext cx="592500" cy="312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RFE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83650" y="3075575"/>
            <a:ext cx="1425900" cy="359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Split Train test </a:t>
            </a:r>
            <a:endParaRPr dirty="0"/>
          </a:p>
        </p:txBody>
      </p:sp>
      <p:sp>
        <p:nvSpPr>
          <p:cNvPr id="138" name="Google Shape;138;p25"/>
          <p:cNvSpPr txBox="1"/>
          <p:nvPr/>
        </p:nvSpPr>
        <p:spPr>
          <a:xfrm>
            <a:off x="4485109" y="2606001"/>
            <a:ext cx="1246301" cy="411903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</a:t>
            </a:r>
            <a:endParaRPr dirty="0"/>
          </a:p>
        </p:txBody>
      </p:sp>
      <p:sp>
        <p:nvSpPr>
          <p:cNvPr id="139" name="Google Shape;139;p25"/>
          <p:cNvSpPr txBox="1"/>
          <p:nvPr/>
        </p:nvSpPr>
        <p:spPr>
          <a:xfrm>
            <a:off x="4572000" y="3119770"/>
            <a:ext cx="791961" cy="3126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MLP</a:t>
            </a:r>
            <a:endParaRPr dirty="0"/>
          </a:p>
        </p:txBody>
      </p:sp>
      <p:sp>
        <p:nvSpPr>
          <p:cNvPr id="140" name="Google Shape;140;p25"/>
          <p:cNvSpPr txBox="1"/>
          <p:nvPr/>
        </p:nvSpPr>
        <p:spPr>
          <a:xfrm>
            <a:off x="3606409" y="3584155"/>
            <a:ext cx="1757400" cy="562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 boosting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6742550" y="3046400"/>
            <a:ext cx="1854600" cy="694962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Performance</a:t>
            </a:r>
            <a:endParaRPr dirty="0"/>
          </a:p>
        </p:txBody>
      </p:sp>
      <p:sp>
        <p:nvSpPr>
          <p:cNvPr id="142" name="Google Shape;142;p25"/>
          <p:cNvSpPr txBox="1"/>
          <p:nvPr/>
        </p:nvSpPr>
        <p:spPr>
          <a:xfrm>
            <a:off x="3950459" y="4624957"/>
            <a:ext cx="9834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25% Test set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528399" y="2837150"/>
            <a:ext cx="712500" cy="229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Upsampling</a:t>
            </a:r>
            <a:endParaRPr sz="600" dirty="0"/>
          </a:p>
        </p:txBody>
      </p:sp>
      <p:sp>
        <p:nvSpPr>
          <p:cNvPr id="144" name="Google Shape;144;p25"/>
          <p:cNvSpPr txBox="1"/>
          <p:nvPr/>
        </p:nvSpPr>
        <p:spPr>
          <a:xfrm>
            <a:off x="3528399" y="3066500"/>
            <a:ext cx="712500" cy="229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Downsampling</a:t>
            </a:r>
            <a:endParaRPr sz="60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4305734" y="3050811"/>
            <a:ext cx="161100" cy="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5911311" y="3254294"/>
            <a:ext cx="712500" cy="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1922474" y="2925500"/>
            <a:ext cx="11043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75% Train set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>
            <a:off x="1320759" y="1648361"/>
            <a:ext cx="0" cy="417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5"/>
          <p:cNvCxnSpPr/>
          <p:nvPr/>
        </p:nvCxnSpPr>
        <p:spPr>
          <a:xfrm>
            <a:off x="1320759" y="2575442"/>
            <a:ext cx="0" cy="417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2200169" y="3254294"/>
            <a:ext cx="779700" cy="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5"/>
          <p:cNvSpPr/>
          <p:nvPr/>
        </p:nvSpPr>
        <p:spPr>
          <a:xfrm>
            <a:off x="1346216" y="3801145"/>
            <a:ext cx="6063772" cy="1121368"/>
          </a:xfrm>
          <a:custGeom>
            <a:avLst/>
            <a:gdLst/>
            <a:ahLst/>
            <a:cxnLst/>
            <a:rect l="l" t="t" r="r" b="b"/>
            <a:pathLst>
              <a:path w="275757" h="64361" extrusionOk="0">
                <a:moveTo>
                  <a:pt x="0" y="0"/>
                </a:moveTo>
                <a:lnTo>
                  <a:pt x="0" y="64361"/>
                </a:lnTo>
                <a:lnTo>
                  <a:pt x="275757" y="64361"/>
                </a:lnTo>
                <a:lnTo>
                  <a:pt x="275757" y="53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52" name="Google Shape;152;p25"/>
          <p:cNvCxnSpPr>
            <a:cxnSpLocks/>
          </p:cNvCxnSpPr>
          <p:nvPr/>
        </p:nvCxnSpPr>
        <p:spPr>
          <a:xfrm flipV="1">
            <a:off x="7413347" y="3741362"/>
            <a:ext cx="0" cy="71984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2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5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0" i="0" kern="1200" cap="none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RFE result</a:t>
            </a: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9" name="Google Shape;159;p26"/>
          <p:cNvGraphicFramePr/>
          <p:nvPr>
            <p:extLst>
              <p:ext uri="{D42A27DB-BD31-4B8C-83A1-F6EECF244321}">
                <p14:modId xmlns:p14="http://schemas.microsoft.com/office/powerpoint/2010/main" val="1258483491"/>
              </p:ext>
            </p:extLst>
          </p:nvPr>
        </p:nvGraphicFramePr>
        <p:xfrm>
          <a:off x="482600" y="793786"/>
          <a:ext cx="8185548" cy="2426138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135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cap="all" spc="150">
                          <a:solidFill>
                            <a:schemeClr val="lt1"/>
                          </a:solidFill>
                        </a:rPr>
                        <a:t>Rank</a:t>
                      </a:r>
                      <a:endParaRPr sz="11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cap="all" spc="150">
                          <a:solidFill>
                            <a:schemeClr val="lt1"/>
                          </a:solidFill>
                        </a:rPr>
                        <a:t>Logistic</a:t>
                      </a:r>
                      <a:endParaRPr sz="11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cap="all" spc="15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sz="11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cap="all" spc="15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1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cap="all" spc="150">
                          <a:solidFill>
                            <a:schemeClr val="lt1"/>
                          </a:solidFill>
                        </a:rPr>
                        <a:t>RUSBoost</a:t>
                      </a:r>
                      <a:endParaRPr sz="11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1st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seat_belt_NotWorn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cas_age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cas_age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cas_age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2nd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cas_pos_in_veh_Driver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cas_total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area_speed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area_speed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3rd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crash_type_Rear End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area_speed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cas_total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thrown_out_Not Thrown Out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4th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area_speed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total_units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total_units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crash_type_Head On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5th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cas_gender_Male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unit_type_Medium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n_occupants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cap="none" spc="0">
                          <a:solidFill>
                            <a:schemeClr val="tx1"/>
                          </a:solidFill>
                        </a:rPr>
                        <a:t>crash_type_Hit Fixed Object</a:t>
                      </a:r>
                      <a:endParaRPr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308" marR="91308" marT="91308" marB="91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0" i="0" kern="1200" cap="none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Test set performance</a:t>
            </a: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5" name="Google Shape;165;p27"/>
          <p:cNvGraphicFramePr/>
          <p:nvPr>
            <p:extLst>
              <p:ext uri="{D42A27DB-BD31-4B8C-83A1-F6EECF244321}">
                <p14:modId xmlns:p14="http://schemas.microsoft.com/office/powerpoint/2010/main" val="1376548993"/>
              </p:ext>
            </p:extLst>
          </p:nvPr>
        </p:nvGraphicFramePr>
        <p:xfrm>
          <a:off x="482600" y="793372"/>
          <a:ext cx="8185548" cy="22520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all" spc="150"/>
                        <a:t>Model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all" spc="150"/>
                        <a:t>Resampling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all" spc="150"/>
                        <a:t>Correct non-fatal class prediction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all" spc="150"/>
                        <a:t>Correct fatal class prediction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all" spc="150"/>
                        <a:t>ROC_AUC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all" spc="150"/>
                        <a:t>Score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all" spc="150"/>
                        <a:t>Kappa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67978" marR="67978" marT="67978" marB="679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Logistic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Down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48.03%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95.56%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71.79%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2.38%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Logistic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Up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84.18%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60.00%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72.09%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7.27%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MLP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Down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52.76%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86.67%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69.71%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2.36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MLP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Up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98.23%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15.56%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56.89%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11.73%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Rusboosting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cap="none" spc="0"/>
                        <a:t>Down</a:t>
                      </a:r>
                      <a:endParaRPr lang="en-US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82.11%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77.78%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79.94%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cap="none" spc="0"/>
                        <a:t>8.73%</a:t>
                      </a:r>
                      <a:endParaRPr lang="en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978" marR="67978" marT="67978" marB="679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53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5061786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734" y="889862"/>
            <a:ext cx="2866947" cy="3358450"/>
            <a:chOff x="807084" y="1186483"/>
            <a:chExt cx="3822597" cy="4477933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5737982" y="1556628"/>
            <a:ext cx="2740927" cy="1532043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Interpretation</a:t>
            </a:r>
          </a:p>
        </p:txBody>
      </p:sp>
      <p:graphicFrame>
        <p:nvGraphicFramePr>
          <p:cNvPr id="171" name="Google Shape;171;p28"/>
          <p:cNvGraphicFramePr/>
          <p:nvPr>
            <p:extLst>
              <p:ext uri="{D42A27DB-BD31-4B8C-83A1-F6EECF244321}">
                <p14:modId xmlns:p14="http://schemas.microsoft.com/office/powerpoint/2010/main" val="3326520902"/>
              </p:ext>
            </p:extLst>
          </p:nvPr>
        </p:nvGraphicFramePr>
        <p:xfrm>
          <a:off x="240430" y="324047"/>
          <a:ext cx="4580200" cy="4504974"/>
        </p:xfrm>
        <a:graphic>
          <a:graphicData uri="http://schemas.openxmlformats.org/drawingml/2006/table">
            <a:tbl>
              <a:tblPr firstRow="1" bandRow="1">
                <a:noFill/>
                <a:tableStyleId>{058FCCEA-BC89-479D-8B04-14E42211A81A}</a:tableStyleId>
              </a:tblPr>
              <a:tblGrid>
                <a:gridCol w="121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Significant feature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Feature importance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Predicted class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Sample size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7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Age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26.00%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Fatal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12321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7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Area speed</a:t>
                      </a:r>
                    </a:p>
                  </a:txBody>
                  <a:tcPr marL="182125" marR="109275" marT="109275" marB="10927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8.67%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Fatal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12321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Head On collision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7.67%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Fatal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493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Hit Parked Vehicle</a:t>
                      </a:r>
                    </a:p>
                  </a:txBody>
                  <a:tcPr marL="182125" marR="109275" marT="109275" marB="10927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4.67%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Non-fatal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459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89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Crossing without Control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4.00%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Fatal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276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4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Hit Fixed Object</a:t>
                      </a:r>
                    </a:p>
                  </a:txBody>
                  <a:tcPr marL="182125" marR="109275" marT="109275" marB="10927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3.00%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Fatal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1773</a:t>
                      </a:r>
                    </a:p>
                  </a:txBody>
                  <a:tcPr marL="182125" marR="109275" marT="109275" marB="10927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roup 281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54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8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9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0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1" name="Group 304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72" name="Rectangle 305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4" name="Rectangle 307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75" name="Rectangle 30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6" name="Group 3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7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237" name="Google Shape;177;p29">
            <a:extLst>
              <a:ext uri="{FF2B5EF4-FFF2-40B4-BE49-F238E27FC236}">
                <a16:creationId xmlns:a16="http://schemas.microsoft.com/office/drawing/2014/main" id="{2CD5C929-712E-4B46-B0D8-6402ED339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329723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98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0" name="Rectangle 10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Arial"/>
              </a:rPr>
              <a:t>Introduction</a:t>
            </a:r>
          </a:p>
        </p:txBody>
      </p:sp>
      <p:graphicFrame>
        <p:nvGraphicFramePr>
          <p:cNvPr id="68" name="Google Shape;66;p14">
            <a:extLst>
              <a:ext uri="{FF2B5EF4-FFF2-40B4-BE49-F238E27FC236}">
                <a16:creationId xmlns:a16="http://schemas.microsoft.com/office/drawing/2014/main" id="{82551BDF-B7C7-4746-BA6E-1D7AC1DEA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996881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Project overview - background</a:t>
            </a:r>
          </a:p>
        </p:txBody>
      </p:sp>
      <p:graphicFrame>
        <p:nvGraphicFramePr>
          <p:cNvPr id="74" name="Google Shape;72;p15">
            <a:extLst>
              <a:ext uri="{FF2B5EF4-FFF2-40B4-BE49-F238E27FC236}">
                <a16:creationId xmlns:a16="http://schemas.microsoft.com/office/drawing/2014/main" id="{0065E2A5-F412-4C60-B058-5E0366FA5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713742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8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4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Project overview -features of interest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data cleansing we have 130 feature columns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used in the data set:	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variable include </a:t>
            </a:r>
            <a:r>
              <a:rPr lang="en-US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age, area, speed, occupant, number of occupants</a:t>
            </a: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 variables include </a:t>
            </a:r>
            <a:r>
              <a:rPr lang="en-US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time, casualty type, seat belt, weather condition, traffic controls</a:t>
            </a: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  <a:p>
            <a:pPr marL="91440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- </a:t>
            </a:r>
            <a:r>
              <a:rPr lang="en-US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“Fatal” or “not fatal”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46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76" name="Group 169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66473" y="1762443"/>
            <a:ext cx="2624234" cy="1842332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0" i="0" kern="1200" cap="none" spc="-150" dirty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Method -overview</a:t>
            </a:r>
          </a:p>
        </p:txBody>
      </p:sp>
      <p:graphicFrame>
        <p:nvGraphicFramePr>
          <p:cNvPr id="86" name="Google Shape;84;p17">
            <a:extLst>
              <a:ext uri="{FF2B5EF4-FFF2-40B4-BE49-F238E27FC236}">
                <a16:creationId xmlns:a16="http://schemas.microsoft.com/office/drawing/2014/main" id="{A7717E2C-676E-4A90-8A38-063485128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41202"/>
              </p:ext>
            </p:extLst>
          </p:nvPr>
        </p:nvGraphicFramePr>
        <p:xfrm>
          <a:off x="4080272" y="844153"/>
          <a:ext cx="4229100" cy="3452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Age Distribution - Data visualization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A697E4-AF42-4DA2-9348-7C7D2FDE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55" y="470205"/>
            <a:ext cx="5655435" cy="2898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Gender Proportion - Data visualization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76206-9E1B-4925-9B84-23A77488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39" y="470205"/>
            <a:ext cx="6007066" cy="2898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0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7" name="Group 12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8" name="Rectangle 1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Seat belts - Data visualization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A995BB-51BB-44D4-9E09-89A153B7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44" y="470205"/>
            <a:ext cx="5945457" cy="2898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Crash Type - Data visualization</a:t>
            </a: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733" y="470205"/>
            <a:ext cx="6513279" cy="289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418</Words>
  <Application>Microsoft Office PowerPoint</Application>
  <PresentationFormat>On-screen Show (16:9)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</vt:lpstr>
      <vt:lpstr>Rockwell</vt:lpstr>
      <vt:lpstr>Calibri Light</vt:lpstr>
      <vt:lpstr>Arial</vt:lpstr>
      <vt:lpstr>Atlas</vt:lpstr>
      <vt:lpstr>Road Crash Project</vt:lpstr>
      <vt:lpstr>Introduction</vt:lpstr>
      <vt:lpstr>Project overview - background</vt:lpstr>
      <vt:lpstr>Project overview -features of interest</vt:lpstr>
      <vt:lpstr>Method -overview</vt:lpstr>
      <vt:lpstr>Age Distribution - Data visualization</vt:lpstr>
      <vt:lpstr>Gender Proportion - Data visualization</vt:lpstr>
      <vt:lpstr>Seat belts - Data visualization</vt:lpstr>
      <vt:lpstr>Crash Type - Data visualization</vt:lpstr>
      <vt:lpstr>Peak/Off-Peake - Data visualization</vt:lpstr>
      <vt:lpstr>Fatal/Non-Fatal - Data visualization</vt:lpstr>
      <vt:lpstr>Data visualisation</vt:lpstr>
      <vt:lpstr>Methodology </vt:lpstr>
      <vt:lpstr>RFE result</vt:lpstr>
      <vt:lpstr>Test set performance</vt:lpstr>
      <vt:lpstr>Interpretation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Crash Project</dc:title>
  <dc:creator>Tahmid Eshayat</dc:creator>
  <cp:lastModifiedBy>Tahmid Eshayat</cp:lastModifiedBy>
  <cp:revision>1</cp:revision>
  <dcterms:created xsi:type="dcterms:W3CDTF">2019-11-06T11:44:27Z</dcterms:created>
  <dcterms:modified xsi:type="dcterms:W3CDTF">2019-11-06T11:46:34Z</dcterms:modified>
</cp:coreProperties>
</file>