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49"/>
    <p:restoredTop sz="96327"/>
  </p:normalViewPr>
  <p:slideViewPr>
    <p:cSldViewPr snapToGrid="0" snapToObjects="1">
      <p:cViewPr varScale="1">
        <p:scale>
          <a:sx n="151" d="100"/>
          <a:sy n="151" d="100"/>
        </p:scale>
        <p:origin x="232"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7/31/20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ripsavvy.com/is-new-york-city-safe-161337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96FA-EB88-404B-917B-67DB4E01B497}"/>
              </a:ext>
            </a:extLst>
          </p:cNvPr>
          <p:cNvSpPr>
            <a:spLocks noGrp="1"/>
          </p:cNvSpPr>
          <p:nvPr>
            <p:ph type="ctrTitle"/>
          </p:nvPr>
        </p:nvSpPr>
        <p:spPr/>
        <p:txBody>
          <a:bodyPr/>
          <a:lstStyle/>
          <a:p>
            <a:r>
              <a:rPr lang="en-US" dirty="0"/>
              <a:t>Safest Path Finder</a:t>
            </a:r>
          </a:p>
        </p:txBody>
      </p:sp>
      <p:sp>
        <p:nvSpPr>
          <p:cNvPr id="3" name="Subtitle 2">
            <a:extLst>
              <a:ext uri="{FF2B5EF4-FFF2-40B4-BE49-F238E27FC236}">
                <a16:creationId xmlns:a16="http://schemas.microsoft.com/office/drawing/2014/main" id="{C2C0C5FD-3365-B543-904F-F330651C4C97}"/>
              </a:ext>
            </a:extLst>
          </p:cNvPr>
          <p:cNvSpPr>
            <a:spLocks noGrp="1"/>
          </p:cNvSpPr>
          <p:nvPr>
            <p:ph type="subTitle" idx="1"/>
          </p:nvPr>
        </p:nvSpPr>
        <p:spPr/>
        <p:txBody>
          <a:bodyPr/>
          <a:lstStyle/>
          <a:p>
            <a:r>
              <a:rPr lang="en-US" dirty="0"/>
              <a:t>By: Benjamin Hsu, Matt Hansen, Richard Liu</a:t>
            </a:r>
          </a:p>
        </p:txBody>
      </p:sp>
    </p:spTree>
    <p:extLst>
      <p:ext uri="{BB962C8B-B14F-4D97-AF65-F5344CB8AC3E}">
        <p14:creationId xmlns:p14="http://schemas.microsoft.com/office/powerpoint/2010/main" val="9433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A859-82D8-EF46-865F-A581C773020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1504C34-3ECB-AD49-96C5-3D453A2037B8}"/>
              </a:ext>
            </a:extLst>
          </p:cNvPr>
          <p:cNvSpPr>
            <a:spLocks noGrp="1"/>
          </p:cNvSpPr>
          <p:nvPr>
            <p:ph idx="1"/>
          </p:nvPr>
        </p:nvSpPr>
        <p:spPr/>
        <p:txBody>
          <a:bodyPr/>
          <a:lstStyle/>
          <a:p>
            <a:r>
              <a:rPr lang="en-US" dirty="0"/>
              <a:t>In many urban areas such as New York City, it can be very dangerous and uncomfortable to walk home at night especially due to the recent civil unrest and downturn of unemployment rates.</a:t>
            </a:r>
          </a:p>
          <a:p>
            <a:r>
              <a:rPr lang="en-US" dirty="0"/>
              <a:t>Gainesville has a large amount of crime even before the Covid-19 and George Floyd protest. The UF alerts have showed us crimes such as shootings, robberies, sexual assault and many other crimes hence making it uncomfortable to walk around at night.</a:t>
            </a:r>
          </a:p>
          <a:p>
            <a:r>
              <a:rPr lang="en-US" dirty="0"/>
              <a:t>Many places might have short cuts that could make walking at night safer but to the naked eye, it is very hard to spot.</a:t>
            </a:r>
          </a:p>
        </p:txBody>
      </p:sp>
    </p:spTree>
    <p:extLst>
      <p:ext uri="{BB962C8B-B14F-4D97-AF65-F5344CB8AC3E}">
        <p14:creationId xmlns:p14="http://schemas.microsoft.com/office/powerpoint/2010/main" val="115921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C2E7-BB55-814A-BD93-2DFB3CFEE596}"/>
              </a:ext>
            </a:extLst>
          </p:cNvPr>
          <p:cNvSpPr>
            <a:spLocks noGrp="1"/>
          </p:cNvSpPr>
          <p:nvPr>
            <p:ph type="title"/>
          </p:nvPr>
        </p:nvSpPr>
        <p:spPr/>
        <p:txBody>
          <a:bodyPr/>
          <a:lstStyle/>
          <a:p>
            <a:r>
              <a:rPr lang="en-US" dirty="0"/>
              <a:t>What it does</a:t>
            </a:r>
          </a:p>
        </p:txBody>
      </p:sp>
      <p:sp>
        <p:nvSpPr>
          <p:cNvPr id="3" name="Content Placeholder 2">
            <a:extLst>
              <a:ext uri="{FF2B5EF4-FFF2-40B4-BE49-F238E27FC236}">
                <a16:creationId xmlns:a16="http://schemas.microsoft.com/office/drawing/2014/main" id="{3A4A0510-6E2B-9943-8211-08FFECD20CA3}"/>
              </a:ext>
            </a:extLst>
          </p:cNvPr>
          <p:cNvSpPr>
            <a:spLocks noGrp="1"/>
          </p:cNvSpPr>
          <p:nvPr>
            <p:ph idx="1"/>
          </p:nvPr>
        </p:nvSpPr>
        <p:spPr/>
        <p:txBody>
          <a:bodyPr/>
          <a:lstStyle/>
          <a:p>
            <a:r>
              <a:rPr lang="en-US" dirty="0"/>
              <a:t>Our application finds the safest path or paths from point A to point B using Dijkstra's Shortest Path algorithm. </a:t>
            </a:r>
          </a:p>
          <a:p>
            <a:r>
              <a:rPr lang="en-US" dirty="0"/>
              <a:t>It shows a visual of the safest path for the user to take or it can show you readable directions if the user desires.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6636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37F4-AEBE-F94A-898C-11B11567B5FA}"/>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A6434C48-7E9B-A448-A36E-F26ECABD6A33}"/>
              </a:ext>
            </a:extLst>
          </p:cNvPr>
          <p:cNvSpPr>
            <a:spLocks noGrp="1"/>
          </p:cNvSpPr>
          <p:nvPr>
            <p:ph idx="1"/>
          </p:nvPr>
        </p:nvSpPr>
        <p:spPr>
          <a:xfrm>
            <a:off x="1115388" y="1853248"/>
            <a:ext cx="8946541" cy="4195481"/>
          </a:xfrm>
        </p:spPr>
        <p:txBody>
          <a:bodyPr/>
          <a:lstStyle/>
          <a:p>
            <a:r>
              <a:rPr lang="en-US" dirty="0"/>
              <a:t>A generated crime map, which simulates a real-world environment of current crime rates in the area.</a:t>
            </a:r>
          </a:p>
          <a:p>
            <a:r>
              <a:rPr lang="en-US" dirty="0"/>
              <a:t>A visual GUI that allows the user to click on the current location and the preferred destination and highlights the safest path.</a:t>
            </a:r>
          </a:p>
          <a:p>
            <a:r>
              <a:rPr lang="en-US" dirty="0"/>
              <a:t>Readable directions that allows the user to get step by step directions in the console </a:t>
            </a:r>
          </a:p>
          <a:p>
            <a:r>
              <a:rPr lang="en-US" dirty="0"/>
              <a:t>Can get multiple routes incase the user wants to take an alternate path instead due to unforeseen circumstances</a:t>
            </a:r>
          </a:p>
          <a:p>
            <a:r>
              <a:rPr lang="en-US" dirty="0"/>
              <a:t>Allows for you to configure street names or coordinates </a:t>
            </a:r>
          </a:p>
        </p:txBody>
      </p:sp>
    </p:spTree>
    <p:extLst>
      <p:ext uri="{BB962C8B-B14F-4D97-AF65-F5344CB8AC3E}">
        <p14:creationId xmlns:p14="http://schemas.microsoft.com/office/powerpoint/2010/main" val="166935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589A-8AEF-3246-8B1B-EE31976F94B3}"/>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0AFA7EED-870F-8E4C-AC29-525E791B61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937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59E1-FD61-B144-A8A2-9BB88C03D5E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25E2C49-6C3E-6D49-BA68-40487093FA23}"/>
              </a:ext>
            </a:extLst>
          </p:cNvPr>
          <p:cNvSpPr>
            <a:spLocks noGrp="1"/>
          </p:cNvSpPr>
          <p:nvPr>
            <p:ph idx="1"/>
          </p:nvPr>
        </p:nvSpPr>
        <p:spPr/>
        <p:txBody>
          <a:bodyPr/>
          <a:lstStyle/>
          <a:p>
            <a:r>
              <a:rPr lang="en-US" dirty="0">
                <a:hlinkClick r:id="rId2"/>
              </a:rPr>
              <a:t>https://www.tripsavvy.com/is-new-york-city-safe-1613379</a:t>
            </a:r>
            <a:endParaRPr lang="en-US" dirty="0"/>
          </a:p>
          <a:p>
            <a:endParaRPr lang="en-US" dirty="0"/>
          </a:p>
        </p:txBody>
      </p:sp>
    </p:spTree>
    <p:extLst>
      <p:ext uri="{BB962C8B-B14F-4D97-AF65-F5344CB8AC3E}">
        <p14:creationId xmlns:p14="http://schemas.microsoft.com/office/powerpoint/2010/main" val="369789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TotalTime>
  <Words>263</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Safest Path Finder</vt:lpstr>
      <vt:lpstr>Motivation</vt:lpstr>
      <vt:lpstr>What it does</vt:lpstr>
      <vt:lpstr>Features</vt:lpstr>
      <vt:lpstr>Demo</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Safest Path Starter</dc:title>
  <dc:creator>Richard Liu</dc:creator>
  <cp:lastModifiedBy>Richard Liu</cp:lastModifiedBy>
  <cp:revision>6</cp:revision>
  <dcterms:created xsi:type="dcterms:W3CDTF">2020-07-31T02:46:09Z</dcterms:created>
  <dcterms:modified xsi:type="dcterms:W3CDTF">2020-07-31T17:15:42Z</dcterms:modified>
</cp:coreProperties>
</file>