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96FA-EB88-404B-917B-67DB4E01B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Safest Path Starter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0C5FD-3365-B543-904F-F330651C4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Benjamin Hsu, Matt Hansen, Richard Liu</a:t>
            </a:r>
          </a:p>
        </p:txBody>
      </p:sp>
    </p:spTree>
    <p:extLst>
      <p:ext uri="{BB962C8B-B14F-4D97-AF65-F5344CB8AC3E}">
        <p14:creationId xmlns:p14="http://schemas.microsoft.com/office/powerpoint/2010/main" val="943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859-82D8-EF46-865F-A581C773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4C34-3ECB-AD49-96C5-3D453A20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C2E7-BB55-814A-BD93-2DFB3CFE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0510-6E2B-9943-8211-08FFECD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37F4-AEBE-F94A-898C-11B11567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4C48-7E9B-A448-A36E-F26ECABD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4069-4BAD-D24A-9721-4E8E460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C390-FABA-3648-887F-7D61E7E8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589A-8AEF-3246-8B1B-EE31976F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7EED-870F-8E4C-AC29-525E791B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15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Safest Path Starter</vt:lpstr>
      <vt:lpstr>Motivation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Path Starter</dc:title>
  <dc:creator>Richard Liu</dc:creator>
  <cp:lastModifiedBy>Richard Liu</cp:lastModifiedBy>
  <cp:revision>1</cp:revision>
  <dcterms:created xsi:type="dcterms:W3CDTF">2020-07-31T02:46:09Z</dcterms:created>
  <dcterms:modified xsi:type="dcterms:W3CDTF">2020-07-31T02:48:00Z</dcterms:modified>
</cp:coreProperties>
</file>