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9ec69d7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9ec69d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9ec69d7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9ec69d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9ec69d77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9ec69d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Better data beats fancier algorithms...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Data &gt; Fancier Algorithms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Everybody has to do it, no one really talks about it.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Different types of data will require different types of cleaning.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 </a:t>
            </a:r>
            <a:r>
              <a:rPr lang="en" sz="2400"/>
              <a:t>systematic</a:t>
            </a:r>
            <a:r>
              <a:rPr lang="en" sz="2400"/>
              <a:t> approach laid out in this lesson will serve as a good starting point.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Unwanted Observations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Duplicate Observations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Usually come from the data collection process such as combining datasets or scraping data.</a:t>
            </a:r>
            <a:endParaRPr sz="1800"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Irrelevant Observations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Observations that don’t help with the problem you’re trying to solve.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For example, if building a model for single-family homes only, you wouldn’t need observations for apartments.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Structural Errors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925" y="2158250"/>
            <a:ext cx="45339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9075" y="1707125"/>
            <a:ext cx="44928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 you can see: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‘composition’ is the same as ‘Composition’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‘asphalt’ should be ‘Asphalt’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‘shake-shingle’ should be ‘Shake Shingle’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sphalt, shake-shingle’ could probably just be ‘Shake Shingle’ as well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Unwanted Outliers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Outliers can cause problems with certain types of models.  For example, linear regression models are less robust to outliers that decision tree models.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In general, if you have a legitimate reason to remove an outlier, it will help your models performance.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Missing Data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cannot simply ignore missing values in your dataset.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" name="Google Shape;101;p18"/>
          <p:cNvSpPr txBox="1"/>
          <p:nvPr/>
        </p:nvSpPr>
        <p:spPr>
          <a:xfrm>
            <a:off x="1048800" y="2462900"/>
            <a:ext cx="70683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Dropping vs. Imputing:</a:t>
            </a:r>
            <a:endParaRPr sz="24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Dropping is </a:t>
            </a:r>
            <a:r>
              <a:rPr lang="en" sz="1800">
                <a:solidFill>
                  <a:schemeClr val="lt2"/>
                </a:solidFill>
              </a:rPr>
              <a:t>suboptimal</a:t>
            </a:r>
            <a:r>
              <a:rPr lang="en" sz="1800">
                <a:solidFill>
                  <a:schemeClr val="lt2"/>
                </a:solidFill>
              </a:rPr>
              <a:t> because when you drop observations, you drop information.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Imputing is suboptimal because the value was missing and you filled it in, which always leads to a loss in information.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