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2f56027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2f56027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</a:rPr>
              <a:t>Cross-validation is a method for getting a</a:t>
            </a:r>
            <a:r>
              <a:rPr i="1" lang="en" sz="1200">
                <a:solidFill>
                  <a:srgbClr val="444444"/>
                </a:solidFill>
              </a:rPr>
              <a:t> reliable estimate of model performance using only your training data</a:t>
            </a:r>
            <a:r>
              <a:rPr lang="en" sz="1200">
                <a:solidFill>
                  <a:srgbClr val="444444"/>
                </a:solidFill>
              </a:rPr>
              <a:t>.</a:t>
            </a:r>
            <a:endParaRPr sz="1200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</a:rPr>
              <a:t>There are several ways to cross-validate. The most common one, </a:t>
            </a:r>
            <a:r>
              <a:rPr b="1" lang="en" sz="1200">
                <a:solidFill>
                  <a:srgbClr val="444444"/>
                </a:solidFill>
              </a:rPr>
              <a:t>10-fold cross-validation</a:t>
            </a:r>
            <a:r>
              <a:rPr lang="en" sz="1200">
                <a:solidFill>
                  <a:srgbClr val="444444"/>
                </a:solidFill>
              </a:rPr>
              <a:t>, breaks your training data into 10 equal parts (a.k.a. folds), essentially creating 10 miniature train/test splits.</a:t>
            </a:r>
            <a:endParaRPr sz="1200"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2f56027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2f56027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average performance across the 10 hold-out folds is your final performance estimate, also called your cross-validated score.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Because you created 10 mini train/test splits, this score is usually pretty reliable.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2f56027d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2f56027d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Basically, all we need to do is perform the entire cross-validation loop detailed above on each set of hyperparameter values we'd like to try.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f56027d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f56027d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2ff7fdd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2ff7fdd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Because you've saved your test set as a truly unseen dataset, you can now use it get a reliable estimate of each models' performance.</a:t>
            </a:r>
            <a:endParaRPr sz="2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2ff7fdd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2ff7fdd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2ff7fdd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2ff7fdd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679331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679331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679331b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679331b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679331b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679331b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679331b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679331b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Training is used to train the models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Test is used to test the training models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Usually good rule of thumb is 80/20 split</a:t>
            </a:r>
            <a:endParaRPr b="1"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679331b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679331b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679331b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3679331b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f56027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f56027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f56027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2f56027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Tuning, Training and Evaluation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1225"/>
            <a:ext cx="8656253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766675"/>
            <a:ext cx="82221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teps for 10-fold cross-validation: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your data into 10 equal parts, or "folds".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your model on 9 folds (e.g. the first 9 folds).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it on the 1 remaining "hold-out" fold.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steps (2) and (3) 10 times, each time holding out a different fold.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Average the performance across all 10 hold-out folds.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and Tune Models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high-level </a:t>
            </a:r>
            <a:r>
              <a:rPr lang="en"/>
              <a:t>pseudocode</a:t>
            </a:r>
            <a:r>
              <a:rPr lang="en"/>
              <a:t> looks like this: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each algorithm (i.e. regularized regression, random forest, etc.):</a:t>
            </a:r>
            <a:br>
              <a:rPr lang="en"/>
            </a:br>
            <a:r>
              <a:rPr lang="en"/>
              <a:t>		For each set of hyperparameter values to try:</a:t>
            </a:r>
            <a:br>
              <a:rPr lang="en"/>
            </a:br>
            <a:r>
              <a:rPr lang="en"/>
              <a:t>			Perform cross-validation using the training set.</a:t>
            </a:r>
            <a:br>
              <a:rPr lang="en"/>
            </a:br>
            <a:r>
              <a:rPr lang="en"/>
              <a:t>    			Calculate cross-validated score.</a:t>
            </a:r>
            <a:endParaRPr sz="1050">
              <a:solidFill>
                <a:srgbClr val="444444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and Tune Models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71900" y="1919075"/>
            <a:ext cx="4100100" cy="26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 the end of this process, you will have a cross-validated score for each set of hyperparameter values... for each algorithm.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054" y="1919075"/>
            <a:ext cx="3524825" cy="27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60950" y="2162600"/>
            <a:ext cx="8222100" cy="23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variety of performance metrics you could choose from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regression tasks, we recommend Mean Squared Error (MSE) or Mean Absolute Error (MAE). (Lower values are better)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classification tasks, we recommend Area Under ROC Curve (AUROC). (Higher values are better)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is very straightforward: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of your models, make predictions on your test set.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performance metrics using those predictions and the "ground truth" target variable from the test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471900" y="1919075"/>
            <a:ext cx="82221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use these questions to help you pick the winning model: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model had the best performance on the test set? (performance)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it perform well across various performance metrics? (robustness)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it also have (one of) the best cross-validated scores from the training set? (consistency)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it solve the original business problem? (win condition)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Training a Model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dataset into training and 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Declare hyperparameters to tune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Fit and tune with cross validation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Evaluate the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Dataset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71900" y="1852575"/>
            <a:ext cx="8222100" cy="3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Think of your data as a limited resource.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 can spend some of it to train your model (i.e. feed it to the algorithm).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 can spend some of it to evaluate (test) your model.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But you can’t reuse the same data for both!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Dataset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99200" y="1919550"/>
            <a:ext cx="85035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If you evaluate your model on the same data you used to train it, your model could be very overfit and you wouldn’t even know! 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model should be judged on its ability to predict new, unseen data.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Dataset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325" y="2105725"/>
            <a:ext cx="4297325" cy="24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299200" y="1919550"/>
            <a:ext cx="4548900" cy="28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Therefore, you should have separate training and test subsets of your dataset.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Dataset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sets are used to fit and tune your models. Test sets are put aside as "unseen" data to evaluate your models.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always split your data before doing anything else.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best way to get reliable estimates of your models’ performance.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splitting your data, </a:t>
            </a:r>
            <a:r>
              <a:rPr b="1" lang="en"/>
              <a:t>don’t touch your test set</a:t>
            </a:r>
            <a:r>
              <a:rPr lang="en"/>
              <a:t> until you’re ready to choose your final model!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Parameters vs Hyperparameters?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The key distinction is that model parameters can be learned directly from the training data while hyperparameters cannot.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Parameters 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parameters are learned attributes that define individual models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regression coefficients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decision tree split locations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be learned directly from the training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express "higher-level" structural settings for algorithms.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strength of the penalty used in regularized regression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the number of trees to include in a random forest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decided before fitting the model because they can't be learned from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