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6" r:id="rId3"/>
    <p:sldId id="267" r:id="rId4"/>
    <p:sldId id="265" r:id="rId5"/>
    <p:sldId id="262" r:id="rId6"/>
    <p:sldId id="264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8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5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1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7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4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3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34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4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2">
            <a:extLst>
              <a:ext uri="{FF2B5EF4-FFF2-40B4-BE49-F238E27FC236}">
                <a16:creationId xmlns:a16="http://schemas.microsoft.com/office/drawing/2014/main" id="{154027ED-80B5-097C-2F75-832C5C42C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0" b="994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90FC8F-C613-0746-A035-29CA1FE65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158" y="5528235"/>
            <a:ext cx="10696574" cy="770964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N-Body Simulator</a:t>
            </a:r>
          </a:p>
        </p:txBody>
      </p:sp>
    </p:spTree>
    <p:extLst>
      <p:ext uri="{BB962C8B-B14F-4D97-AF65-F5344CB8AC3E}">
        <p14:creationId xmlns:p14="http://schemas.microsoft.com/office/powerpoint/2010/main" val="601661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A81CE-791D-C148-F51F-11BDEB432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4342F-E407-7431-48DB-8CDAAA86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0" y="132203"/>
            <a:ext cx="6553816" cy="771181"/>
          </a:xfrm>
        </p:spPr>
        <p:txBody>
          <a:bodyPr/>
          <a:lstStyle/>
          <a:p>
            <a:r>
              <a:rPr lang="en-US" dirty="0"/>
              <a:t>Barnes-hut algorithm</a:t>
            </a:r>
          </a:p>
        </p:txBody>
      </p:sp>
    </p:spTree>
    <p:extLst>
      <p:ext uri="{BB962C8B-B14F-4D97-AF65-F5344CB8AC3E}">
        <p14:creationId xmlns:p14="http://schemas.microsoft.com/office/powerpoint/2010/main" val="386097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9C0F2-1204-9692-0460-5EB12888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09B1-345D-E91F-F153-86749C1D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0" y="132203"/>
            <a:ext cx="6553816" cy="771181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96975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6075-60FC-C880-D8DF-622E4752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E393-51FF-868E-1E82-54EFAD23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0" y="132203"/>
            <a:ext cx="6553816" cy="771181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70AD-8900-5203-ADA5-08900FFB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65" y="1395630"/>
            <a:ext cx="10691265" cy="2495981"/>
          </a:xfrm>
        </p:spPr>
        <p:txBody>
          <a:bodyPr>
            <a:normAutofit/>
          </a:bodyPr>
          <a:lstStyle/>
          <a:p>
            <a:r>
              <a:rPr lang="en-US" sz="1800" dirty="0"/>
              <a:t>Aside: I first use the SFML Circle Shape for rendering the bodies. I could only get to about 10000 bodies with all optimizations. I then switched to SFML </a:t>
            </a:r>
            <a:r>
              <a:rPr lang="en-US" sz="1800" dirty="0" err="1"/>
              <a:t>vertexs</a:t>
            </a:r>
            <a:r>
              <a:rPr lang="en-US" sz="1800"/>
              <a:t> which are single points and I can do about 30,000.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304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B61C6-B1A8-FD54-1E56-DEEC440B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0" y="132203"/>
            <a:ext cx="6553816" cy="771181"/>
          </a:xfrm>
        </p:spPr>
        <p:txBody>
          <a:bodyPr/>
          <a:lstStyle/>
          <a:p>
            <a:r>
              <a:rPr lang="en-US" dirty="0"/>
              <a:t>Barnes-hut algorithm</a:t>
            </a:r>
          </a:p>
        </p:txBody>
      </p:sp>
    </p:spTree>
    <p:extLst>
      <p:ext uri="{BB962C8B-B14F-4D97-AF65-F5344CB8AC3E}">
        <p14:creationId xmlns:p14="http://schemas.microsoft.com/office/powerpoint/2010/main" val="218484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F2AD-33B2-8881-0981-89ED3B46F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6D78-3382-77EB-C857-4A704B3D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50" y="132203"/>
            <a:ext cx="6553816" cy="771181"/>
          </a:xfrm>
        </p:spPr>
        <p:txBody>
          <a:bodyPr/>
          <a:lstStyle/>
          <a:p>
            <a:r>
              <a:rPr lang="en-US" dirty="0"/>
              <a:t>data flow (per time-step)</a:t>
            </a:r>
          </a:p>
        </p:txBody>
      </p:sp>
    </p:spTree>
    <p:extLst>
      <p:ext uri="{BB962C8B-B14F-4D97-AF65-F5344CB8AC3E}">
        <p14:creationId xmlns:p14="http://schemas.microsoft.com/office/powerpoint/2010/main" val="54412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279E-0D73-C4AA-4188-B3C42F98A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54236"/>
            <a:ext cx="5634064" cy="661012"/>
          </a:xfrm>
        </p:spPr>
        <p:txBody>
          <a:bodyPr>
            <a:noAutofit/>
          </a:bodyPr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4502-FD61-D766-8A33-F59B5A2A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65" y="1395630"/>
            <a:ext cx="10691265" cy="2495981"/>
          </a:xfrm>
        </p:spPr>
        <p:txBody>
          <a:bodyPr>
            <a:normAutofit/>
          </a:bodyPr>
          <a:lstStyle/>
          <a:p>
            <a:r>
              <a:rPr lang="en-US" sz="1800" dirty="0"/>
              <a:t>Currently, all Body objects are stored in a single vector using an Array of Structures (</a:t>
            </a:r>
            <a:r>
              <a:rPr lang="en-US" sz="1800" dirty="0" err="1"/>
              <a:t>AoS</a:t>
            </a:r>
            <a:r>
              <a:rPr lang="en-US" sz="1800" dirty="0"/>
              <a:t>) approach.</a:t>
            </a:r>
          </a:p>
          <a:p>
            <a:r>
              <a:rPr lang="en-US" sz="1800" dirty="0"/>
              <a:t>During simulation, forces are computed by iterating over each Body, accessing its individual properties like, position, mass, and velocity.</a:t>
            </a:r>
          </a:p>
          <a:p>
            <a:r>
              <a:rPr lang="en-US" sz="1800" dirty="0"/>
              <a:t>This is a classic example where Structure of Arrays (</a:t>
            </a:r>
            <a:r>
              <a:rPr lang="en-US" sz="1800" dirty="0" err="1"/>
              <a:t>SoA</a:t>
            </a:r>
            <a:r>
              <a:rPr lang="en-US" sz="1800" dirty="0"/>
              <a:t>) is a significantly better fit:</a:t>
            </a:r>
          </a:p>
          <a:p>
            <a:pPr lvl="1"/>
            <a:r>
              <a:rPr lang="en-US" sz="1600" dirty="0"/>
              <a:t>By separating characteristics into their own dedicated vectors, we improve cache locality.</a:t>
            </a:r>
          </a:p>
          <a:p>
            <a:r>
              <a:rPr lang="en-US" sz="1800" dirty="0"/>
              <a:t>This design would also be a perfect setup for using SIMD optimization.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C969456-1AE1-46E9-AEBC-E8154948A5FC}"/>
              </a:ext>
            </a:extLst>
          </p:cNvPr>
          <p:cNvSpPr txBox="1">
            <a:spLocks/>
          </p:cNvSpPr>
          <p:nvPr/>
        </p:nvSpPr>
        <p:spPr>
          <a:xfrm>
            <a:off x="989066" y="4427733"/>
            <a:ext cx="10691265" cy="2495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During each iteration loop of the simulation, SFML must redraw every single sf::</a:t>
            </a:r>
            <a:r>
              <a:rPr lang="en-US" sz="1800" dirty="0" err="1"/>
              <a:t>CircleShape</a:t>
            </a:r>
            <a:r>
              <a:rPr lang="en-US" sz="1800" dirty="0"/>
              <a:t> representing a body in the system. Each shape requires a separate draw call, which becomes increasingly costly as N increases.</a:t>
            </a:r>
          </a:p>
          <a:p>
            <a:pPr lvl="1"/>
            <a:r>
              <a:rPr lang="en-US" sz="1600" dirty="0"/>
              <a:t>We can use a sf::</a:t>
            </a:r>
            <a:r>
              <a:rPr lang="en-US" sz="1600" dirty="0" err="1"/>
              <a:t>VertexArray</a:t>
            </a:r>
            <a:r>
              <a:rPr lang="en-US" sz="1600" dirty="0"/>
              <a:t> and represent the bodies as a simple point sprite. This reduces the number of draw calls to one per iteration.</a:t>
            </a:r>
          </a:p>
          <a:p>
            <a:r>
              <a:rPr lang="en-US" sz="1800" dirty="0"/>
              <a:t>SFML will try to draw all shapes, even those whom have left the view of the window. </a:t>
            </a:r>
          </a:p>
          <a:p>
            <a:pPr lvl="1"/>
            <a:r>
              <a:rPr lang="en-US" sz="1600" dirty="0"/>
              <a:t>We can use culling to skip drawing bodies outside the FOV.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6546C5-31B8-DF37-B91B-520997CCA737}"/>
              </a:ext>
            </a:extLst>
          </p:cNvPr>
          <p:cNvSpPr txBox="1">
            <a:spLocks/>
          </p:cNvSpPr>
          <p:nvPr/>
        </p:nvSpPr>
        <p:spPr>
          <a:xfrm>
            <a:off x="668043" y="859509"/>
            <a:ext cx="6273043" cy="513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Optimizing for cache and </a:t>
            </a:r>
            <a:r>
              <a:rPr lang="en-US" sz="3200" dirty="0" err="1"/>
              <a:t>simd</a:t>
            </a: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2AD65D-40A7-99AC-FB43-B53AD14A7FCB}"/>
              </a:ext>
            </a:extLst>
          </p:cNvPr>
          <p:cNvSpPr txBox="1">
            <a:spLocks/>
          </p:cNvSpPr>
          <p:nvPr/>
        </p:nvSpPr>
        <p:spPr>
          <a:xfrm>
            <a:off x="700635" y="3913742"/>
            <a:ext cx="4532377" cy="5139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Optimizing rendering</a:t>
            </a:r>
          </a:p>
        </p:txBody>
      </p:sp>
    </p:spTree>
    <p:extLst>
      <p:ext uri="{BB962C8B-B14F-4D97-AF65-F5344CB8AC3E}">
        <p14:creationId xmlns:p14="http://schemas.microsoft.com/office/powerpoint/2010/main" val="6660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A441-2372-5B2A-3910-66046152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7DABA-D79D-FC03-8872-D182FC8B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07696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256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N-Body Simulator</vt:lpstr>
      <vt:lpstr>Barnes-hut algorithm</vt:lpstr>
      <vt:lpstr>Problem</vt:lpstr>
      <vt:lpstr>Technologies</vt:lpstr>
      <vt:lpstr>Barnes-hut algorithm</vt:lpstr>
      <vt:lpstr>data flow (per time-step)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 Benfield</dc:creator>
  <cp:lastModifiedBy>Matthew D Benfield</cp:lastModifiedBy>
  <cp:revision>2</cp:revision>
  <dcterms:created xsi:type="dcterms:W3CDTF">2025-04-17T15:06:46Z</dcterms:created>
  <dcterms:modified xsi:type="dcterms:W3CDTF">2025-04-18T00:21:12Z</dcterms:modified>
</cp:coreProperties>
</file>