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1" r:id="rId4"/>
    <p:sldId id="269" r:id="rId5"/>
    <p:sldId id="267" r:id="rId6"/>
    <p:sldId id="268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63" r:id="rId16"/>
    <p:sldId id="270" r:id="rId17"/>
    <p:sldId id="271" r:id="rId18"/>
    <p:sldId id="27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On" userId="48cce44b0d916404" providerId="LiveId" clId="{6EB1626F-06E3-4700-969B-71D377D5C4E7}"/>
    <pc:docChg chg="undo custSel modSld">
      <pc:chgData name="Matthew On" userId="48cce44b0d916404" providerId="LiveId" clId="{6EB1626F-06E3-4700-969B-71D377D5C4E7}" dt="2023-10-04T01:43:50.784" v="2" actId="22"/>
      <pc:docMkLst>
        <pc:docMk/>
      </pc:docMkLst>
      <pc:sldChg chg="addSp delSp mod">
        <pc:chgData name="Matthew On" userId="48cce44b0d916404" providerId="LiveId" clId="{6EB1626F-06E3-4700-969B-71D377D5C4E7}" dt="2023-10-04T01:43:50.784" v="2" actId="22"/>
        <pc:sldMkLst>
          <pc:docMk/>
          <pc:sldMk cId="1340997587" sldId="260"/>
        </pc:sldMkLst>
        <pc:spChg chg="add del">
          <ac:chgData name="Matthew On" userId="48cce44b0d916404" providerId="LiveId" clId="{6EB1626F-06E3-4700-969B-71D377D5C4E7}" dt="2023-10-04T01:43:50.784" v="2" actId="22"/>
          <ac:spMkLst>
            <pc:docMk/>
            <pc:sldMk cId="1340997587" sldId="260"/>
            <ac:spMk id="3" creationId="{39BC9D64-1FA1-E56F-A2FF-7234F6E6CCAF}"/>
          </ac:spMkLst>
        </pc:spChg>
        <pc:picChg chg="del">
          <ac:chgData name="Matthew On" userId="48cce44b0d916404" providerId="LiveId" clId="{6EB1626F-06E3-4700-969B-71D377D5C4E7}" dt="2023-10-04T01:43:49.408" v="0" actId="478"/>
          <ac:picMkLst>
            <pc:docMk/>
            <pc:sldMk cId="1340997587" sldId="260"/>
            <ac:picMk id="6" creationId="{D86AB0BC-39C7-AC4B-C119-100994069CCF}"/>
          </ac:picMkLst>
        </pc:picChg>
      </pc:sldChg>
    </pc:docChg>
  </pc:docChgLst>
  <pc:docChgLst>
    <pc:chgData name="asusa51522@outlook.com" userId="48cce44b0d916404" providerId="LiveId" clId="{42F0EC5C-002C-42AC-BAEC-E932BFEAD8F5}"/>
    <pc:docChg chg="undo redo custSel addSld delSld modSld sldOrd">
      <pc:chgData name="asusa51522@outlook.com" userId="48cce44b0d916404" providerId="LiveId" clId="{42F0EC5C-002C-42AC-BAEC-E932BFEAD8F5}" dt="2023-07-12T12:53:03.576" v="2309" actId="20577"/>
      <pc:docMkLst>
        <pc:docMk/>
      </pc:docMkLst>
      <pc:sldChg chg="modSp mod">
        <pc:chgData name="asusa51522@outlook.com" userId="48cce44b0d916404" providerId="LiveId" clId="{42F0EC5C-002C-42AC-BAEC-E932BFEAD8F5}" dt="2023-07-12T06:18:54.405" v="2284" actId="14100"/>
        <pc:sldMkLst>
          <pc:docMk/>
          <pc:sldMk cId="1767128709" sldId="259"/>
        </pc:sldMkLst>
        <pc:spChg chg="mod">
          <ac:chgData name="asusa51522@outlook.com" userId="48cce44b0d916404" providerId="LiveId" clId="{42F0EC5C-002C-42AC-BAEC-E932BFEAD8F5}" dt="2023-07-12T06:18:54.405" v="2284" actId="14100"/>
          <ac:spMkLst>
            <pc:docMk/>
            <pc:sldMk cId="1767128709" sldId="259"/>
            <ac:spMk id="9" creationId="{4FFD8826-BB94-9209-1868-FD0C6FFC1059}"/>
          </ac:spMkLst>
        </pc:spChg>
      </pc:sldChg>
      <pc:sldChg chg="modSp mod">
        <pc:chgData name="asusa51522@outlook.com" userId="48cce44b0d916404" providerId="LiveId" clId="{42F0EC5C-002C-42AC-BAEC-E932BFEAD8F5}" dt="2023-07-10T13:35:02.341" v="0" actId="1440"/>
        <pc:sldMkLst>
          <pc:docMk/>
          <pc:sldMk cId="1340997587" sldId="260"/>
        </pc:sldMkLst>
        <pc:picChg chg="mod">
          <ac:chgData name="asusa51522@outlook.com" userId="48cce44b0d916404" providerId="LiveId" clId="{42F0EC5C-002C-42AC-BAEC-E932BFEAD8F5}" dt="2023-07-10T13:35:02.341" v="0" actId="1440"/>
          <ac:picMkLst>
            <pc:docMk/>
            <pc:sldMk cId="1340997587" sldId="260"/>
            <ac:picMk id="6" creationId="{D86AB0BC-39C7-AC4B-C119-100994069CCF}"/>
          </ac:picMkLst>
        </pc:picChg>
      </pc:sldChg>
      <pc:sldChg chg="addSp delSp modSp mod modTransition">
        <pc:chgData name="asusa51522@outlook.com" userId="48cce44b0d916404" providerId="LiveId" clId="{42F0EC5C-002C-42AC-BAEC-E932BFEAD8F5}" dt="2023-07-12T06:20:25.108" v="2297" actId="1076"/>
        <pc:sldMkLst>
          <pc:docMk/>
          <pc:sldMk cId="358801362" sldId="261"/>
        </pc:sldMkLst>
        <pc:spChg chg="add mod">
          <ac:chgData name="asusa51522@outlook.com" userId="48cce44b0d916404" providerId="LiveId" clId="{42F0EC5C-002C-42AC-BAEC-E932BFEAD8F5}" dt="2023-07-11T00:47:08.104" v="484" actId="1076"/>
          <ac:spMkLst>
            <pc:docMk/>
            <pc:sldMk cId="358801362" sldId="261"/>
            <ac:spMk id="3" creationId="{D28B892C-BFB8-32BC-BD1A-BD565060EFF8}"/>
          </ac:spMkLst>
        </pc:spChg>
        <pc:spChg chg="add del mod">
          <ac:chgData name="asusa51522@outlook.com" userId="48cce44b0d916404" providerId="LiveId" clId="{42F0EC5C-002C-42AC-BAEC-E932BFEAD8F5}" dt="2023-07-10T14:26:50.962" v="37" actId="478"/>
          <ac:spMkLst>
            <pc:docMk/>
            <pc:sldMk cId="358801362" sldId="261"/>
            <ac:spMk id="9" creationId="{A3DF44C5-8B34-438E-9A4D-27342D13D011}"/>
          </ac:spMkLst>
        </pc:spChg>
        <pc:spChg chg="add del mod">
          <ac:chgData name="asusa51522@outlook.com" userId="48cce44b0d916404" providerId="LiveId" clId="{42F0EC5C-002C-42AC-BAEC-E932BFEAD8F5}" dt="2023-07-10T14:43:05.063" v="399" actId="478"/>
          <ac:spMkLst>
            <pc:docMk/>
            <pc:sldMk cId="358801362" sldId="261"/>
            <ac:spMk id="10" creationId="{DBE6E925-98F5-F6D0-DE36-A3DE06E1ACDA}"/>
          </ac:spMkLst>
        </pc:spChg>
        <pc:spChg chg="add del mod">
          <ac:chgData name="asusa51522@outlook.com" userId="48cce44b0d916404" providerId="LiveId" clId="{42F0EC5C-002C-42AC-BAEC-E932BFEAD8F5}" dt="2023-07-10T14:42:40.097" v="396" actId="478"/>
          <ac:spMkLst>
            <pc:docMk/>
            <pc:sldMk cId="358801362" sldId="261"/>
            <ac:spMk id="11" creationId="{E14DF614-3F3F-F627-A745-CEB7D2A2D3A7}"/>
          </ac:spMkLst>
        </pc:spChg>
        <pc:spChg chg="add del mod">
          <ac:chgData name="asusa51522@outlook.com" userId="48cce44b0d916404" providerId="LiveId" clId="{42F0EC5C-002C-42AC-BAEC-E932BFEAD8F5}" dt="2023-07-10T14:42:42.427" v="397" actId="478"/>
          <ac:spMkLst>
            <pc:docMk/>
            <pc:sldMk cId="358801362" sldId="261"/>
            <ac:spMk id="12" creationId="{4DCB1E75-E2F1-2157-3B54-2EA7C5F06324}"/>
          </ac:spMkLst>
        </pc:spChg>
        <pc:spChg chg="add del mod">
          <ac:chgData name="asusa51522@outlook.com" userId="48cce44b0d916404" providerId="LiveId" clId="{42F0EC5C-002C-42AC-BAEC-E932BFEAD8F5}" dt="2023-07-11T00:46:34.032" v="474" actId="478"/>
          <ac:spMkLst>
            <pc:docMk/>
            <pc:sldMk cId="358801362" sldId="261"/>
            <ac:spMk id="13" creationId="{8D891A56-3EB5-F07F-D560-8037BF6D8C09}"/>
          </ac:spMkLst>
        </pc:spChg>
        <pc:graphicFrameChg chg="add del mod">
          <ac:chgData name="asusa51522@outlook.com" userId="48cce44b0d916404" providerId="LiveId" clId="{42F0EC5C-002C-42AC-BAEC-E932BFEAD8F5}" dt="2023-07-10T13:38:41.354" v="10" actId="478"/>
          <ac:graphicFrameMkLst>
            <pc:docMk/>
            <pc:sldMk cId="358801362" sldId="261"/>
            <ac:graphicFrameMk id="3" creationId="{5AAF77AB-A7E6-7EF1-45B6-3322112A8078}"/>
          </ac:graphicFrameMkLst>
        </pc:graphicFrameChg>
        <pc:graphicFrameChg chg="add del mod">
          <ac:chgData name="asusa51522@outlook.com" userId="48cce44b0d916404" providerId="LiveId" clId="{42F0EC5C-002C-42AC-BAEC-E932BFEAD8F5}" dt="2023-07-10T13:38:37.530" v="9"/>
          <ac:graphicFrameMkLst>
            <pc:docMk/>
            <pc:sldMk cId="358801362" sldId="261"/>
            <ac:graphicFrameMk id="4" creationId="{5A404075-BC61-9742-1CBE-9B07A30F7A1B}"/>
          </ac:graphicFrameMkLst>
        </pc:graphicFrameChg>
        <pc:graphicFrameChg chg="add del mod modGraphic">
          <ac:chgData name="asusa51522@outlook.com" userId="48cce44b0d916404" providerId="LiveId" clId="{42F0EC5C-002C-42AC-BAEC-E932BFEAD8F5}" dt="2023-07-10T13:54:17.426" v="14"/>
          <ac:graphicFrameMkLst>
            <pc:docMk/>
            <pc:sldMk cId="358801362" sldId="261"/>
            <ac:graphicFrameMk id="5" creationId="{0FE1E692-9A4A-BB2D-55D0-F8519C44DC99}"/>
          </ac:graphicFrameMkLst>
        </pc:graphicFrameChg>
        <pc:graphicFrameChg chg="add del mod">
          <ac:chgData name="asusa51522@outlook.com" userId="48cce44b0d916404" providerId="LiveId" clId="{42F0EC5C-002C-42AC-BAEC-E932BFEAD8F5}" dt="2023-07-10T14:00:38.968" v="17" actId="478"/>
          <ac:graphicFrameMkLst>
            <pc:docMk/>
            <pc:sldMk cId="358801362" sldId="261"/>
            <ac:graphicFrameMk id="6" creationId="{88733F57-0F18-AAC5-61E6-F68CF70214C5}"/>
          </ac:graphicFrameMkLst>
        </pc:graphicFrameChg>
        <pc:picChg chg="mod">
          <ac:chgData name="asusa51522@outlook.com" userId="48cce44b0d916404" providerId="LiveId" clId="{42F0EC5C-002C-42AC-BAEC-E932BFEAD8F5}" dt="2023-07-12T06:20:25.108" v="2297" actId="1076"/>
          <ac:picMkLst>
            <pc:docMk/>
            <pc:sldMk cId="358801362" sldId="261"/>
            <ac:picMk id="2" creationId="{4F6018AF-524C-6A26-38A5-DB2BF50B0094}"/>
          </ac:picMkLst>
        </pc:picChg>
        <pc:picChg chg="add mod">
          <ac:chgData name="asusa51522@outlook.com" userId="48cce44b0d916404" providerId="LiveId" clId="{42F0EC5C-002C-42AC-BAEC-E932BFEAD8F5}" dt="2023-07-12T06:20:17.475" v="2295" actId="1036"/>
          <ac:picMkLst>
            <pc:docMk/>
            <pc:sldMk cId="358801362" sldId="261"/>
            <ac:picMk id="8" creationId="{4D82E2ED-CC80-5569-D5DB-45E1DDDCF7E2}"/>
          </ac:picMkLst>
        </pc:picChg>
      </pc:sldChg>
      <pc:sldChg chg="addSp modSp del mod">
        <pc:chgData name="asusa51522@outlook.com" userId="48cce44b0d916404" providerId="LiveId" clId="{42F0EC5C-002C-42AC-BAEC-E932BFEAD8F5}" dt="2023-07-11T01:43:18.934" v="610" actId="47"/>
        <pc:sldMkLst>
          <pc:docMk/>
          <pc:sldMk cId="888813464" sldId="262"/>
        </pc:sldMkLst>
        <pc:spChg chg="add mod">
          <ac:chgData name="asusa51522@outlook.com" userId="48cce44b0d916404" providerId="LiveId" clId="{42F0EC5C-002C-42AC-BAEC-E932BFEAD8F5}" dt="2023-07-11T01:41:52.759" v="597" actId="1076"/>
          <ac:spMkLst>
            <pc:docMk/>
            <pc:sldMk cId="888813464" sldId="262"/>
            <ac:spMk id="2" creationId="{9E44331D-9747-8C98-1905-871809C69897}"/>
          </ac:spMkLst>
        </pc:spChg>
      </pc:sldChg>
      <pc:sldChg chg="addSp delSp modSp mod modNotesTx">
        <pc:chgData name="asusa51522@outlook.com" userId="48cce44b0d916404" providerId="LiveId" clId="{42F0EC5C-002C-42AC-BAEC-E932BFEAD8F5}" dt="2023-07-12T12:53:03.576" v="2309" actId="20577"/>
        <pc:sldMkLst>
          <pc:docMk/>
          <pc:sldMk cId="2605877072" sldId="263"/>
        </pc:sldMkLst>
        <pc:spChg chg="add del">
          <ac:chgData name="asusa51522@outlook.com" userId="48cce44b0d916404" providerId="LiveId" clId="{42F0EC5C-002C-42AC-BAEC-E932BFEAD8F5}" dt="2023-07-11T00:52:01.998" v="526"/>
          <ac:spMkLst>
            <pc:docMk/>
            <pc:sldMk cId="2605877072" sldId="263"/>
            <ac:spMk id="2" creationId="{2F47ED99-4E47-99E7-CC03-C63CC2BEF15D}"/>
          </ac:spMkLst>
        </pc:spChg>
        <pc:spChg chg="add mod">
          <ac:chgData name="asusa51522@outlook.com" userId="48cce44b0d916404" providerId="LiveId" clId="{42F0EC5C-002C-42AC-BAEC-E932BFEAD8F5}" dt="2023-07-12T06:06:45.440" v="2223" actId="14100"/>
          <ac:spMkLst>
            <pc:docMk/>
            <pc:sldMk cId="2605877072" sldId="263"/>
            <ac:spMk id="2" creationId="{576BC5C0-9085-01A6-5D87-68C49AB9A76D}"/>
          </ac:spMkLst>
        </pc:spChg>
        <pc:picChg chg="add mod">
          <ac:chgData name="asusa51522@outlook.com" userId="48cce44b0d916404" providerId="LiveId" clId="{42F0EC5C-002C-42AC-BAEC-E932BFEAD8F5}" dt="2023-07-12T06:06:48.191" v="2224" actId="1076"/>
          <ac:picMkLst>
            <pc:docMk/>
            <pc:sldMk cId="2605877072" sldId="263"/>
            <ac:picMk id="3" creationId="{AEDE13A5-B976-F238-DEDF-6E5CCCD64BC6}"/>
          </ac:picMkLst>
        </pc:picChg>
      </pc:sldChg>
      <pc:sldChg chg="add del">
        <pc:chgData name="asusa51522@outlook.com" userId="48cce44b0d916404" providerId="LiveId" clId="{42F0EC5C-002C-42AC-BAEC-E932BFEAD8F5}" dt="2023-07-10T14:42:25.664" v="393" actId="47"/>
        <pc:sldMkLst>
          <pc:docMk/>
          <pc:sldMk cId="2354235771" sldId="264"/>
        </pc:sldMkLst>
      </pc:sldChg>
      <pc:sldChg chg="add del">
        <pc:chgData name="asusa51522@outlook.com" userId="48cce44b0d916404" providerId="LiveId" clId="{42F0EC5C-002C-42AC-BAEC-E932BFEAD8F5}" dt="2023-07-10T14:41:36.182" v="385"/>
        <pc:sldMkLst>
          <pc:docMk/>
          <pc:sldMk cId="2738192045" sldId="264"/>
        </pc:sldMkLst>
      </pc:sldChg>
      <pc:sldChg chg="add del">
        <pc:chgData name="asusa51522@outlook.com" userId="48cce44b0d916404" providerId="LiveId" clId="{42F0EC5C-002C-42AC-BAEC-E932BFEAD8F5}" dt="2023-07-10T14:41:35.938" v="384"/>
        <pc:sldMkLst>
          <pc:docMk/>
          <pc:sldMk cId="1548978948" sldId="265"/>
        </pc:sldMkLst>
      </pc:sldChg>
      <pc:sldChg chg="add del">
        <pc:chgData name="asusa51522@outlook.com" userId="48cce44b0d916404" providerId="LiveId" clId="{42F0EC5C-002C-42AC-BAEC-E932BFEAD8F5}" dt="2023-07-10T14:42:26.196" v="394" actId="47"/>
        <pc:sldMkLst>
          <pc:docMk/>
          <pc:sldMk cId="4103239073" sldId="265"/>
        </pc:sldMkLst>
      </pc:sldChg>
      <pc:sldChg chg="add del">
        <pc:chgData name="asusa51522@outlook.com" userId="48cce44b0d916404" providerId="LiveId" clId="{42F0EC5C-002C-42AC-BAEC-E932BFEAD8F5}" dt="2023-07-10T14:42:26.619" v="395" actId="47"/>
        <pc:sldMkLst>
          <pc:docMk/>
          <pc:sldMk cId="2304190914" sldId="266"/>
        </pc:sldMkLst>
      </pc:sldChg>
      <pc:sldChg chg="add del">
        <pc:chgData name="asusa51522@outlook.com" userId="48cce44b0d916404" providerId="LiveId" clId="{42F0EC5C-002C-42AC-BAEC-E932BFEAD8F5}" dt="2023-07-10T14:42:08.650" v="390"/>
        <pc:sldMkLst>
          <pc:docMk/>
          <pc:sldMk cId="527844645" sldId="267"/>
        </pc:sldMkLst>
      </pc:sldChg>
      <pc:sldChg chg="addSp delSp modSp add mod">
        <pc:chgData name="asusa51522@outlook.com" userId="48cce44b0d916404" providerId="LiveId" clId="{42F0EC5C-002C-42AC-BAEC-E932BFEAD8F5}" dt="2023-07-10T14:50:33.165" v="471" actId="207"/>
        <pc:sldMkLst>
          <pc:docMk/>
          <pc:sldMk cId="3579345244" sldId="267"/>
        </pc:sldMkLst>
        <pc:spChg chg="add del mod">
          <ac:chgData name="asusa51522@outlook.com" userId="48cce44b0d916404" providerId="LiveId" clId="{42F0EC5C-002C-42AC-BAEC-E932BFEAD8F5}" dt="2023-07-10T14:46:57.217" v="447"/>
          <ac:spMkLst>
            <pc:docMk/>
            <pc:sldMk cId="3579345244" sldId="267"/>
            <ac:spMk id="3" creationId="{38707AAB-309C-0AD2-A503-33D72FB56871}"/>
          </ac:spMkLst>
        </pc:spChg>
        <pc:spChg chg="add mod">
          <ac:chgData name="asusa51522@outlook.com" userId="48cce44b0d916404" providerId="LiveId" clId="{42F0EC5C-002C-42AC-BAEC-E932BFEAD8F5}" dt="2023-07-10T14:46:58.906" v="448"/>
          <ac:spMkLst>
            <pc:docMk/>
            <pc:sldMk cId="3579345244" sldId="267"/>
            <ac:spMk id="4" creationId="{D015D289-B851-FABC-7B75-641C93CADF9D}"/>
          </ac:spMkLst>
        </pc:spChg>
        <pc:spChg chg="add mod">
          <ac:chgData name="asusa51522@outlook.com" userId="48cce44b0d916404" providerId="LiveId" clId="{42F0EC5C-002C-42AC-BAEC-E932BFEAD8F5}" dt="2023-07-10T14:50:33.165" v="471" actId="207"/>
          <ac:spMkLst>
            <pc:docMk/>
            <pc:sldMk cId="3579345244" sldId="267"/>
            <ac:spMk id="5" creationId="{2309ADBE-EE95-0F9B-E323-C4CBFC8157C9}"/>
          </ac:spMkLst>
        </pc:spChg>
        <pc:spChg chg="add mod">
          <ac:chgData name="asusa51522@outlook.com" userId="48cce44b0d916404" providerId="LiveId" clId="{42F0EC5C-002C-42AC-BAEC-E932BFEAD8F5}" dt="2023-07-10T14:47:35.267" v="455" actId="571"/>
          <ac:spMkLst>
            <pc:docMk/>
            <pc:sldMk cId="3579345244" sldId="267"/>
            <ac:spMk id="6" creationId="{746C333B-E128-ACAF-E762-8A991665F526}"/>
          </ac:spMkLst>
        </pc:spChg>
        <pc:spChg chg="mod">
          <ac:chgData name="asusa51522@outlook.com" userId="48cce44b0d916404" providerId="LiveId" clId="{42F0EC5C-002C-42AC-BAEC-E932BFEAD8F5}" dt="2023-07-10T14:44:01.891" v="403" actId="1076"/>
          <ac:spMkLst>
            <pc:docMk/>
            <pc:sldMk cId="3579345244" sldId="267"/>
            <ac:spMk id="11" creationId="{E14DF614-3F3F-F627-A745-CEB7D2A2D3A7}"/>
          </ac:spMkLst>
        </pc:spChg>
        <pc:spChg chg="del">
          <ac:chgData name="asusa51522@outlook.com" userId="48cce44b0d916404" providerId="LiveId" clId="{42F0EC5C-002C-42AC-BAEC-E932BFEAD8F5}" dt="2023-07-10T14:44:04.720" v="404" actId="478"/>
          <ac:spMkLst>
            <pc:docMk/>
            <pc:sldMk cId="3579345244" sldId="267"/>
            <ac:spMk id="12" creationId="{4DCB1E75-E2F1-2157-3B54-2EA7C5F06324}"/>
          </ac:spMkLst>
        </pc:spChg>
      </pc:sldChg>
      <pc:sldChg chg="addSp delSp modSp add mod modTransition">
        <pc:chgData name="asusa51522@outlook.com" userId="48cce44b0d916404" providerId="LiveId" clId="{42F0EC5C-002C-42AC-BAEC-E932BFEAD8F5}" dt="2023-07-12T12:52:29.147" v="2307" actId="478"/>
        <pc:sldMkLst>
          <pc:docMk/>
          <pc:sldMk cId="2037212270" sldId="268"/>
        </pc:sldMkLst>
        <pc:spChg chg="add mod ord">
          <ac:chgData name="asusa51522@outlook.com" userId="48cce44b0d916404" providerId="LiveId" clId="{42F0EC5C-002C-42AC-BAEC-E932BFEAD8F5}" dt="2023-07-12T05:41:18.838" v="956" actId="166"/>
          <ac:spMkLst>
            <pc:docMk/>
            <pc:sldMk cId="2037212270" sldId="268"/>
            <ac:spMk id="3" creationId="{88061D3C-3C01-34C3-0CD2-9AEA4E3F005D}"/>
          </ac:spMkLst>
        </pc:spChg>
        <pc:spChg chg="add mod ord">
          <ac:chgData name="asusa51522@outlook.com" userId="48cce44b0d916404" providerId="LiveId" clId="{42F0EC5C-002C-42AC-BAEC-E932BFEAD8F5}" dt="2023-07-11T07:50:55.815" v="706" actId="166"/>
          <ac:spMkLst>
            <pc:docMk/>
            <pc:sldMk cId="2037212270" sldId="268"/>
            <ac:spMk id="4" creationId="{487398C8-084E-1E07-0E71-43029CAA4AF7}"/>
          </ac:spMkLst>
        </pc:spChg>
        <pc:spChg chg="add mod">
          <ac:chgData name="asusa51522@outlook.com" userId="48cce44b0d916404" providerId="LiveId" clId="{42F0EC5C-002C-42AC-BAEC-E932BFEAD8F5}" dt="2023-07-12T05:38:06.337" v="829" actId="571"/>
          <ac:spMkLst>
            <pc:docMk/>
            <pc:sldMk cId="2037212270" sldId="268"/>
            <ac:spMk id="6" creationId="{66545FFD-71B7-EA20-4099-2E83DE4DE561}"/>
          </ac:spMkLst>
        </pc:spChg>
        <pc:spChg chg="add mod ord">
          <ac:chgData name="asusa51522@outlook.com" userId="48cce44b0d916404" providerId="LiveId" clId="{42F0EC5C-002C-42AC-BAEC-E932BFEAD8F5}" dt="2023-07-12T05:41:15.895" v="955" actId="166"/>
          <ac:spMkLst>
            <pc:docMk/>
            <pc:sldMk cId="2037212270" sldId="268"/>
            <ac:spMk id="7" creationId="{19CA0047-DC7D-8B96-38CD-646EAE667A1B}"/>
          </ac:spMkLst>
        </pc:spChg>
        <pc:spChg chg="mod">
          <ac:chgData name="asusa51522@outlook.com" userId="48cce44b0d916404" providerId="LiveId" clId="{42F0EC5C-002C-42AC-BAEC-E932BFEAD8F5}" dt="2023-07-11T07:52:04.565" v="712" actId="20577"/>
          <ac:spMkLst>
            <pc:docMk/>
            <pc:sldMk cId="2037212270" sldId="268"/>
            <ac:spMk id="10" creationId="{DBE6E925-98F5-F6D0-DE36-A3DE06E1ACDA}"/>
          </ac:spMkLst>
        </pc:spChg>
        <pc:picChg chg="add del mod">
          <ac:chgData name="asusa51522@outlook.com" userId="48cce44b0d916404" providerId="LiveId" clId="{42F0EC5C-002C-42AC-BAEC-E932BFEAD8F5}" dt="2023-07-12T12:52:29.147" v="2307" actId="478"/>
          <ac:picMkLst>
            <pc:docMk/>
            <pc:sldMk cId="2037212270" sldId="268"/>
            <ac:picMk id="2" creationId="{4F6018AF-524C-6A26-38A5-DB2BF50B0094}"/>
          </ac:picMkLst>
        </pc:picChg>
        <pc:picChg chg="add del mod">
          <ac:chgData name="asusa51522@outlook.com" userId="48cce44b0d916404" providerId="LiveId" clId="{42F0EC5C-002C-42AC-BAEC-E932BFEAD8F5}" dt="2023-07-12T12:52:27.183" v="2304" actId="478"/>
          <ac:picMkLst>
            <pc:docMk/>
            <pc:sldMk cId="2037212270" sldId="268"/>
            <ac:picMk id="5" creationId="{ADDBACE1-9E13-7780-6DEA-59FC146F1048}"/>
          </ac:picMkLst>
        </pc:picChg>
        <pc:picChg chg="add del mod">
          <ac:chgData name="asusa51522@outlook.com" userId="48cce44b0d916404" providerId="LiveId" clId="{42F0EC5C-002C-42AC-BAEC-E932BFEAD8F5}" dt="2023-07-12T12:52:25.085" v="2303" actId="478"/>
          <ac:picMkLst>
            <pc:docMk/>
            <pc:sldMk cId="2037212270" sldId="268"/>
            <ac:picMk id="9" creationId="{59C77F60-1AAB-DD61-C2AD-D7FD94F37599}"/>
          </ac:picMkLst>
        </pc:picChg>
      </pc:sldChg>
      <pc:sldChg chg="addSp delSp modSp add mod modTransition">
        <pc:chgData name="asusa51522@outlook.com" userId="48cce44b0d916404" providerId="LiveId" clId="{42F0EC5C-002C-42AC-BAEC-E932BFEAD8F5}" dt="2023-07-11T00:47:48.648" v="492" actId="478"/>
        <pc:sldMkLst>
          <pc:docMk/>
          <pc:sldMk cId="3993588124" sldId="269"/>
        </pc:sldMkLst>
        <pc:spChg chg="add del mod">
          <ac:chgData name="asusa51522@outlook.com" userId="48cce44b0d916404" providerId="LiveId" clId="{42F0EC5C-002C-42AC-BAEC-E932BFEAD8F5}" dt="2023-07-10T14:48:16.441" v="457" actId="1076"/>
          <ac:spMkLst>
            <pc:docMk/>
            <pc:sldMk cId="3993588124" sldId="269"/>
            <ac:spMk id="3" creationId="{F40A2B97-7914-45C3-A409-D2E6A175A490}"/>
          </ac:spMkLst>
        </pc:spChg>
        <pc:spChg chg="add del mod">
          <ac:chgData name="asusa51522@outlook.com" userId="48cce44b0d916404" providerId="LiveId" clId="{42F0EC5C-002C-42AC-BAEC-E932BFEAD8F5}" dt="2023-07-11T00:47:48.648" v="492" actId="478"/>
          <ac:spMkLst>
            <pc:docMk/>
            <pc:sldMk cId="3993588124" sldId="269"/>
            <ac:spMk id="4" creationId="{FCE222A2-E18B-8D1E-0850-18B0D366CD91}"/>
          </ac:spMkLst>
        </pc:spChg>
        <pc:spChg chg="add mod">
          <ac:chgData name="asusa51522@outlook.com" userId="48cce44b0d916404" providerId="LiveId" clId="{42F0EC5C-002C-42AC-BAEC-E932BFEAD8F5}" dt="2023-07-11T00:47:42.174" v="488" actId="1036"/>
          <ac:spMkLst>
            <pc:docMk/>
            <pc:sldMk cId="3993588124" sldId="269"/>
            <ac:spMk id="5" creationId="{59F97C51-27F5-83B5-931F-9B0740696ED6}"/>
          </ac:spMkLst>
        </pc:spChg>
        <pc:spChg chg="add del mod">
          <ac:chgData name="asusa51522@outlook.com" userId="48cce44b0d916404" providerId="LiveId" clId="{42F0EC5C-002C-42AC-BAEC-E932BFEAD8F5}" dt="2023-07-11T00:46:45.481" v="475" actId="478"/>
          <ac:spMkLst>
            <pc:docMk/>
            <pc:sldMk cId="3993588124" sldId="269"/>
            <ac:spMk id="15" creationId="{FAECA4E4-8119-0286-3724-1B74BCC74E5D}"/>
          </ac:spMkLst>
        </pc:spChg>
        <pc:grpChg chg="mod">
          <ac:chgData name="asusa51522@outlook.com" userId="48cce44b0d916404" providerId="LiveId" clId="{42F0EC5C-002C-42AC-BAEC-E932BFEAD8F5}" dt="2023-07-10T14:45:50.352" v="429"/>
          <ac:grpSpMkLst>
            <pc:docMk/>
            <pc:sldMk cId="3993588124" sldId="269"/>
            <ac:grpSpMk id="13" creationId="{2A2ABDCF-4B7C-0491-419F-BCB6DB3ECA6F}"/>
          </ac:grpSpMkLst>
        </pc:grpChg>
        <pc:inkChg chg="add del">
          <ac:chgData name="asusa51522@outlook.com" userId="48cce44b0d916404" providerId="LiveId" clId="{42F0EC5C-002C-42AC-BAEC-E932BFEAD8F5}" dt="2023-07-10T14:45:19.428" v="418" actId="9405"/>
          <ac:inkMkLst>
            <pc:docMk/>
            <pc:sldMk cId="3993588124" sldId="269"/>
            <ac:inkMk id="4" creationId="{802723C9-9201-558C-8FEC-5DA4428B1087}"/>
          </ac:inkMkLst>
        </pc:inkChg>
        <pc:inkChg chg="add del">
          <ac:chgData name="asusa51522@outlook.com" userId="48cce44b0d916404" providerId="LiveId" clId="{42F0EC5C-002C-42AC-BAEC-E932BFEAD8F5}" dt="2023-07-10T14:45:12.987" v="415" actId="9405"/>
          <ac:inkMkLst>
            <pc:docMk/>
            <pc:sldMk cId="3993588124" sldId="269"/>
            <ac:inkMk id="5" creationId="{E91C84B7-C5A5-0350-CD8B-78BCE5B855F0}"/>
          </ac:inkMkLst>
        </pc:inkChg>
        <pc:inkChg chg="add del">
          <ac:chgData name="asusa51522@outlook.com" userId="48cce44b0d916404" providerId="LiveId" clId="{42F0EC5C-002C-42AC-BAEC-E932BFEAD8F5}" dt="2023-07-10T14:45:19.118" v="417" actId="9405"/>
          <ac:inkMkLst>
            <pc:docMk/>
            <pc:sldMk cId="3993588124" sldId="269"/>
            <ac:inkMk id="6" creationId="{2DCC5E54-A128-E1D9-3B59-A1B6C47E6129}"/>
          </ac:inkMkLst>
        </pc:inkChg>
        <pc:inkChg chg="add del">
          <ac:chgData name="asusa51522@outlook.com" userId="48cce44b0d916404" providerId="LiveId" clId="{42F0EC5C-002C-42AC-BAEC-E932BFEAD8F5}" dt="2023-07-10T14:45:41.112" v="420" actId="9405"/>
          <ac:inkMkLst>
            <pc:docMk/>
            <pc:sldMk cId="3993588124" sldId="269"/>
            <ac:inkMk id="7" creationId="{3C2D7164-CEBA-FFFC-803D-92416EB258A3}"/>
          </ac:inkMkLst>
        </pc:inkChg>
        <pc:inkChg chg="add del">
          <ac:chgData name="asusa51522@outlook.com" userId="48cce44b0d916404" providerId="LiveId" clId="{42F0EC5C-002C-42AC-BAEC-E932BFEAD8F5}" dt="2023-07-10T14:45:43.269" v="422" actId="9405"/>
          <ac:inkMkLst>
            <pc:docMk/>
            <pc:sldMk cId="3993588124" sldId="269"/>
            <ac:inkMk id="9" creationId="{CF702B8C-18F9-69F8-9FB8-2324BB353EB7}"/>
          </ac:inkMkLst>
        </pc:inkChg>
        <pc:inkChg chg="add del mod">
          <ac:chgData name="asusa51522@outlook.com" userId="48cce44b0d916404" providerId="LiveId" clId="{42F0EC5C-002C-42AC-BAEC-E932BFEAD8F5}" dt="2023-07-10T14:45:50.634" v="430" actId="9405"/>
          <ac:inkMkLst>
            <pc:docMk/>
            <pc:sldMk cId="3993588124" sldId="269"/>
            <ac:inkMk id="11" creationId="{2C4FA5A2-EA9A-2F12-86AE-0315CD27D874}"/>
          </ac:inkMkLst>
        </pc:inkChg>
        <pc:inkChg chg="add del mod">
          <ac:chgData name="asusa51522@outlook.com" userId="48cce44b0d916404" providerId="LiveId" clId="{42F0EC5C-002C-42AC-BAEC-E932BFEAD8F5}" dt="2023-07-10T14:45:50.352" v="429"/>
          <ac:inkMkLst>
            <pc:docMk/>
            <pc:sldMk cId="3993588124" sldId="269"/>
            <ac:inkMk id="12" creationId="{939BF95E-EE3B-98DB-D101-E92DBF71A342}"/>
          </ac:inkMkLst>
        </pc:inkChg>
        <pc:inkChg chg="add del">
          <ac:chgData name="asusa51522@outlook.com" userId="48cce44b0d916404" providerId="LiveId" clId="{42F0EC5C-002C-42AC-BAEC-E932BFEAD8F5}" dt="2023-07-10T14:45:50.086" v="427" actId="9405"/>
          <ac:inkMkLst>
            <pc:docMk/>
            <pc:sldMk cId="3993588124" sldId="269"/>
            <ac:inkMk id="14" creationId="{97D96E26-9091-E7F8-4864-3B65C8A18621}"/>
          </ac:inkMkLst>
        </pc:inkChg>
      </pc:sldChg>
      <pc:sldChg chg="addSp delSp modSp add mod">
        <pc:chgData name="asusa51522@outlook.com" userId="48cce44b0d916404" providerId="LiveId" clId="{42F0EC5C-002C-42AC-BAEC-E932BFEAD8F5}" dt="2023-07-12T06:18:24.700" v="2282" actId="1076"/>
        <pc:sldMkLst>
          <pc:docMk/>
          <pc:sldMk cId="3724590558" sldId="270"/>
        </pc:sldMkLst>
        <pc:spChg chg="add del">
          <ac:chgData name="asusa51522@outlook.com" userId="48cce44b0d916404" providerId="LiveId" clId="{42F0EC5C-002C-42AC-BAEC-E932BFEAD8F5}" dt="2023-07-11T00:52:22.075" v="536"/>
          <ac:spMkLst>
            <pc:docMk/>
            <pc:sldMk cId="3724590558" sldId="270"/>
            <ac:spMk id="2" creationId="{59D66C14-AF39-135A-2248-4200C3592114}"/>
          </ac:spMkLst>
        </pc:spChg>
        <pc:picChg chg="del">
          <ac:chgData name="asusa51522@outlook.com" userId="48cce44b0d916404" providerId="LiveId" clId="{42F0EC5C-002C-42AC-BAEC-E932BFEAD8F5}" dt="2023-07-11T00:52:16.432" v="532" actId="478"/>
          <ac:picMkLst>
            <pc:docMk/>
            <pc:sldMk cId="3724590558" sldId="270"/>
            <ac:picMk id="3" creationId="{AEDE13A5-B976-F238-DEDF-6E5CCCD64BC6}"/>
          </ac:picMkLst>
        </pc:picChg>
        <pc:picChg chg="add mod">
          <ac:chgData name="asusa51522@outlook.com" userId="48cce44b0d916404" providerId="LiveId" clId="{42F0EC5C-002C-42AC-BAEC-E932BFEAD8F5}" dt="2023-07-12T06:18:24.700" v="2282" actId="1076"/>
          <ac:picMkLst>
            <pc:docMk/>
            <pc:sldMk cId="3724590558" sldId="270"/>
            <ac:picMk id="4" creationId="{F50D2A72-3D54-3E7C-7DD3-600F04E84914}"/>
          </ac:picMkLst>
        </pc:picChg>
      </pc:sldChg>
      <pc:sldChg chg="addSp delSp modSp add mod modTransition">
        <pc:chgData name="asusa51522@outlook.com" userId="48cce44b0d916404" providerId="LiveId" clId="{42F0EC5C-002C-42AC-BAEC-E932BFEAD8F5}" dt="2023-07-12T06:18:10.371" v="2278" actId="1440"/>
        <pc:sldMkLst>
          <pc:docMk/>
          <pc:sldMk cId="1092850316" sldId="271"/>
        </pc:sldMkLst>
        <pc:spChg chg="add del">
          <ac:chgData name="asusa51522@outlook.com" userId="48cce44b0d916404" providerId="LiveId" clId="{42F0EC5C-002C-42AC-BAEC-E932BFEAD8F5}" dt="2023-07-11T00:52:36.593" v="542"/>
          <ac:spMkLst>
            <pc:docMk/>
            <pc:sldMk cId="1092850316" sldId="271"/>
            <ac:spMk id="2" creationId="{85F47B15-866B-D9D8-E430-7183973E2237}"/>
          </ac:spMkLst>
        </pc:spChg>
        <pc:picChg chg="del">
          <ac:chgData name="asusa51522@outlook.com" userId="48cce44b0d916404" providerId="LiveId" clId="{42F0EC5C-002C-42AC-BAEC-E932BFEAD8F5}" dt="2023-07-11T00:52:32.557" v="538" actId="478"/>
          <ac:picMkLst>
            <pc:docMk/>
            <pc:sldMk cId="1092850316" sldId="271"/>
            <ac:picMk id="3" creationId="{AEDE13A5-B976-F238-DEDF-6E5CCCD64BC6}"/>
          </ac:picMkLst>
        </pc:picChg>
        <pc:picChg chg="add mod">
          <ac:chgData name="asusa51522@outlook.com" userId="48cce44b0d916404" providerId="LiveId" clId="{42F0EC5C-002C-42AC-BAEC-E932BFEAD8F5}" dt="2023-07-12T06:18:10.371" v="2278" actId="1440"/>
          <ac:picMkLst>
            <pc:docMk/>
            <pc:sldMk cId="1092850316" sldId="271"/>
            <ac:picMk id="4" creationId="{6CD03FF9-899D-8CB3-12D4-5DC3BF66EC01}"/>
          </ac:picMkLst>
        </pc:picChg>
      </pc:sldChg>
      <pc:sldChg chg="addSp delSp modSp add mod modTransition">
        <pc:chgData name="asusa51522@outlook.com" userId="48cce44b0d916404" providerId="LiveId" clId="{42F0EC5C-002C-42AC-BAEC-E932BFEAD8F5}" dt="2023-07-12T06:18:29.553" v="2283" actId="1076"/>
        <pc:sldMkLst>
          <pc:docMk/>
          <pc:sldMk cId="1362368081" sldId="272"/>
        </pc:sldMkLst>
        <pc:spChg chg="add mod">
          <ac:chgData name="asusa51522@outlook.com" userId="48cce44b0d916404" providerId="LiveId" clId="{42F0EC5C-002C-42AC-BAEC-E932BFEAD8F5}" dt="2023-07-11T00:52:45.984" v="548" actId="115"/>
          <ac:spMkLst>
            <pc:docMk/>
            <pc:sldMk cId="1362368081" sldId="272"/>
            <ac:spMk id="2" creationId="{3D726F3B-B980-8764-7190-F13F7D637825}"/>
          </ac:spMkLst>
        </pc:spChg>
        <pc:spChg chg="add del mod">
          <ac:chgData name="asusa51522@outlook.com" userId="48cce44b0d916404" providerId="LiveId" clId="{42F0EC5C-002C-42AC-BAEC-E932BFEAD8F5}" dt="2023-07-11T00:52:52.263" v="550"/>
          <ac:spMkLst>
            <pc:docMk/>
            <pc:sldMk cId="1362368081" sldId="272"/>
            <ac:spMk id="4" creationId="{347B915D-9B02-3726-4DBF-667180C9AEF7}"/>
          </ac:spMkLst>
        </pc:spChg>
        <pc:picChg chg="del">
          <ac:chgData name="asusa51522@outlook.com" userId="48cce44b0d916404" providerId="LiveId" clId="{42F0EC5C-002C-42AC-BAEC-E932BFEAD8F5}" dt="2023-07-11T00:52:39.548" v="544" actId="478"/>
          <ac:picMkLst>
            <pc:docMk/>
            <pc:sldMk cId="1362368081" sldId="272"/>
            <ac:picMk id="3" creationId="{AEDE13A5-B976-F238-DEDF-6E5CCCD64BC6}"/>
          </ac:picMkLst>
        </pc:picChg>
        <pc:picChg chg="add mod">
          <ac:chgData name="asusa51522@outlook.com" userId="48cce44b0d916404" providerId="LiveId" clId="{42F0EC5C-002C-42AC-BAEC-E932BFEAD8F5}" dt="2023-07-12T06:18:29.553" v="2283" actId="1076"/>
          <ac:picMkLst>
            <pc:docMk/>
            <pc:sldMk cId="1362368081" sldId="272"/>
            <ac:picMk id="5" creationId="{E8940EF7-D42C-6A67-4E6E-E43FA05FC394}"/>
          </ac:picMkLst>
        </pc:picChg>
      </pc:sldChg>
      <pc:sldChg chg="modSp add mod">
        <pc:chgData name="asusa51522@outlook.com" userId="48cce44b0d916404" providerId="LiveId" clId="{42F0EC5C-002C-42AC-BAEC-E932BFEAD8F5}" dt="2023-07-11T07:42:31.512" v="618" actId="2711"/>
        <pc:sldMkLst>
          <pc:docMk/>
          <pc:sldMk cId="2705242622" sldId="273"/>
        </pc:sldMkLst>
        <pc:spChg chg="mod">
          <ac:chgData name="asusa51522@outlook.com" userId="48cce44b0d916404" providerId="LiveId" clId="{42F0EC5C-002C-42AC-BAEC-E932BFEAD8F5}" dt="2023-07-11T07:42:31.512" v="618" actId="2711"/>
          <ac:spMkLst>
            <pc:docMk/>
            <pc:sldMk cId="2705242622" sldId="273"/>
            <ac:spMk id="2" creationId="{9E44331D-9747-8C98-1905-871809C69897}"/>
          </ac:spMkLst>
        </pc:spChg>
      </pc:sldChg>
      <pc:sldChg chg="addSp delSp modSp add mod">
        <pc:chgData name="asusa51522@outlook.com" userId="48cce44b0d916404" providerId="LiveId" clId="{42F0EC5C-002C-42AC-BAEC-E932BFEAD8F5}" dt="2023-07-12T05:37:16.979" v="813" actId="1076"/>
        <pc:sldMkLst>
          <pc:docMk/>
          <pc:sldMk cId="957061864" sldId="274"/>
        </pc:sldMkLst>
        <pc:spChg chg="mod">
          <ac:chgData name="asusa51522@outlook.com" userId="48cce44b0d916404" providerId="LiveId" clId="{42F0EC5C-002C-42AC-BAEC-E932BFEAD8F5}" dt="2023-07-12T05:37:16.979" v="813" actId="1076"/>
          <ac:spMkLst>
            <pc:docMk/>
            <pc:sldMk cId="957061864" sldId="274"/>
            <ac:spMk id="2" creationId="{9E44331D-9747-8C98-1905-871809C69897}"/>
          </ac:spMkLst>
        </pc:spChg>
        <pc:spChg chg="add mod">
          <ac:chgData name="asusa51522@outlook.com" userId="48cce44b0d916404" providerId="LiveId" clId="{42F0EC5C-002C-42AC-BAEC-E932BFEAD8F5}" dt="2023-07-11T07:46:57.494" v="672" actId="20577"/>
          <ac:spMkLst>
            <pc:docMk/>
            <pc:sldMk cId="957061864" sldId="274"/>
            <ac:spMk id="4" creationId="{7DC0C78A-6CD9-ABBA-0EA7-D35E7055F622}"/>
          </ac:spMkLst>
        </pc:spChg>
        <pc:spChg chg="add mod">
          <ac:chgData name="asusa51522@outlook.com" userId="48cce44b0d916404" providerId="LiveId" clId="{42F0EC5C-002C-42AC-BAEC-E932BFEAD8F5}" dt="2023-07-11T07:48:48.704" v="698" actId="208"/>
          <ac:spMkLst>
            <pc:docMk/>
            <pc:sldMk cId="957061864" sldId="274"/>
            <ac:spMk id="5" creationId="{D05E10E7-1C69-2CA4-CE3F-AB436783E9A4}"/>
          </ac:spMkLst>
        </pc:spChg>
        <pc:spChg chg="add del mod">
          <ac:chgData name="asusa51522@outlook.com" userId="48cce44b0d916404" providerId="LiveId" clId="{42F0EC5C-002C-42AC-BAEC-E932BFEAD8F5}" dt="2023-07-11T07:52:40.957" v="715" actId="478"/>
          <ac:spMkLst>
            <pc:docMk/>
            <pc:sldMk cId="957061864" sldId="274"/>
            <ac:spMk id="6" creationId="{83447594-7D50-97F2-C499-B1636B39B1AD}"/>
          </ac:spMkLst>
        </pc:spChg>
        <pc:picChg chg="add mod">
          <ac:chgData name="asusa51522@outlook.com" userId="48cce44b0d916404" providerId="LiveId" clId="{42F0EC5C-002C-42AC-BAEC-E932BFEAD8F5}" dt="2023-07-11T07:50:04.251" v="704" actId="1076"/>
          <ac:picMkLst>
            <pc:docMk/>
            <pc:sldMk cId="957061864" sldId="274"/>
            <ac:picMk id="3" creationId="{A9A14735-49ED-970D-E662-2032D5DCF4A7}"/>
          </ac:picMkLst>
        </pc:picChg>
      </pc:sldChg>
      <pc:sldChg chg="addSp delSp modSp add mod modTransition">
        <pc:chgData name="asusa51522@outlook.com" userId="48cce44b0d916404" providerId="LiveId" clId="{42F0EC5C-002C-42AC-BAEC-E932BFEAD8F5}" dt="2023-07-12T06:06:04.290" v="2185" actId="1076"/>
        <pc:sldMkLst>
          <pc:docMk/>
          <pc:sldMk cId="790002283" sldId="275"/>
        </pc:sldMkLst>
        <pc:spChg chg="del">
          <ac:chgData name="asusa51522@outlook.com" userId="48cce44b0d916404" providerId="LiveId" clId="{42F0EC5C-002C-42AC-BAEC-E932BFEAD8F5}" dt="2023-07-12T05:37:28.709" v="814" actId="478"/>
          <ac:spMkLst>
            <pc:docMk/>
            <pc:sldMk cId="790002283" sldId="275"/>
            <ac:spMk id="2" creationId="{9E44331D-9747-8C98-1905-871809C69897}"/>
          </ac:spMkLst>
        </pc:spChg>
        <pc:spChg chg="del">
          <ac:chgData name="asusa51522@outlook.com" userId="48cce44b0d916404" providerId="LiveId" clId="{42F0EC5C-002C-42AC-BAEC-E932BFEAD8F5}" dt="2023-07-11T07:47:55.340" v="689" actId="478"/>
          <ac:spMkLst>
            <pc:docMk/>
            <pc:sldMk cId="790002283" sldId="275"/>
            <ac:spMk id="4" creationId="{7DC0C78A-6CD9-ABBA-0EA7-D35E7055F622}"/>
          </ac:spMkLst>
        </pc:spChg>
        <pc:spChg chg="add mod">
          <ac:chgData name="asusa51522@outlook.com" userId="48cce44b0d916404" providerId="LiveId" clId="{42F0EC5C-002C-42AC-BAEC-E932BFEAD8F5}" dt="2023-07-12T06:06:04.290" v="2185" actId="1076"/>
          <ac:spMkLst>
            <pc:docMk/>
            <pc:sldMk cId="790002283" sldId="275"/>
            <ac:spMk id="4" creationId="{FC68B416-5753-CD8B-1E31-63B5672E00DC}"/>
          </ac:spMkLst>
        </pc:spChg>
        <pc:spChg chg="mod">
          <ac:chgData name="asusa51522@outlook.com" userId="48cce44b0d916404" providerId="LiveId" clId="{42F0EC5C-002C-42AC-BAEC-E932BFEAD8F5}" dt="2023-07-11T07:49:06.833" v="701" actId="1076"/>
          <ac:spMkLst>
            <pc:docMk/>
            <pc:sldMk cId="790002283" sldId="275"/>
            <ac:spMk id="5" creationId="{D05E10E7-1C69-2CA4-CE3F-AB436783E9A4}"/>
          </ac:spMkLst>
        </pc:spChg>
        <pc:picChg chg="mod">
          <ac:chgData name="asusa51522@outlook.com" userId="48cce44b0d916404" providerId="LiveId" clId="{42F0EC5C-002C-42AC-BAEC-E932BFEAD8F5}" dt="2023-07-11T07:48:25.060" v="695" actId="1076"/>
          <ac:picMkLst>
            <pc:docMk/>
            <pc:sldMk cId="790002283" sldId="275"/>
            <ac:picMk id="3" creationId="{A9A14735-49ED-970D-E662-2032D5DCF4A7}"/>
          </ac:picMkLst>
        </pc:picChg>
      </pc:sldChg>
      <pc:sldChg chg="addSp delSp modSp add mod ord modTransition">
        <pc:chgData name="asusa51522@outlook.com" userId="48cce44b0d916404" providerId="LiveId" clId="{42F0EC5C-002C-42AC-BAEC-E932BFEAD8F5}" dt="2023-07-12T06:02:17.780" v="1595" actId="1037"/>
        <pc:sldMkLst>
          <pc:docMk/>
          <pc:sldMk cId="947386714" sldId="276"/>
        </pc:sldMkLst>
        <pc:spChg chg="add mod">
          <ac:chgData name="asusa51522@outlook.com" userId="48cce44b0d916404" providerId="LiveId" clId="{42F0EC5C-002C-42AC-BAEC-E932BFEAD8F5}" dt="2023-07-12T05:41:46.517" v="963" actId="1035"/>
          <ac:spMkLst>
            <pc:docMk/>
            <pc:sldMk cId="947386714" sldId="276"/>
            <ac:spMk id="2" creationId="{372C1288-A56B-C9AC-76FF-4233C852C88B}"/>
          </ac:spMkLst>
        </pc:spChg>
        <pc:spChg chg="del mod">
          <ac:chgData name="asusa51522@outlook.com" userId="48cce44b0d916404" providerId="LiveId" clId="{42F0EC5C-002C-42AC-BAEC-E932BFEAD8F5}" dt="2023-07-12T05:37:33.233" v="817" actId="478"/>
          <ac:spMkLst>
            <pc:docMk/>
            <pc:sldMk cId="947386714" sldId="276"/>
            <ac:spMk id="2" creationId="{9E44331D-9747-8C98-1905-871809C69897}"/>
          </ac:spMkLst>
        </pc:spChg>
        <pc:spChg chg="del mod">
          <ac:chgData name="asusa51522@outlook.com" userId="48cce44b0d916404" providerId="LiveId" clId="{42F0EC5C-002C-42AC-BAEC-E932BFEAD8F5}" dt="2023-07-11T07:53:05.518" v="721" actId="478"/>
          <ac:spMkLst>
            <pc:docMk/>
            <pc:sldMk cId="947386714" sldId="276"/>
            <ac:spMk id="4" creationId="{7DC0C78A-6CD9-ABBA-0EA7-D35E7055F622}"/>
          </ac:spMkLst>
        </pc:spChg>
        <pc:spChg chg="add del mod">
          <ac:chgData name="asusa51522@outlook.com" userId="48cce44b0d916404" providerId="LiveId" clId="{42F0EC5C-002C-42AC-BAEC-E932BFEAD8F5}" dt="2023-07-12T05:39:15.640" v="917" actId="478"/>
          <ac:spMkLst>
            <pc:docMk/>
            <pc:sldMk cId="947386714" sldId="276"/>
            <ac:spMk id="4" creationId="{E77B32EF-84DF-B7D8-A011-F549D5B85827}"/>
          </ac:spMkLst>
        </pc:spChg>
        <pc:spChg chg="add mod">
          <ac:chgData name="asusa51522@outlook.com" userId="48cce44b0d916404" providerId="LiveId" clId="{42F0EC5C-002C-42AC-BAEC-E932BFEAD8F5}" dt="2023-07-12T06:02:16.795" v="1594" actId="1038"/>
          <ac:spMkLst>
            <pc:docMk/>
            <pc:sldMk cId="947386714" sldId="276"/>
            <ac:spMk id="4" creationId="{EA01FAF5-F2AF-60A6-9024-22667887BAA1}"/>
          </ac:spMkLst>
        </pc:spChg>
        <pc:spChg chg="mod">
          <ac:chgData name="asusa51522@outlook.com" userId="48cce44b0d916404" providerId="LiveId" clId="{42F0EC5C-002C-42AC-BAEC-E932BFEAD8F5}" dt="2023-07-12T05:38:25.577" v="861" actId="1038"/>
          <ac:spMkLst>
            <pc:docMk/>
            <pc:sldMk cId="947386714" sldId="276"/>
            <ac:spMk id="5" creationId="{D05E10E7-1C69-2CA4-CE3F-AB436783E9A4}"/>
          </ac:spMkLst>
        </pc:spChg>
        <pc:spChg chg="mod">
          <ac:chgData name="asusa51522@outlook.com" userId="48cce44b0d916404" providerId="LiveId" clId="{42F0EC5C-002C-42AC-BAEC-E932BFEAD8F5}" dt="2023-07-12T05:39:26.002" v="920" actId="1076"/>
          <ac:spMkLst>
            <pc:docMk/>
            <pc:sldMk cId="947386714" sldId="276"/>
            <ac:spMk id="6" creationId="{83447594-7D50-97F2-C499-B1636B39B1AD}"/>
          </ac:spMkLst>
        </pc:spChg>
        <pc:spChg chg="add mod">
          <ac:chgData name="asusa51522@outlook.com" userId="48cce44b0d916404" providerId="LiveId" clId="{42F0EC5C-002C-42AC-BAEC-E932BFEAD8F5}" dt="2023-07-12T05:40:41.688" v="953" actId="115"/>
          <ac:spMkLst>
            <pc:docMk/>
            <pc:sldMk cId="947386714" sldId="276"/>
            <ac:spMk id="7" creationId="{8233A44D-034D-B8FC-A9E3-ACDB618CBCA2}"/>
          </ac:spMkLst>
        </pc:spChg>
        <pc:spChg chg="add mod ord">
          <ac:chgData name="asusa51522@outlook.com" userId="48cce44b0d916404" providerId="LiveId" clId="{42F0EC5C-002C-42AC-BAEC-E932BFEAD8F5}" dt="2023-07-12T05:39:43.217" v="924" actId="1076"/>
          <ac:spMkLst>
            <pc:docMk/>
            <pc:sldMk cId="947386714" sldId="276"/>
            <ac:spMk id="8" creationId="{A8C34EBD-D370-4F05-6118-586302DE3515}"/>
          </ac:spMkLst>
        </pc:spChg>
        <pc:spChg chg="add mod">
          <ac:chgData name="asusa51522@outlook.com" userId="48cce44b0d916404" providerId="LiveId" clId="{42F0EC5C-002C-42AC-BAEC-E932BFEAD8F5}" dt="2023-07-12T05:39:33.144" v="922" actId="1076"/>
          <ac:spMkLst>
            <pc:docMk/>
            <pc:sldMk cId="947386714" sldId="276"/>
            <ac:spMk id="9" creationId="{152BA3A5-CAB7-476E-392A-95379746B304}"/>
          </ac:spMkLst>
        </pc:spChg>
        <pc:spChg chg="add mod ord">
          <ac:chgData name="asusa51522@outlook.com" userId="48cce44b0d916404" providerId="LiveId" clId="{42F0EC5C-002C-42AC-BAEC-E932BFEAD8F5}" dt="2023-07-12T05:39:30.441" v="921" actId="688"/>
          <ac:spMkLst>
            <pc:docMk/>
            <pc:sldMk cId="947386714" sldId="276"/>
            <ac:spMk id="10" creationId="{E6018176-99A3-C611-698C-CA0BFD531DD9}"/>
          </ac:spMkLst>
        </pc:spChg>
        <pc:picChg chg="del mod">
          <ac:chgData name="asusa51522@outlook.com" userId="48cce44b0d916404" providerId="LiveId" clId="{42F0EC5C-002C-42AC-BAEC-E932BFEAD8F5}" dt="2023-07-12T05:39:07.045" v="914" actId="478"/>
          <ac:picMkLst>
            <pc:docMk/>
            <pc:sldMk cId="947386714" sldId="276"/>
            <ac:picMk id="3" creationId="{A9A14735-49ED-970D-E662-2032D5DCF4A7}"/>
          </ac:picMkLst>
        </pc:picChg>
        <pc:picChg chg="add del mod">
          <ac:chgData name="asusa51522@outlook.com" userId="48cce44b0d916404" providerId="LiveId" clId="{42F0EC5C-002C-42AC-BAEC-E932BFEAD8F5}" dt="2023-07-12T05:39:06.193" v="913" actId="478"/>
          <ac:picMkLst>
            <pc:docMk/>
            <pc:sldMk cId="947386714" sldId="276"/>
            <ac:picMk id="11" creationId="{CB0CF834-54AA-6BD8-34F5-4C83259A3870}"/>
          </ac:picMkLst>
        </pc:picChg>
        <pc:picChg chg="add mod">
          <ac:chgData name="asusa51522@outlook.com" userId="48cce44b0d916404" providerId="LiveId" clId="{42F0EC5C-002C-42AC-BAEC-E932BFEAD8F5}" dt="2023-07-12T05:39:12.348" v="916"/>
          <ac:picMkLst>
            <pc:docMk/>
            <pc:sldMk cId="947386714" sldId="276"/>
            <ac:picMk id="12" creationId="{ADBC5221-53EE-64FE-25A0-0849A7ED0D63}"/>
          </ac:picMkLst>
        </pc:picChg>
        <pc:picChg chg="add mod">
          <ac:chgData name="asusa51522@outlook.com" userId="48cce44b0d916404" providerId="LiveId" clId="{42F0EC5C-002C-42AC-BAEC-E932BFEAD8F5}" dt="2023-07-12T05:41:48.785" v="964" actId="1076"/>
          <ac:picMkLst>
            <pc:docMk/>
            <pc:sldMk cId="947386714" sldId="276"/>
            <ac:picMk id="13" creationId="{EFE09B24-7DF6-8CC5-E929-79F3741B91FB}"/>
          </ac:picMkLst>
        </pc:picChg>
        <pc:cxnChg chg="add mod">
          <ac:chgData name="asusa51522@outlook.com" userId="48cce44b0d916404" providerId="LiveId" clId="{42F0EC5C-002C-42AC-BAEC-E932BFEAD8F5}" dt="2023-07-12T06:02:17.780" v="1595" actId="1037"/>
          <ac:cxnSpMkLst>
            <pc:docMk/>
            <pc:sldMk cId="947386714" sldId="276"/>
            <ac:cxnSpMk id="3" creationId="{0610C128-0C98-5D2E-607C-7C5777DEDE19}"/>
          </ac:cxnSpMkLst>
        </pc:cxnChg>
      </pc:sldChg>
      <pc:sldChg chg="addSp modSp add del mod">
        <pc:chgData name="asusa51522@outlook.com" userId="48cce44b0d916404" providerId="LiveId" clId="{42F0EC5C-002C-42AC-BAEC-E932BFEAD8F5}" dt="2023-07-12T05:44:21.737" v="1006" actId="47"/>
        <pc:sldMkLst>
          <pc:docMk/>
          <pc:sldMk cId="589372284" sldId="277"/>
        </pc:sldMkLst>
        <pc:cxnChg chg="add mod">
          <ac:chgData name="asusa51522@outlook.com" userId="48cce44b0d916404" providerId="LiveId" clId="{42F0EC5C-002C-42AC-BAEC-E932BFEAD8F5}" dt="2023-07-12T05:42:39.305" v="969" actId="14100"/>
          <ac:cxnSpMkLst>
            <pc:docMk/>
            <pc:sldMk cId="589372284" sldId="277"/>
            <ac:cxnSpMk id="4" creationId="{A94D73B1-0E63-6003-A5C0-4F452975682E}"/>
          </ac:cxnSpMkLst>
        </pc:cxnChg>
      </pc:sldChg>
      <pc:sldChg chg="addSp delSp modSp add mod modTransition">
        <pc:chgData name="asusa51522@outlook.com" userId="48cce44b0d916404" providerId="LiveId" clId="{42F0EC5C-002C-42AC-BAEC-E932BFEAD8F5}" dt="2023-07-12T06:02:43.702" v="1783" actId="1037"/>
        <pc:sldMkLst>
          <pc:docMk/>
          <pc:sldMk cId="1537834958" sldId="278"/>
        </pc:sldMkLst>
        <pc:spChg chg="add del mod">
          <ac:chgData name="asusa51522@outlook.com" userId="48cce44b0d916404" providerId="LiveId" clId="{42F0EC5C-002C-42AC-BAEC-E932BFEAD8F5}" dt="2023-07-12T06:00:38.850" v="1393" actId="478"/>
          <ac:spMkLst>
            <pc:docMk/>
            <pc:sldMk cId="1537834958" sldId="278"/>
            <ac:spMk id="3" creationId="{0652327B-445A-CA85-6760-5917AFC62B36}"/>
          </ac:spMkLst>
        </pc:spChg>
        <pc:spChg chg="add del">
          <ac:chgData name="asusa51522@outlook.com" userId="48cce44b0d916404" providerId="LiveId" clId="{42F0EC5C-002C-42AC-BAEC-E932BFEAD8F5}" dt="2023-07-12T05:43:23.583" v="981" actId="478"/>
          <ac:spMkLst>
            <pc:docMk/>
            <pc:sldMk cId="1537834958" sldId="278"/>
            <ac:spMk id="6" creationId="{83447594-7D50-97F2-C499-B1636B39B1AD}"/>
          </ac:spMkLst>
        </pc:spChg>
        <pc:spChg chg="del mod">
          <ac:chgData name="asusa51522@outlook.com" userId="48cce44b0d916404" providerId="LiveId" clId="{42F0EC5C-002C-42AC-BAEC-E932BFEAD8F5}" dt="2023-07-12T05:50:27.996" v="1134" actId="478"/>
          <ac:spMkLst>
            <pc:docMk/>
            <pc:sldMk cId="1537834958" sldId="278"/>
            <ac:spMk id="7" creationId="{8233A44D-034D-B8FC-A9E3-ACDB618CBCA2}"/>
          </ac:spMkLst>
        </pc:spChg>
        <pc:spChg chg="add del">
          <ac:chgData name="asusa51522@outlook.com" userId="48cce44b0d916404" providerId="LiveId" clId="{42F0EC5C-002C-42AC-BAEC-E932BFEAD8F5}" dt="2023-07-12T05:43:23.411" v="980" actId="478"/>
          <ac:spMkLst>
            <pc:docMk/>
            <pc:sldMk cId="1537834958" sldId="278"/>
            <ac:spMk id="8" creationId="{A8C34EBD-D370-4F05-6118-586302DE3515}"/>
          </ac:spMkLst>
        </pc:spChg>
        <pc:spChg chg="add del">
          <ac:chgData name="asusa51522@outlook.com" userId="48cce44b0d916404" providerId="LiveId" clId="{42F0EC5C-002C-42AC-BAEC-E932BFEAD8F5}" dt="2023-07-12T05:43:23.943" v="982" actId="478"/>
          <ac:spMkLst>
            <pc:docMk/>
            <pc:sldMk cId="1537834958" sldId="278"/>
            <ac:spMk id="9" creationId="{152BA3A5-CAB7-476E-392A-95379746B304}"/>
          </ac:spMkLst>
        </pc:spChg>
        <pc:spChg chg="add del">
          <ac:chgData name="asusa51522@outlook.com" userId="48cce44b0d916404" providerId="LiveId" clId="{42F0EC5C-002C-42AC-BAEC-E932BFEAD8F5}" dt="2023-07-12T05:43:23.207" v="979" actId="478"/>
          <ac:spMkLst>
            <pc:docMk/>
            <pc:sldMk cId="1537834958" sldId="278"/>
            <ac:spMk id="10" creationId="{E6018176-99A3-C611-698C-CA0BFD531DD9}"/>
          </ac:spMkLst>
        </pc:spChg>
        <pc:spChg chg="add del mod">
          <ac:chgData name="asusa51522@outlook.com" userId="48cce44b0d916404" providerId="LiveId" clId="{42F0EC5C-002C-42AC-BAEC-E932BFEAD8F5}" dt="2023-07-12T06:00:38.850" v="1393" actId="478"/>
          <ac:spMkLst>
            <pc:docMk/>
            <pc:sldMk cId="1537834958" sldId="278"/>
            <ac:spMk id="11" creationId="{98CAAC16-B605-AEA8-D338-634DBB207596}"/>
          </ac:spMkLst>
        </pc:spChg>
        <pc:spChg chg="add mod">
          <ac:chgData name="asusa51522@outlook.com" userId="48cce44b0d916404" providerId="LiveId" clId="{42F0EC5C-002C-42AC-BAEC-E932BFEAD8F5}" dt="2023-07-12T06:00:39.147" v="1394"/>
          <ac:spMkLst>
            <pc:docMk/>
            <pc:sldMk cId="1537834958" sldId="278"/>
            <ac:spMk id="14" creationId="{C0B5060E-2967-CC12-F500-798A9FAC9541}"/>
          </ac:spMkLst>
        </pc:spChg>
        <pc:spChg chg="add del mod">
          <ac:chgData name="asusa51522@outlook.com" userId="48cce44b0d916404" providerId="LiveId" clId="{42F0EC5C-002C-42AC-BAEC-E932BFEAD8F5}" dt="2023-07-12T06:00:43.620" v="1396" actId="478"/>
          <ac:spMkLst>
            <pc:docMk/>
            <pc:sldMk cId="1537834958" sldId="278"/>
            <ac:spMk id="15" creationId="{85735D09-E137-B262-D7FE-6CB14A3E444E}"/>
          </ac:spMkLst>
        </pc:spChg>
        <pc:spChg chg="add del mod">
          <ac:chgData name="asusa51522@outlook.com" userId="48cce44b0d916404" providerId="LiveId" clId="{42F0EC5C-002C-42AC-BAEC-E932BFEAD8F5}" dt="2023-07-12T06:00:41.728" v="1395" actId="478"/>
          <ac:spMkLst>
            <pc:docMk/>
            <pc:sldMk cId="1537834958" sldId="278"/>
            <ac:spMk id="16" creationId="{93CB0958-4680-51EC-E4D5-67D6DC2D455D}"/>
          </ac:spMkLst>
        </pc:spChg>
        <pc:spChg chg="add del mod">
          <ac:chgData name="asusa51522@outlook.com" userId="48cce44b0d916404" providerId="LiveId" clId="{42F0EC5C-002C-42AC-BAEC-E932BFEAD8F5}" dt="2023-07-12T06:02:03.755" v="1586"/>
          <ac:spMkLst>
            <pc:docMk/>
            <pc:sldMk cId="1537834958" sldId="278"/>
            <ac:spMk id="18" creationId="{6F035F4F-0D06-FA54-5D44-9885A00F82E8}"/>
          </ac:spMkLst>
        </pc:spChg>
        <pc:spChg chg="add mod">
          <ac:chgData name="asusa51522@outlook.com" userId="48cce44b0d916404" providerId="LiveId" clId="{42F0EC5C-002C-42AC-BAEC-E932BFEAD8F5}" dt="2023-07-12T06:02:37.965" v="1665" actId="1038"/>
          <ac:spMkLst>
            <pc:docMk/>
            <pc:sldMk cId="1537834958" sldId="278"/>
            <ac:spMk id="19" creationId="{22905528-F061-37B7-1131-3C2185828BBC}"/>
          </ac:spMkLst>
        </pc:spChg>
        <pc:cxnChg chg="add del mod">
          <ac:chgData name="asusa51522@outlook.com" userId="48cce44b0d916404" providerId="LiveId" clId="{42F0EC5C-002C-42AC-BAEC-E932BFEAD8F5}" dt="2023-07-12T06:02:03.755" v="1586"/>
          <ac:cxnSpMkLst>
            <pc:docMk/>
            <pc:sldMk cId="1537834958" sldId="278"/>
            <ac:cxnSpMk id="17" creationId="{211203DF-4047-8254-69C8-9B49B4AD9735}"/>
          </ac:cxnSpMkLst>
        </pc:cxnChg>
        <pc:cxnChg chg="add mod">
          <ac:chgData name="asusa51522@outlook.com" userId="48cce44b0d916404" providerId="LiveId" clId="{42F0EC5C-002C-42AC-BAEC-E932BFEAD8F5}" dt="2023-07-12T06:02:43.702" v="1783" actId="1037"/>
          <ac:cxnSpMkLst>
            <pc:docMk/>
            <pc:sldMk cId="1537834958" sldId="278"/>
            <ac:cxnSpMk id="20" creationId="{58146E5E-5B92-B0C9-A2B1-4513D9D31B9C}"/>
          </ac:cxnSpMkLst>
        </pc:cxnChg>
      </pc:sldChg>
      <pc:sldChg chg="addSp modSp add del mod">
        <pc:chgData name="asusa51522@outlook.com" userId="48cce44b0d916404" providerId="LiveId" clId="{42F0EC5C-002C-42AC-BAEC-E932BFEAD8F5}" dt="2023-07-12T05:48:55.909" v="1132" actId="47"/>
        <pc:sldMkLst>
          <pc:docMk/>
          <pc:sldMk cId="1432144431" sldId="279"/>
        </pc:sldMkLst>
        <pc:spChg chg="mod">
          <ac:chgData name="asusa51522@outlook.com" userId="48cce44b0d916404" providerId="LiveId" clId="{42F0EC5C-002C-42AC-BAEC-E932BFEAD8F5}" dt="2023-07-12T05:47:53.482" v="1126" actId="1076"/>
          <ac:spMkLst>
            <pc:docMk/>
            <pc:sldMk cId="1432144431" sldId="279"/>
            <ac:spMk id="7" creationId="{8233A44D-034D-B8FC-A9E3-ACDB618CBCA2}"/>
          </ac:spMkLst>
        </pc:spChg>
        <pc:cxnChg chg="add mod">
          <ac:chgData name="asusa51522@outlook.com" userId="48cce44b0d916404" providerId="LiveId" clId="{42F0EC5C-002C-42AC-BAEC-E932BFEAD8F5}" dt="2023-07-12T05:45:23.942" v="1051" actId="1037"/>
          <ac:cxnSpMkLst>
            <pc:docMk/>
            <pc:sldMk cId="1432144431" sldId="279"/>
            <ac:cxnSpMk id="3" creationId="{73D0F6F9-EF75-0F5B-07CB-B974EB212C3D}"/>
          </ac:cxnSpMkLst>
        </pc:cxnChg>
        <pc:cxnChg chg="mod">
          <ac:chgData name="asusa51522@outlook.com" userId="48cce44b0d916404" providerId="LiveId" clId="{42F0EC5C-002C-42AC-BAEC-E932BFEAD8F5}" dt="2023-07-12T05:45:18.140" v="1011" actId="1035"/>
          <ac:cxnSpMkLst>
            <pc:docMk/>
            <pc:sldMk cId="1432144431" sldId="279"/>
            <ac:cxnSpMk id="4" creationId="{A94D73B1-0E63-6003-A5C0-4F452975682E}"/>
          </ac:cxnSpMkLst>
        </pc:cxnChg>
      </pc:sldChg>
      <pc:sldChg chg="addSp delSp modSp add mod modTransition">
        <pc:chgData name="asusa51522@outlook.com" userId="48cce44b0d916404" providerId="LiveId" clId="{42F0EC5C-002C-42AC-BAEC-E932BFEAD8F5}" dt="2023-07-12T06:04:21.741" v="2181" actId="1038"/>
        <pc:sldMkLst>
          <pc:docMk/>
          <pc:sldMk cId="2625226963" sldId="279"/>
        </pc:sldMkLst>
        <pc:spChg chg="del mod">
          <ac:chgData name="asusa51522@outlook.com" userId="48cce44b0d916404" providerId="LiveId" clId="{42F0EC5C-002C-42AC-BAEC-E932BFEAD8F5}" dt="2023-07-12T06:00:29.918" v="1390" actId="478"/>
          <ac:spMkLst>
            <pc:docMk/>
            <pc:sldMk cId="2625226963" sldId="279"/>
            <ac:spMk id="3" creationId="{0652327B-445A-CA85-6760-5917AFC62B36}"/>
          </ac:spMkLst>
        </pc:spChg>
        <pc:spChg chg="add mod">
          <ac:chgData name="asusa51522@outlook.com" userId="48cce44b0d916404" providerId="LiveId" clId="{42F0EC5C-002C-42AC-BAEC-E932BFEAD8F5}" dt="2023-07-12T06:00:30.279" v="1391"/>
          <ac:spMkLst>
            <pc:docMk/>
            <pc:sldMk cId="2625226963" sldId="279"/>
            <ac:spMk id="7" creationId="{52C61CFC-61C3-D2BA-4C42-AED13855D834}"/>
          </ac:spMkLst>
        </pc:spChg>
        <pc:spChg chg="add mod">
          <ac:chgData name="asusa51522@outlook.com" userId="48cce44b0d916404" providerId="LiveId" clId="{42F0EC5C-002C-42AC-BAEC-E932BFEAD8F5}" dt="2023-07-12T06:02:12.605" v="1591" actId="1076"/>
          <ac:spMkLst>
            <pc:docMk/>
            <pc:sldMk cId="2625226963" sldId="279"/>
            <ac:spMk id="8" creationId="{9E2829B3-3BB9-2FAE-DC60-B842351D2DB2}"/>
          </ac:spMkLst>
        </pc:spChg>
        <pc:spChg chg="add del mod">
          <ac:chgData name="asusa51522@outlook.com" userId="48cce44b0d916404" providerId="LiveId" clId="{42F0EC5C-002C-42AC-BAEC-E932BFEAD8F5}" dt="2023-07-12T06:00:33.548" v="1392" actId="478"/>
          <ac:spMkLst>
            <pc:docMk/>
            <pc:sldMk cId="2625226963" sldId="279"/>
            <ac:spMk id="9" creationId="{185D5668-6D2C-1769-6B87-8CF51A7D2C59}"/>
          </ac:spMkLst>
        </pc:spChg>
        <pc:spChg chg="del mod">
          <ac:chgData name="asusa51522@outlook.com" userId="48cce44b0d916404" providerId="LiveId" clId="{42F0EC5C-002C-42AC-BAEC-E932BFEAD8F5}" dt="2023-07-12T06:00:29.918" v="1390" actId="478"/>
          <ac:spMkLst>
            <pc:docMk/>
            <pc:sldMk cId="2625226963" sldId="279"/>
            <ac:spMk id="11" creationId="{98CAAC16-B605-AEA8-D338-634DBB207596}"/>
          </ac:spMkLst>
        </pc:spChg>
        <pc:spChg chg="add mod">
          <ac:chgData name="asusa51522@outlook.com" userId="48cce44b0d916404" providerId="LiveId" clId="{42F0EC5C-002C-42AC-BAEC-E932BFEAD8F5}" dt="2023-07-12T06:03:03.010" v="1849" actId="1038"/>
          <ac:spMkLst>
            <pc:docMk/>
            <pc:sldMk cId="2625226963" sldId="279"/>
            <ac:spMk id="15" creationId="{B8222424-1E6E-8E2C-C36A-59578ED44CCA}"/>
          </ac:spMkLst>
        </pc:spChg>
        <pc:cxnChg chg="add mod">
          <ac:chgData name="asusa51522@outlook.com" userId="48cce44b0d916404" providerId="LiveId" clId="{42F0EC5C-002C-42AC-BAEC-E932BFEAD8F5}" dt="2023-07-12T05:54:18.157" v="1229" actId="1037"/>
          <ac:cxnSpMkLst>
            <pc:docMk/>
            <pc:sldMk cId="2625226963" sldId="279"/>
            <ac:cxnSpMk id="6" creationId="{84BEA37D-E4A8-1640-2B4B-66B000217E63}"/>
          </ac:cxnSpMkLst>
        </pc:cxnChg>
        <pc:cxnChg chg="add mod">
          <ac:chgData name="asusa51522@outlook.com" userId="48cce44b0d916404" providerId="LiveId" clId="{42F0EC5C-002C-42AC-BAEC-E932BFEAD8F5}" dt="2023-07-12T06:02:25.739" v="1596" actId="571"/>
          <ac:cxnSpMkLst>
            <pc:docMk/>
            <pc:sldMk cId="2625226963" sldId="279"/>
            <ac:cxnSpMk id="10" creationId="{309AFBFC-1F7D-8BF7-82E2-4136A9FD97CA}"/>
          </ac:cxnSpMkLst>
        </pc:cxnChg>
        <pc:cxnChg chg="add mod">
          <ac:chgData name="asusa51522@outlook.com" userId="48cce44b0d916404" providerId="LiveId" clId="{42F0EC5C-002C-42AC-BAEC-E932BFEAD8F5}" dt="2023-07-12T06:04:21.741" v="2181" actId="1038"/>
          <ac:cxnSpMkLst>
            <pc:docMk/>
            <pc:sldMk cId="2625226963" sldId="279"/>
            <ac:cxnSpMk id="14" creationId="{19FC7781-69E0-73C8-3FB2-86CA8E525B4E}"/>
          </ac:cxnSpMkLst>
        </pc:cxnChg>
      </pc:sldChg>
      <pc:sldChg chg="addSp delSp modSp add mod modTransition">
        <pc:chgData name="asusa51522@outlook.com" userId="48cce44b0d916404" providerId="LiveId" clId="{42F0EC5C-002C-42AC-BAEC-E932BFEAD8F5}" dt="2023-07-12T06:03:40.966" v="2161"/>
        <pc:sldMkLst>
          <pc:docMk/>
          <pc:sldMk cId="1712590953" sldId="280"/>
        </pc:sldMkLst>
        <pc:spChg chg="del mod">
          <ac:chgData name="asusa51522@outlook.com" userId="48cce44b0d916404" providerId="LiveId" clId="{42F0EC5C-002C-42AC-BAEC-E932BFEAD8F5}" dt="2023-07-12T06:00:18.751" v="1385" actId="478"/>
          <ac:spMkLst>
            <pc:docMk/>
            <pc:sldMk cId="1712590953" sldId="280"/>
            <ac:spMk id="3" creationId="{0652327B-445A-CA85-6760-5917AFC62B36}"/>
          </ac:spMkLst>
        </pc:spChg>
        <pc:spChg chg="add del mod">
          <ac:chgData name="asusa51522@outlook.com" userId="48cce44b0d916404" providerId="LiveId" clId="{42F0EC5C-002C-42AC-BAEC-E932BFEAD8F5}" dt="2023-07-12T06:00:20.863" v="1387"/>
          <ac:spMkLst>
            <pc:docMk/>
            <pc:sldMk cId="1712590953" sldId="280"/>
            <ac:spMk id="8" creationId="{D27F358C-5D6D-4FBF-1637-04C8FB581FA7}"/>
          </ac:spMkLst>
        </pc:spChg>
        <pc:spChg chg="add del mod">
          <ac:chgData name="asusa51522@outlook.com" userId="48cce44b0d916404" providerId="LiveId" clId="{42F0EC5C-002C-42AC-BAEC-E932BFEAD8F5}" dt="2023-07-12T06:00:20.863" v="1387"/>
          <ac:spMkLst>
            <pc:docMk/>
            <pc:sldMk cId="1712590953" sldId="280"/>
            <ac:spMk id="9" creationId="{76B22473-8796-6438-BAD9-49547A5FB785}"/>
          </ac:spMkLst>
        </pc:spChg>
        <pc:spChg chg="add del mod">
          <ac:chgData name="asusa51522@outlook.com" userId="48cce44b0d916404" providerId="LiveId" clId="{42F0EC5C-002C-42AC-BAEC-E932BFEAD8F5}" dt="2023-07-12T06:00:20.863" v="1387"/>
          <ac:spMkLst>
            <pc:docMk/>
            <pc:sldMk cId="1712590953" sldId="280"/>
            <ac:spMk id="10" creationId="{A393D9C2-6FF0-3286-87F2-AD8B5D25CDA8}"/>
          </ac:spMkLst>
        </pc:spChg>
        <pc:spChg chg="del mod">
          <ac:chgData name="asusa51522@outlook.com" userId="48cce44b0d916404" providerId="LiveId" clId="{42F0EC5C-002C-42AC-BAEC-E932BFEAD8F5}" dt="2023-07-12T06:00:22.379" v="1388" actId="478"/>
          <ac:spMkLst>
            <pc:docMk/>
            <pc:sldMk cId="1712590953" sldId="280"/>
            <ac:spMk id="11" creationId="{98CAAC16-B605-AEA8-D338-634DBB207596}"/>
          </ac:spMkLst>
        </pc:spChg>
        <pc:spChg chg="add mod">
          <ac:chgData name="asusa51522@outlook.com" userId="48cce44b0d916404" providerId="LiveId" clId="{42F0EC5C-002C-42AC-BAEC-E932BFEAD8F5}" dt="2023-07-12T06:00:22.723" v="1389"/>
          <ac:spMkLst>
            <pc:docMk/>
            <pc:sldMk cId="1712590953" sldId="280"/>
            <ac:spMk id="14" creationId="{387900CB-F4C1-60D4-5308-D2A0E46289EF}"/>
          </ac:spMkLst>
        </pc:spChg>
        <pc:spChg chg="add mod">
          <ac:chgData name="asusa51522@outlook.com" userId="48cce44b0d916404" providerId="LiveId" clId="{42F0EC5C-002C-42AC-BAEC-E932BFEAD8F5}" dt="2023-07-12T06:00:22.723" v="1389"/>
          <ac:spMkLst>
            <pc:docMk/>
            <pc:sldMk cId="1712590953" sldId="280"/>
            <ac:spMk id="15" creationId="{324DCC2E-7198-C62E-468D-CA8EA9005F3B}"/>
          </ac:spMkLst>
        </pc:spChg>
        <pc:spChg chg="add mod">
          <ac:chgData name="asusa51522@outlook.com" userId="48cce44b0d916404" providerId="LiveId" clId="{42F0EC5C-002C-42AC-BAEC-E932BFEAD8F5}" dt="2023-07-12T06:00:22.723" v="1389"/>
          <ac:spMkLst>
            <pc:docMk/>
            <pc:sldMk cId="1712590953" sldId="280"/>
            <ac:spMk id="16" creationId="{71EFB586-61D7-0468-ABD9-5951E4F6E309}"/>
          </ac:spMkLst>
        </pc:spChg>
        <pc:spChg chg="add mod">
          <ac:chgData name="asusa51522@outlook.com" userId="48cce44b0d916404" providerId="LiveId" clId="{42F0EC5C-002C-42AC-BAEC-E932BFEAD8F5}" dt="2023-07-12T06:03:33.131" v="2159" actId="1038"/>
          <ac:spMkLst>
            <pc:docMk/>
            <pc:sldMk cId="1712590953" sldId="280"/>
            <ac:spMk id="18" creationId="{99E3586D-7B48-6CFC-D98B-555CD55EDFEB}"/>
          </ac:spMkLst>
        </pc:spChg>
        <pc:cxnChg chg="add mod">
          <ac:chgData name="asusa51522@outlook.com" userId="48cce44b0d916404" providerId="LiveId" clId="{42F0EC5C-002C-42AC-BAEC-E932BFEAD8F5}" dt="2023-07-12T05:55:04.736" v="1267" actId="1037"/>
          <ac:cxnSpMkLst>
            <pc:docMk/>
            <pc:sldMk cId="1712590953" sldId="280"/>
            <ac:cxnSpMk id="7" creationId="{E7CDC249-D7C5-BEA8-EFA8-E60ED61D24D8}"/>
          </ac:cxnSpMkLst>
        </pc:cxnChg>
        <pc:cxnChg chg="add mod">
          <ac:chgData name="asusa51522@outlook.com" userId="48cce44b0d916404" providerId="LiveId" clId="{42F0EC5C-002C-42AC-BAEC-E932BFEAD8F5}" dt="2023-07-12T06:03:28.626" v="2088" actId="1037"/>
          <ac:cxnSpMkLst>
            <pc:docMk/>
            <pc:sldMk cId="1712590953" sldId="280"/>
            <ac:cxnSpMk id="17" creationId="{C1E9022F-57D4-2839-33F4-DF1F96B973DF}"/>
          </ac:cxnSpMkLst>
        </pc:cxnChg>
      </pc:sldChg>
      <pc:sldChg chg="modSp add del mod">
        <pc:chgData name="asusa51522@outlook.com" userId="48cce44b0d916404" providerId="LiveId" clId="{42F0EC5C-002C-42AC-BAEC-E932BFEAD8F5}" dt="2023-07-12T05:53:50.047" v="1174" actId="47"/>
        <pc:sldMkLst>
          <pc:docMk/>
          <pc:sldMk cId="3999702980" sldId="280"/>
        </pc:sldMkLst>
        <pc:spChg chg="mod">
          <ac:chgData name="asusa51522@outlook.com" userId="48cce44b0d916404" providerId="LiveId" clId="{42F0EC5C-002C-42AC-BAEC-E932BFEAD8F5}" dt="2023-07-12T05:48:19.360" v="1131" actId="20577"/>
          <ac:spMkLst>
            <pc:docMk/>
            <pc:sldMk cId="3999702980" sldId="280"/>
            <ac:spMk id="7" creationId="{8233A44D-034D-B8FC-A9E3-ACDB618CBCA2}"/>
          </ac:spMkLst>
        </pc:spChg>
      </pc:sldChg>
      <pc:sldChg chg="addSp delSp modSp add mod modTransition">
        <pc:chgData name="asusa51522@outlook.com" userId="48cce44b0d916404" providerId="LiveId" clId="{42F0EC5C-002C-42AC-BAEC-E932BFEAD8F5}" dt="2023-07-12T06:05:12.138" v="2183"/>
        <pc:sldMkLst>
          <pc:docMk/>
          <pc:sldMk cId="2415170935" sldId="281"/>
        </pc:sldMkLst>
        <pc:spChg chg="del mod">
          <ac:chgData name="asusa51522@outlook.com" userId="48cce44b0d916404" providerId="LiveId" clId="{42F0EC5C-002C-42AC-BAEC-E932BFEAD8F5}" dt="2023-07-12T05:59:05.032" v="1375" actId="478"/>
          <ac:spMkLst>
            <pc:docMk/>
            <pc:sldMk cId="2415170935" sldId="281"/>
            <ac:spMk id="3" creationId="{0652327B-445A-CA85-6760-5917AFC62B36}"/>
          </ac:spMkLst>
        </pc:spChg>
        <pc:spChg chg="add mod">
          <ac:chgData name="asusa51522@outlook.com" userId="48cce44b0d916404" providerId="LiveId" clId="{42F0EC5C-002C-42AC-BAEC-E932BFEAD8F5}" dt="2023-07-12T05:59:56.245" v="1384" actId="1076"/>
          <ac:spMkLst>
            <pc:docMk/>
            <pc:sldMk cId="2415170935" sldId="281"/>
            <ac:spMk id="9" creationId="{64D6C674-10ED-1EEB-B2A7-0C22DFEA1629}"/>
          </ac:spMkLst>
        </pc:spChg>
        <pc:spChg chg="add del mod">
          <ac:chgData name="asusa51522@outlook.com" userId="48cce44b0d916404" providerId="LiveId" clId="{42F0EC5C-002C-42AC-BAEC-E932BFEAD8F5}" dt="2023-07-12T05:57:53.897" v="1334" actId="478"/>
          <ac:spMkLst>
            <pc:docMk/>
            <pc:sldMk cId="2415170935" sldId="281"/>
            <ac:spMk id="10" creationId="{AAF8FD12-AE61-EF28-2F56-455FB146FF60}"/>
          </ac:spMkLst>
        </pc:spChg>
        <pc:spChg chg="del mod">
          <ac:chgData name="asusa51522@outlook.com" userId="48cce44b0d916404" providerId="LiveId" clId="{42F0EC5C-002C-42AC-BAEC-E932BFEAD8F5}" dt="2023-07-12T05:56:51.700" v="1320" actId="478"/>
          <ac:spMkLst>
            <pc:docMk/>
            <pc:sldMk cId="2415170935" sldId="281"/>
            <ac:spMk id="11" creationId="{98CAAC16-B605-AEA8-D338-634DBB207596}"/>
          </ac:spMkLst>
        </pc:spChg>
        <pc:spChg chg="add del mod">
          <ac:chgData name="asusa51522@outlook.com" userId="48cce44b0d916404" providerId="LiveId" clId="{42F0EC5C-002C-42AC-BAEC-E932BFEAD8F5}" dt="2023-07-12T05:58:04.545" v="1337" actId="478"/>
          <ac:spMkLst>
            <pc:docMk/>
            <pc:sldMk cId="2415170935" sldId="281"/>
            <ac:spMk id="14" creationId="{5D654AAD-E670-5F27-0E6C-E3B45F720504}"/>
          </ac:spMkLst>
        </pc:spChg>
        <pc:spChg chg="add del mod">
          <ac:chgData name="asusa51522@outlook.com" userId="48cce44b0d916404" providerId="LiveId" clId="{42F0EC5C-002C-42AC-BAEC-E932BFEAD8F5}" dt="2023-07-12T05:58:16.272" v="1344"/>
          <ac:spMkLst>
            <pc:docMk/>
            <pc:sldMk cId="2415170935" sldId="281"/>
            <ac:spMk id="15" creationId="{4291DA72-BE4F-5FFC-040A-2DDA16F4F1E4}"/>
          </ac:spMkLst>
        </pc:spChg>
        <pc:spChg chg="add mod">
          <ac:chgData name="asusa51522@outlook.com" userId="48cce44b0d916404" providerId="LiveId" clId="{42F0EC5C-002C-42AC-BAEC-E932BFEAD8F5}" dt="2023-07-12T05:59:56.245" v="1384" actId="1076"/>
          <ac:spMkLst>
            <pc:docMk/>
            <pc:sldMk cId="2415170935" sldId="281"/>
            <ac:spMk id="16" creationId="{53FFB896-7C91-67AA-E523-FBE47BC54B2A}"/>
          </ac:spMkLst>
        </pc:spChg>
        <pc:spChg chg="add mod">
          <ac:chgData name="asusa51522@outlook.com" userId="48cce44b0d916404" providerId="LiveId" clId="{42F0EC5C-002C-42AC-BAEC-E932BFEAD8F5}" dt="2023-07-12T05:59:56.245" v="1384" actId="1076"/>
          <ac:spMkLst>
            <pc:docMk/>
            <pc:sldMk cId="2415170935" sldId="281"/>
            <ac:spMk id="17" creationId="{BB9247FF-5075-9E01-696C-974B1E7BFE33}"/>
          </ac:spMkLst>
        </pc:spChg>
        <pc:spChg chg="add mod">
          <ac:chgData name="asusa51522@outlook.com" userId="48cce44b0d916404" providerId="LiveId" clId="{42F0EC5C-002C-42AC-BAEC-E932BFEAD8F5}" dt="2023-07-12T05:59:56.245" v="1384" actId="1076"/>
          <ac:spMkLst>
            <pc:docMk/>
            <pc:sldMk cId="2415170935" sldId="281"/>
            <ac:spMk id="18" creationId="{20101214-98EB-1AFA-F4F0-C370C601DE2B}"/>
          </ac:spMkLst>
        </pc:spChg>
        <pc:spChg chg="add mod">
          <ac:chgData name="asusa51522@outlook.com" userId="48cce44b0d916404" providerId="LiveId" clId="{42F0EC5C-002C-42AC-BAEC-E932BFEAD8F5}" dt="2023-07-12T06:03:17.035" v="1968" actId="571"/>
          <ac:spMkLst>
            <pc:docMk/>
            <pc:sldMk cId="2415170935" sldId="281"/>
            <ac:spMk id="19" creationId="{70D7E4C8-DA21-CE5E-96E3-F5297ED4967D}"/>
          </ac:spMkLst>
        </pc:spChg>
        <pc:cxnChg chg="add mod">
          <ac:chgData name="asusa51522@outlook.com" userId="48cce44b0d916404" providerId="LiveId" clId="{42F0EC5C-002C-42AC-BAEC-E932BFEAD8F5}" dt="2023-07-12T05:55:27.834" v="1303" actId="1037"/>
          <ac:cxnSpMkLst>
            <pc:docMk/>
            <pc:sldMk cId="2415170935" sldId="281"/>
            <ac:cxnSpMk id="8" creationId="{C0B8E755-807F-DDFA-657E-48CCDD8AFF83}"/>
          </ac:cxnSpMkLst>
        </pc:cxnChg>
      </pc:sldChg>
      <pc:sldChg chg="modSp add del mod">
        <pc:chgData name="asusa51522@outlook.com" userId="48cce44b0d916404" providerId="LiveId" clId="{42F0EC5C-002C-42AC-BAEC-E932BFEAD8F5}" dt="2023-07-12T05:53:44.233" v="1173" actId="47"/>
        <pc:sldMkLst>
          <pc:docMk/>
          <pc:sldMk cId="3441256110" sldId="281"/>
        </pc:sldMkLst>
        <pc:spChg chg="mod">
          <ac:chgData name="asusa51522@outlook.com" userId="48cce44b0d916404" providerId="LiveId" clId="{42F0EC5C-002C-42AC-BAEC-E932BFEAD8F5}" dt="2023-07-12T05:51:32.527" v="1150" actId="1076"/>
          <ac:spMkLst>
            <pc:docMk/>
            <pc:sldMk cId="3441256110" sldId="281"/>
            <ac:spMk id="7" creationId="{8233A44D-034D-B8FC-A9E3-ACDB618CBCA2}"/>
          </ac:spMkLst>
        </pc:spChg>
      </pc:sldChg>
      <pc:sldChg chg="delSp add del mod">
        <pc:chgData name="asusa51522@outlook.com" userId="48cce44b0d916404" providerId="LiveId" clId="{42F0EC5C-002C-42AC-BAEC-E932BFEAD8F5}" dt="2023-07-12T06:18:12.594" v="2279" actId="47"/>
        <pc:sldMkLst>
          <pc:docMk/>
          <pc:sldMk cId="212338893" sldId="282"/>
        </pc:sldMkLst>
        <pc:picChg chg="del">
          <ac:chgData name="asusa51522@outlook.com" userId="48cce44b0d916404" providerId="LiveId" clId="{42F0EC5C-002C-42AC-BAEC-E932BFEAD8F5}" dt="2023-07-12T06:07:54.019" v="2230" actId="478"/>
          <ac:picMkLst>
            <pc:docMk/>
            <pc:sldMk cId="212338893" sldId="282"/>
            <ac:picMk id="5" creationId="{E8940EF7-D42C-6A67-4E6E-E43FA05FC394}"/>
          </ac:picMkLst>
        </pc:picChg>
      </pc:sldChg>
      <pc:sldChg chg="addSp delSp modSp add mod">
        <pc:chgData name="asusa51522@outlook.com" userId="48cce44b0d916404" providerId="LiveId" clId="{42F0EC5C-002C-42AC-BAEC-E932BFEAD8F5}" dt="2023-07-12T06:17:59.313" v="2276" actId="1440"/>
        <pc:sldMkLst>
          <pc:docMk/>
          <pc:sldMk cId="1794376323" sldId="283"/>
        </pc:sldMkLst>
        <pc:spChg chg="mod">
          <ac:chgData name="asusa51522@outlook.com" userId="48cce44b0d916404" providerId="LiveId" clId="{42F0EC5C-002C-42AC-BAEC-E932BFEAD8F5}" dt="2023-07-12T06:16:13.680" v="2254" actId="20577"/>
          <ac:spMkLst>
            <pc:docMk/>
            <pc:sldMk cId="1794376323" sldId="283"/>
            <ac:spMk id="2" creationId="{576BC5C0-9085-01A6-5D87-68C49AB9A76D}"/>
          </ac:spMkLst>
        </pc:spChg>
        <pc:spChg chg="add mod">
          <ac:chgData name="asusa51522@outlook.com" userId="48cce44b0d916404" providerId="LiveId" clId="{42F0EC5C-002C-42AC-BAEC-E932BFEAD8F5}" dt="2023-07-12T06:17:52.726" v="2274" actId="14100"/>
          <ac:spMkLst>
            <pc:docMk/>
            <pc:sldMk cId="1794376323" sldId="283"/>
            <ac:spMk id="4" creationId="{33F96C98-6534-8E7C-69F2-913FFCCA990F}"/>
          </ac:spMkLst>
        </pc:spChg>
        <pc:picChg chg="del">
          <ac:chgData name="asusa51522@outlook.com" userId="48cce44b0d916404" providerId="LiveId" clId="{42F0EC5C-002C-42AC-BAEC-E932BFEAD8F5}" dt="2023-07-12T06:15:04.198" v="2232" actId="478"/>
          <ac:picMkLst>
            <pc:docMk/>
            <pc:sldMk cId="1794376323" sldId="283"/>
            <ac:picMk id="3" creationId="{AEDE13A5-B976-F238-DEDF-6E5CCCD64BC6}"/>
          </ac:picMkLst>
        </pc:picChg>
        <pc:picChg chg="add mod">
          <ac:chgData name="asusa51522@outlook.com" userId="48cce44b0d916404" providerId="LiveId" clId="{42F0EC5C-002C-42AC-BAEC-E932BFEAD8F5}" dt="2023-07-12T06:17:59.313" v="2276" actId="1440"/>
          <ac:picMkLst>
            <pc:docMk/>
            <pc:sldMk cId="1794376323" sldId="283"/>
            <ac:picMk id="5" creationId="{2090F47D-A771-252D-F6FA-858304FBC482}"/>
          </ac:picMkLst>
        </pc:picChg>
      </pc:sldChg>
      <pc:sldChg chg="addSp delSp add mod">
        <pc:chgData name="asusa51522@outlook.com" userId="48cce44b0d916404" providerId="LiveId" clId="{42F0EC5C-002C-42AC-BAEC-E932BFEAD8F5}" dt="2023-07-12T06:23:29.190" v="2302"/>
        <pc:sldMkLst>
          <pc:docMk/>
          <pc:sldMk cId="691921719" sldId="284"/>
        </pc:sldMkLst>
        <pc:spChg chg="del">
          <ac:chgData name="asusa51522@outlook.com" userId="48cce44b0d916404" providerId="LiveId" clId="{42F0EC5C-002C-42AC-BAEC-E932BFEAD8F5}" dt="2023-07-12T06:22:33.131" v="2300" actId="478"/>
          <ac:spMkLst>
            <pc:docMk/>
            <pc:sldMk cId="691921719" sldId="284"/>
            <ac:spMk id="2" creationId="{576BC5C0-9085-01A6-5D87-68C49AB9A76D}"/>
          </ac:spMkLst>
        </pc:spChg>
        <pc:spChg chg="del">
          <ac:chgData name="asusa51522@outlook.com" userId="48cce44b0d916404" providerId="LiveId" clId="{42F0EC5C-002C-42AC-BAEC-E932BFEAD8F5}" dt="2023-07-12T06:22:35.103" v="2301" actId="478"/>
          <ac:spMkLst>
            <pc:docMk/>
            <pc:sldMk cId="691921719" sldId="284"/>
            <ac:spMk id="4" creationId="{33F96C98-6534-8E7C-69F2-913FFCCA990F}"/>
          </ac:spMkLst>
        </pc:spChg>
        <pc:picChg chg="del">
          <ac:chgData name="asusa51522@outlook.com" userId="48cce44b0d916404" providerId="LiveId" clId="{42F0EC5C-002C-42AC-BAEC-E932BFEAD8F5}" dt="2023-07-12T06:22:27.656" v="2299" actId="478"/>
          <ac:picMkLst>
            <pc:docMk/>
            <pc:sldMk cId="691921719" sldId="284"/>
            <ac:picMk id="5" creationId="{2090F47D-A771-252D-F6FA-858304FBC482}"/>
          </ac:picMkLst>
        </pc:picChg>
        <pc:picChg chg="add">
          <ac:chgData name="asusa51522@outlook.com" userId="48cce44b0d916404" providerId="LiveId" clId="{42F0EC5C-002C-42AC-BAEC-E932BFEAD8F5}" dt="2023-07-12T06:23:29.190" v="2302"/>
          <ac:picMkLst>
            <pc:docMk/>
            <pc:sldMk cId="691921719" sldId="284"/>
            <ac:picMk id="1026" creationId="{827B689A-9D8A-8840-001F-84773FBFDC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07883-9CBA-477D-B5FA-9B14926B6ECF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A986-A15B-451F-9DBF-66630A2525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99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https://www.youtube.com/watch?v=xZdDAWpgxCg</a:t>
            </a:r>
          </a:p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A986-A15B-451F-9DBF-66630A25251C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305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253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241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659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73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329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691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206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526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041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03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312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418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98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86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513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228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E25F-406B-4238-AA24-A3884FF3D25D}" type="datetimeFigureOut">
              <a:rPr lang="en-MY" smtClean="0"/>
              <a:t>4/10/2023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E128-4C9E-41A7-B39A-42A75D39B8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8742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FD8826-BB94-9209-1868-FD0C6FFC1059}"/>
              </a:ext>
            </a:extLst>
          </p:cNvPr>
          <p:cNvSpPr/>
          <p:nvPr/>
        </p:nvSpPr>
        <p:spPr>
          <a:xfrm>
            <a:off x="0" y="0"/>
            <a:ext cx="12192000" cy="6771190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800"/>
              </a:spcAft>
            </a:pPr>
            <a:endParaRPr lang="en-MY" sz="20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2980DF-55C1-3429-8A0C-A5056990EF18}"/>
              </a:ext>
            </a:extLst>
          </p:cNvPr>
          <p:cNvSpPr/>
          <p:nvPr/>
        </p:nvSpPr>
        <p:spPr>
          <a:xfrm>
            <a:off x="3177702" y="2626469"/>
            <a:ext cx="5836596" cy="3618690"/>
          </a:xfrm>
          <a:prstGeom prst="rect">
            <a:avLst/>
          </a:prstGeom>
          <a:solidFill>
            <a:schemeClr val="bg1">
              <a:alpha val="10000"/>
            </a:schemeClr>
          </a:solidFill>
          <a:effectLst>
            <a:outerShdw blurRad="50800" dist="50800" dir="5400000" algn="ctr" rotWithShape="0">
              <a:srgbClr val="000000"/>
            </a:outerShdw>
            <a:softEdge rad="203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800"/>
              </a:spcAft>
            </a:pPr>
            <a:r>
              <a:rPr lang="en-MY" sz="3200" u="sng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Group 1</a:t>
            </a:r>
            <a:endParaRPr lang="en-MY" sz="2000" u="sng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  <a:p>
            <a:pPr marL="457200" indent="-457200" algn="ctr">
              <a:spcAft>
                <a:spcPts val="800"/>
              </a:spcAft>
              <a:buFont typeface="+mj-lt"/>
              <a:buAutoNum type="arabicPeriod"/>
            </a:pPr>
            <a:r>
              <a:rPr lang="en-MY" sz="20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On Wu Xu	  	  2290113-DCS</a:t>
            </a:r>
          </a:p>
          <a:p>
            <a:pPr marL="457200" indent="-457200" algn="ctr">
              <a:spcAft>
                <a:spcPts val="800"/>
              </a:spcAft>
              <a:buFont typeface="+mj-lt"/>
              <a:buAutoNum type="arabicPeriod"/>
            </a:pPr>
            <a:r>
              <a:rPr lang="en-MY" sz="20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Lim Yee Jie	  2290025-DCS</a:t>
            </a:r>
          </a:p>
          <a:p>
            <a:pPr marL="457200" indent="-457200" algn="ctr">
              <a:spcAft>
                <a:spcPts val="800"/>
              </a:spcAft>
              <a:buFont typeface="+mj-lt"/>
              <a:buAutoNum type="arabicPeriod"/>
            </a:pPr>
            <a:r>
              <a:rPr lang="en-MY" sz="20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Yap Kah Seng	  2290146-DCS</a:t>
            </a:r>
          </a:p>
          <a:p>
            <a:pPr marL="457200" indent="-457200" algn="ctr">
              <a:spcAft>
                <a:spcPts val="800"/>
              </a:spcAft>
              <a:buFont typeface="+mj-lt"/>
              <a:buAutoNum type="arabicPeriod"/>
            </a:pPr>
            <a:r>
              <a:rPr lang="en-MY" sz="20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Huai Zi Yao	  	  2290085-DCS</a:t>
            </a:r>
          </a:p>
          <a:p>
            <a:pPr marL="457200" indent="-457200" algn="ctr">
              <a:spcAft>
                <a:spcPts val="800"/>
              </a:spcAft>
              <a:buFont typeface="+mj-lt"/>
              <a:buAutoNum type="arabicPeriod"/>
            </a:pPr>
            <a:r>
              <a:rPr lang="en-MY" sz="20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Tan Thee Wei	  2290107-DCS</a:t>
            </a:r>
          </a:p>
          <a:p>
            <a:pPr marL="457200" indent="-457200" algn="ctr">
              <a:spcAft>
                <a:spcPts val="800"/>
              </a:spcAft>
              <a:buFont typeface="+mj-lt"/>
              <a:buAutoNum type="arabicPeriod"/>
            </a:pPr>
            <a:r>
              <a:rPr lang="en-MY" sz="20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Lee Mun Hinn	  2270117-DCS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C5B811-C02E-5968-6E31-FCA6667A6937}"/>
              </a:ext>
            </a:extLst>
          </p:cNvPr>
          <p:cNvSpPr/>
          <p:nvPr/>
        </p:nvSpPr>
        <p:spPr>
          <a:xfrm>
            <a:off x="1155159" y="934840"/>
            <a:ext cx="9881682" cy="15758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 u="sng">
                <a:solidFill>
                  <a:schemeClr val="tx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Introduction of Operating System</a:t>
            </a:r>
          </a:p>
          <a:p>
            <a:pPr algn="ctr"/>
            <a:r>
              <a:rPr lang="en-MY" sz="6600" b="1" u="sng">
                <a:solidFill>
                  <a:schemeClr val="tx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Deadlock Preventation</a:t>
            </a:r>
          </a:p>
        </p:txBody>
      </p:sp>
    </p:spTree>
    <p:extLst>
      <p:ext uri="{BB962C8B-B14F-4D97-AF65-F5344CB8AC3E}">
        <p14:creationId xmlns:p14="http://schemas.microsoft.com/office/powerpoint/2010/main" val="176712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05E10E7-1C69-2CA4-CE3F-AB436783E9A4}"/>
              </a:ext>
            </a:extLst>
          </p:cNvPr>
          <p:cNvSpPr/>
          <p:nvPr/>
        </p:nvSpPr>
        <p:spPr>
          <a:xfrm>
            <a:off x="5428738" y="1865958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47594-7D50-97F2-C499-B1636B39B1AD}"/>
              </a:ext>
            </a:extLst>
          </p:cNvPr>
          <p:cNvSpPr/>
          <p:nvPr/>
        </p:nvSpPr>
        <p:spPr>
          <a:xfrm>
            <a:off x="7375027" y="543486"/>
            <a:ext cx="4453844" cy="14580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Total Instance = (R1,R2,R3)</a:t>
            </a:r>
          </a:p>
          <a:p>
            <a:r>
              <a:rPr lang="en-MY" sz="2800" b="1">
                <a:solidFill>
                  <a:schemeClr val="bg1"/>
                </a:solidFill>
              </a:rPr>
              <a:t>				   = (2, 3, 2+1)</a:t>
            </a:r>
          </a:p>
          <a:p>
            <a:r>
              <a:rPr lang="en-MY" sz="2800" b="1">
                <a:solidFill>
                  <a:schemeClr val="bg1"/>
                </a:solidFill>
              </a:rPr>
              <a:t>				   = (2, 3, 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3A44D-034D-B8FC-A9E3-ACDB618CBCA2}"/>
              </a:ext>
            </a:extLst>
          </p:cNvPr>
          <p:cNvSpPr/>
          <p:nvPr/>
        </p:nvSpPr>
        <p:spPr>
          <a:xfrm>
            <a:off x="8306566" y="3994692"/>
            <a:ext cx="3613585" cy="1355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Availability = (0, 1, 1)</a:t>
            </a:r>
          </a:p>
          <a:p>
            <a:r>
              <a:rPr lang="en-MY" sz="2800" b="1">
                <a:solidFill>
                  <a:schemeClr val="bg1"/>
                </a:solidFill>
              </a:rPr>
              <a:t>MATCH </a:t>
            </a:r>
            <a:r>
              <a:rPr lang="en-MY" sz="2800" b="1" u="sng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BA3A5-CAB7-476E-392A-95379746B304}"/>
              </a:ext>
            </a:extLst>
          </p:cNvPr>
          <p:cNvSpPr/>
          <p:nvPr/>
        </p:nvSpPr>
        <p:spPr>
          <a:xfrm>
            <a:off x="7375027" y="2597648"/>
            <a:ext cx="4453844" cy="632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solidFill>
                  <a:schemeClr val="bg1"/>
                </a:solidFill>
              </a:rPr>
              <a:t>Total Allocate = (2, 2, 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BC5221-53EE-64FE-25A0-0849A7E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5" y="3700944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09B24-7DF6-8CC5-E929-79F3741B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54" y="330186"/>
            <a:ext cx="4857500" cy="2715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6018176-99A3-C611-698C-CA0BFD531DD9}"/>
              </a:ext>
            </a:extLst>
          </p:cNvPr>
          <p:cNvSpPr/>
          <p:nvPr/>
        </p:nvSpPr>
        <p:spPr>
          <a:xfrm rot="20632176">
            <a:off x="6103161" y="2075102"/>
            <a:ext cx="2805954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C34EBD-D370-4F05-6118-586302DE3515}"/>
              </a:ext>
            </a:extLst>
          </p:cNvPr>
          <p:cNvSpPr/>
          <p:nvPr/>
        </p:nvSpPr>
        <p:spPr>
          <a:xfrm rot="20151582">
            <a:off x="4628474" y="3424493"/>
            <a:ext cx="3139217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2C1288-A56B-C9AC-76FF-4233C852C88B}"/>
              </a:ext>
            </a:extLst>
          </p:cNvPr>
          <p:cNvSpPr/>
          <p:nvPr/>
        </p:nvSpPr>
        <p:spPr>
          <a:xfrm>
            <a:off x="5283284" y="601675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0C128-0C98-5D2E-607C-7C5777DEDE19}"/>
              </a:ext>
            </a:extLst>
          </p:cNvPr>
          <p:cNvCxnSpPr>
            <a:cxnSpLocks/>
          </p:cNvCxnSpPr>
          <p:nvPr/>
        </p:nvCxnSpPr>
        <p:spPr>
          <a:xfrm>
            <a:off x="-8148818" y="523926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A01FAF5-F2AF-60A6-9024-22667887BAA1}"/>
              </a:ext>
            </a:extLst>
          </p:cNvPr>
          <p:cNvSpPr/>
          <p:nvPr/>
        </p:nvSpPr>
        <p:spPr>
          <a:xfrm>
            <a:off x="12512854" y="467295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P1,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1)</a:t>
            </a:r>
          </a:p>
        </p:txBody>
      </p:sp>
    </p:spTree>
    <p:extLst>
      <p:ext uri="{BB962C8B-B14F-4D97-AF65-F5344CB8AC3E}">
        <p14:creationId xmlns:p14="http://schemas.microsoft.com/office/powerpoint/2010/main" val="94738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05E10E7-1C69-2CA4-CE3F-AB436783E9A4}"/>
              </a:ext>
            </a:extLst>
          </p:cNvPr>
          <p:cNvSpPr/>
          <p:nvPr/>
        </p:nvSpPr>
        <p:spPr>
          <a:xfrm>
            <a:off x="5428738" y="1865958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BC5221-53EE-64FE-25A0-0849A7E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5" y="3700944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09B24-7DF6-8CC5-E929-79F3741B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54" y="330186"/>
            <a:ext cx="4857500" cy="2715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72C1288-A56B-C9AC-76FF-4233C852C88B}"/>
              </a:ext>
            </a:extLst>
          </p:cNvPr>
          <p:cNvSpPr/>
          <p:nvPr/>
        </p:nvSpPr>
        <p:spPr>
          <a:xfrm>
            <a:off x="5283284" y="601675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4D73B1-0E63-6003-A5C0-4F452975682E}"/>
              </a:ext>
            </a:extLst>
          </p:cNvPr>
          <p:cNvCxnSpPr>
            <a:cxnSpLocks/>
          </p:cNvCxnSpPr>
          <p:nvPr/>
        </p:nvCxnSpPr>
        <p:spPr>
          <a:xfrm>
            <a:off x="626076" y="523926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5060E-2967-CC12-F500-798A9FAC9541}"/>
              </a:ext>
            </a:extLst>
          </p:cNvPr>
          <p:cNvSpPr/>
          <p:nvPr/>
        </p:nvSpPr>
        <p:spPr>
          <a:xfrm>
            <a:off x="8216683" y="474615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P1,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905528-F061-37B7-1131-3C2185828BBC}"/>
              </a:ext>
            </a:extLst>
          </p:cNvPr>
          <p:cNvSpPr/>
          <p:nvPr/>
        </p:nvSpPr>
        <p:spPr>
          <a:xfrm>
            <a:off x="12388965" y="2011686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P0,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2)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146E5E-5B92-B0C9-A2B1-4513D9D31B9C}"/>
              </a:ext>
            </a:extLst>
          </p:cNvPr>
          <p:cNvCxnSpPr>
            <a:cxnSpLocks/>
          </p:cNvCxnSpPr>
          <p:nvPr/>
        </p:nvCxnSpPr>
        <p:spPr>
          <a:xfrm>
            <a:off x="-8064928" y="483148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3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05E10E7-1C69-2CA4-CE3F-AB436783E9A4}"/>
              </a:ext>
            </a:extLst>
          </p:cNvPr>
          <p:cNvSpPr/>
          <p:nvPr/>
        </p:nvSpPr>
        <p:spPr>
          <a:xfrm>
            <a:off x="5428738" y="1865958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BC5221-53EE-64FE-25A0-0849A7E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5" y="3700944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09B24-7DF6-8CC5-E929-79F3741B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54" y="330186"/>
            <a:ext cx="4857500" cy="2715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72C1288-A56B-C9AC-76FF-4233C852C88B}"/>
              </a:ext>
            </a:extLst>
          </p:cNvPr>
          <p:cNvSpPr/>
          <p:nvPr/>
        </p:nvSpPr>
        <p:spPr>
          <a:xfrm>
            <a:off x="5283284" y="601675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4D73B1-0E63-6003-A5C0-4F452975682E}"/>
              </a:ext>
            </a:extLst>
          </p:cNvPr>
          <p:cNvCxnSpPr>
            <a:cxnSpLocks/>
          </p:cNvCxnSpPr>
          <p:nvPr/>
        </p:nvCxnSpPr>
        <p:spPr>
          <a:xfrm>
            <a:off x="626076" y="523926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BEA37D-E4A8-1640-2B4B-66B000217E63}"/>
              </a:ext>
            </a:extLst>
          </p:cNvPr>
          <p:cNvCxnSpPr>
            <a:cxnSpLocks/>
          </p:cNvCxnSpPr>
          <p:nvPr/>
        </p:nvCxnSpPr>
        <p:spPr>
          <a:xfrm>
            <a:off x="613716" y="483148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C61CFC-61C3-D2BA-4C42-AED13855D834}"/>
              </a:ext>
            </a:extLst>
          </p:cNvPr>
          <p:cNvSpPr/>
          <p:nvPr/>
        </p:nvSpPr>
        <p:spPr>
          <a:xfrm>
            <a:off x="8216683" y="474615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P1,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829B3-3BB9-2FAE-DC60-B842351D2DB2}"/>
              </a:ext>
            </a:extLst>
          </p:cNvPr>
          <p:cNvSpPr/>
          <p:nvPr/>
        </p:nvSpPr>
        <p:spPr>
          <a:xfrm>
            <a:off x="8216682" y="2011686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P0,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AFBFC-1F7D-8BF7-82E2-4136A9FD97CA}"/>
              </a:ext>
            </a:extLst>
          </p:cNvPr>
          <p:cNvCxnSpPr>
            <a:cxnSpLocks/>
          </p:cNvCxnSpPr>
          <p:nvPr/>
        </p:nvCxnSpPr>
        <p:spPr>
          <a:xfrm>
            <a:off x="626076" y="483148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FC7781-69E0-73C8-3FB2-86CA8E525B4E}"/>
              </a:ext>
            </a:extLst>
          </p:cNvPr>
          <p:cNvCxnSpPr>
            <a:cxnSpLocks/>
          </p:cNvCxnSpPr>
          <p:nvPr/>
        </p:nvCxnSpPr>
        <p:spPr>
          <a:xfrm>
            <a:off x="-7397779" y="5647041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222424-1E6E-8E2C-C36A-59578ED44CCA}"/>
              </a:ext>
            </a:extLst>
          </p:cNvPr>
          <p:cNvSpPr/>
          <p:nvPr/>
        </p:nvSpPr>
        <p:spPr>
          <a:xfrm>
            <a:off x="12300803" y="3548757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P2,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2, 3)</a:t>
            </a:r>
          </a:p>
        </p:txBody>
      </p:sp>
    </p:spTree>
    <p:extLst>
      <p:ext uri="{BB962C8B-B14F-4D97-AF65-F5344CB8AC3E}">
        <p14:creationId xmlns:p14="http://schemas.microsoft.com/office/powerpoint/2010/main" val="262522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05E10E7-1C69-2CA4-CE3F-AB436783E9A4}"/>
              </a:ext>
            </a:extLst>
          </p:cNvPr>
          <p:cNvSpPr/>
          <p:nvPr/>
        </p:nvSpPr>
        <p:spPr>
          <a:xfrm>
            <a:off x="5428738" y="1865958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BC5221-53EE-64FE-25A0-0849A7E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5" y="3700944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09B24-7DF6-8CC5-E929-79F3741B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54" y="330186"/>
            <a:ext cx="4857500" cy="2715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72C1288-A56B-C9AC-76FF-4233C852C88B}"/>
              </a:ext>
            </a:extLst>
          </p:cNvPr>
          <p:cNvSpPr/>
          <p:nvPr/>
        </p:nvSpPr>
        <p:spPr>
          <a:xfrm>
            <a:off x="5283284" y="601675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4D73B1-0E63-6003-A5C0-4F452975682E}"/>
              </a:ext>
            </a:extLst>
          </p:cNvPr>
          <p:cNvCxnSpPr>
            <a:cxnSpLocks/>
          </p:cNvCxnSpPr>
          <p:nvPr/>
        </p:nvCxnSpPr>
        <p:spPr>
          <a:xfrm>
            <a:off x="626076" y="523926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BEA37D-E4A8-1640-2B4B-66B000217E63}"/>
              </a:ext>
            </a:extLst>
          </p:cNvPr>
          <p:cNvCxnSpPr>
            <a:cxnSpLocks/>
          </p:cNvCxnSpPr>
          <p:nvPr/>
        </p:nvCxnSpPr>
        <p:spPr>
          <a:xfrm>
            <a:off x="613716" y="483148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CDC249-D7C5-BEA8-EFA8-E60ED61D24D8}"/>
              </a:ext>
            </a:extLst>
          </p:cNvPr>
          <p:cNvCxnSpPr>
            <a:cxnSpLocks/>
          </p:cNvCxnSpPr>
          <p:nvPr/>
        </p:nvCxnSpPr>
        <p:spPr>
          <a:xfrm>
            <a:off x="613716" y="5647041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0CB-F4C1-60D4-5308-D2A0E46289EF}"/>
              </a:ext>
            </a:extLst>
          </p:cNvPr>
          <p:cNvSpPr/>
          <p:nvPr/>
        </p:nvSpPr>
        <p:spPr>
          <a:xfrm>
            <a:off x="8216683" y="474615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P1,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CC2E-7198-C62E-468D-CA8EA9005F3B}"/>
              </a:ext>
            </a:extLst>
          </p:cNvPr>
          <p:cNvSpPr/>
          <p:nvPr/>
        </p:nvSpPr>
        <p:spPr>
          <a:xfrm>
            <a:off x="8216682" y="2011686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P0,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FB586-61D7-0468-ABD9-5951E4F6E309}"/>
              </a:ext>
            </a:extLst>
          </p:cNvPr>
          <p:cNvSpPr/>
          <p:nvPr/>
        </p:nvSpPr>
        <p:spPr>
          <a:xfrm>
            <a:off x="8229037" y="3548757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P2,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2, 3)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E9022F-57D4-2839-33F4-DF1F96B973DF}"/>
              </a:ext>
            </a:extLst>
          </p:cNvPr>
          <p:cNvCxnSpPr>
            <a:cxnSpLocks/>
          </p:cNvCxnSpPr>
          <p:nvPr/>
        </p:nvCxnSpPr>
        <p:spPr>
          <a:xfrm>
            <a:off x="-8035302" y="6079528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3586D-7B48-6CFC-D98B-555CD55EDFEB}"/>
              </a:ext>
            </a:extLst>
          </p:cNvPr>
          <p:cNvSpPr/>
          <p:nvPr/>
        </p:nvSpPr>
        <p:spPr>
          <a:xfrm>
            <a:off x="12977211" y="5085828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P3,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(2, 3, 3)</a:t>
            </a:r>
          </a:p>
        </p:txBody>
      </p:sp>
    </p:spTree>
    <p:extLst>
      <p:ext uri="{BB962C8B-B14F-4D97-AF65-F5344CB8AC3E}">
        <p14:creationId xmlns:p14="http://schemas.microsoft.com/office/powerpoint/2010/main" val="171259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05E10E7-1C69-2CA4-CE3F-AB436783E9A4}"/>
              </a:ext>
            </a:extLst>
          </p:cNvPr>
          <p:cNvSpPr/>
          <p:nvPr/>
        </p:nvSpPr>
        <p:spPr>
          <a:xfrm>
            <a:off x="5428738" y="1865958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BC5221-53EE-64FE-25A0-0849A7E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5" y="3700944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09B24-7DF6-8CC5-E929-79F3741B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54" y="330186"/>
            <a:ext cx="4857500" cy="2715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72C1288-A56B-C9AC-76FF-4233C852C88B}"/>
              </a:ext>
            </a:extLst>
          </p:cNvPr>
          <p:cNvSpPr/>
          <p:nvPr/>
        </p:nvSpPr>
        <p:spPr>
          <a:xfrm>
            <a:off x="5283284" y="601675"/>
            <a:ext cx="115327" cy="12759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4D73B1-0E63-6003-A5C0-4F452975682E}"/>
              </a:ext>
            </a:extLst>
          </p:cNvPr>
          <p:cNvCxnSpPr>
            <a:cxnSpLocks/>
          </p:cNvCxnSpPr>
          <p:nvPr/>
        </p:nvCxnSpPr>
        <p:spPr>
          <a:xfrm>
            <a:off x="626076" y="523926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BEA37D-E4A8-1640-2B4B-66B000217E63}"/>
              </a:ext>
            </a:extLst>
          </p:cNvPr>
          <p:cNvCxnSpPr>
            <a:cxnSpLocks/>
          </p:cNvCxnSpPr>
          <p:nvPr/>
        </p:nvCxnSpPr>
        <p:spPr>
          <a:xfrm>
            <a:off x="613716" y="4831485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CDC249-D7C5-BEA8-EFA8-E60ED61D24D8}"/>
              </a:ext>
            </a:extLst>
          </p:cNvPr>
          <p:cNvCxnSpPr>
            <a:cxnSpLocks/>
          </p:cNvCxnSpPr>
          <p:nvPr/>
        </p:nvCxnSpPr>
        <p:spPr>
          <a:xfrm>
            <a:off x="613716" y="5647041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B8E755-807F-DDFA-657E-48CCDD8AFF83}"/>
              </a:ext>
            </a:extLst>
          </p:cNvPr>
          <p:cNvCxnSpPr>
            <a:cxnSpLocks/>
          </p:cNvCxnSpPr>
          <p:nvPr/>
        </p:nvCxnSpPr>
        <p:spPr>
          <a:xfrm>
            <a:off x="626070" y="6079528"/>
            <a:ext cx="73975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4D6C674-10ED-1EEB-B2A7-0C22DFEA1629}"/>
              </a:ext>
            </a:extLst>
          </p:cNvPr>
          <p:cNvSpPr/>
          <p:nvPr/>
        </p:nvSpPr>
        <p:spPr>
          <a:xfrm>
            <a:off x="8216683" y="474615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P1,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FB896-7C91-67AA-E523-FBE47BC54B2A}"/>
              </a:ext>
            </a:extLst>
          </p:cNvPr>
          <p:cNvSpPr/>
          <p:nvPr/>
        </p:nvSpPr>
        <p:spPr>
          <a:xfrm>
            <a:off x="8216682" y="2011686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P0,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1, 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9247FF-5075-9E01-696C-974B1E7BFE33}"/>
              </a:ext>
            </a:extLst>
          </p:cNvPr>
          <p:cNvSpPr/>
          <p:nvPr/>
        </p:nvSpPr>
        <p:spPr>
          <a:xfrm>
            <a:off x="8229037" y="3548757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P2,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(1, 2, 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101214-98EB-1AFA-F4F0-C370C601DE2B}"/>
              </a:ext>
            </a:extLst>
          </p:cNvPr>
          <p:cNvSpPr/>
          <p:nvPr/>
        </p:nvSpPr>
        <p:spPr>
          <a:xfrm>
            <a:off x="8229037" y="5085828"/>
            <a:ext cx="3712443" cy="114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After MATCH P3,</a:t>
            </a:r>
          </a:p>
          <a:p>
            <a:r>
              <a:rPr lang="en-MY" sz="2800" b="1">
                <a:solidFill>
                  <a:schemeClr val="bg1"/>
                </a:solidFill>
              </a:rPr>
              <a:t>Availability = (2, 3, 3)</a:t>
            </a:r>
          </a:p>
        </p:txBody>
      </p:sp>
    </p:spTree>
    <p:extLst>
      <p:ext uri="{BB962C8B-B14F-4D97-AF65-F5344CB8AC3E}">
        <p14:creationId xmlns:p14="http://schemas.microsoft.com/office/powerpoint/2010/main" val="241517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E13A5-B976-F238-DEDF-6E5CCCD6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1323073"/>
            <a:ext cx="4962525" cy="47720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6BC5C0-9085-01A6-5D87-68C49AB9A76D}"/>
              </a:ext>
            </a:extLst>
          </p:cNvPr>
          <p:cNvSpPr/>
          <p:nvPr/>
        </p:nvSpPr>
        <p:spPr>
          <a:xfrm>
            <a:off x="412752" y="167209"/>
            <a:ext cx="10164632" cy="1010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4800" b="1">
                <a:ln w="25400"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2: Preemption the Resources</a:t>
            </a:r>
          </a:p>
        </p:txBody>
      </p:sp>
    </p:spTree>
    <p:extLst>
      <p:ext uri="{BB962C8B-B14F-4D97-AF65-F5344CB8AC3E}">
        <p14:creationId xmlns:p14="http://schemas.microsoft.com/office/powerpoint/2010/main" val="260587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D2A72-3D54-3E7C-7DD3-600F04E8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23" y="851324"/>
            <a:ext cx="6180953" cy="5155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59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D03FF9-899D-8CB3-12D4-5DC3BF66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962025"/>
            <a:ext cx="8953500" cy="4933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285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D726F3B-B980-8764-7190-F13F7D637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40EF7-D42C-6A67-4E6E-E43FA05F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04912"/>
            <a:ext cx="8953500" cy="475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36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6BC5C0-9085-01A6-5D87-68C49AB9A76D}"/>
              </a:ext>
            </a:extLst>
          </p:cNvPr>
          <p:cNvSpPr/>
          <p:nvPr/>
        </p:nvSpPr>
        <p:spPr>
          <a:xfrm>
            <a:off x="412752" y="167209"/>
            <a:ext cx="10164632" cy="1010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4800" b="1">
                <a:ln w="25400"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3: Circular Wait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96C98-6534-8E7C-69F2-913FFCCA990F}"/>
              </a:ext>
            </a:extLst>
          </p:cNvPr>
          <p:cNvSpPr/>
          <p:nvPr/>
        </p:nvSpPr>
        <p:spPr>
          <a:xfrm>
            <a:off x="8508331" y="2397211"/>
            <a:ext cx="3420057" cy="2932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bg1"/>
                </a:solidFill>
              </a:rPr>
              <a:t>Ways to solve problem: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Introduce resource priority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Timeout mechanism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0F47D-A771-252D-F6FA-858304FB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96339"/>
            <a:ext cx="7507655" cy="4137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37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9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Point Orange Thank you Slide - SlideModel">
            <a:extLst>
              <a:ext uri="{FF2B5EF4-FFF2-40B4-BE49-F238E27FC236}">
                <a16:creationId xmlns:a16="http://schemas.microsoft.com/office/drawing/2014/main" id="{827B689A-9D8A-8840-001F-84773FBF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2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018AF-524C-6A26-38A5-DB2BF50B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12" y="427343"/>
            <a:ext cx="5587375" cy="3123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2E2ED-CC80-5569-D5DB-45E1DDDC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720" y="3837133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28B892C-BFB8-32BC-BD1A-BD565060EFF8}"/>
              </a:ext>
            </a:extLst>
          </p:cNvPr>
          <p:cNvSpPr/>
          <p:nvPr/>
        </p:nvSpPr>
        <p:spPr>
          <a:xfrm rot="20946598">
            <a:off x="-3731719" y="4117262"/>
            <a:ext cx="2805954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80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018AF-524C-6A26-38A5-DB2BF50B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54" y="379614"/>
            <a:ext cx="4857500" cy="2715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2E2ED-CC80-5569-D5DB-45E1DDDC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65" y="3700944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E6E925-98F5-F6D0-DE36-A3DE06E1ACDA}"/>
              </a:ext>
            </a:extLst>
          </p:cNvPr>
          <p:cNvSpPr/>
          <p:nvPr/>
        </p:nvSpPr>
        <p:spPr>
          <a:xfrm>
            <a:off x="7186222" y="1051378"/>
            <a:ext cx="4453844" cy="109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Total Instance = (R1,R2,R3)</a:t>
            </a:r>
          </a:p>
          <a:p>
            <a:r>
              <a:rPr lang="en-MY" sz="2800" b="1">
                <a:solidFill>
                  <a:schemeClr val="bg1"/>
                </a:solidFill>
              </a:rPr>
              <a:t>				   = (2, 3, 2)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40A2B97-7914-45C3-A409-D2E6A175A490}"/>
              </a:ext>
            </a:extLst>
          </p:cNvPr>
          <p:cNvSpPr/>
          <p:nvPr/>
        </p:nvSpPr>
        <p:spPr>
          <a:xfrm rot="20946598">
            <a:off x="6103159" y="2075102"/>
            <a:ext cx="2805954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9F97C51-27F5-83B5-931F-9B0740696ED6}"/>
              </a:ext>
            </a:extLst>
          </p:cNvPr>
          <p:cNvSpPr/>
          <p:nvPr/>
        </p:nvSpPr>
        <p:spPr>
          <a:xfrm rot="20151582">
            <a:off x="-3072136" y="7195706"/>
            <a:ext cx="3139217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358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018AF-524C-6A26-38A5-DB2BF50B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54" y="379614"/>
            <a:ext cx="4857500" cy="2715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2E2ED-CC80-5569-D5DB-45E1DDDC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65" y="3700944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E6E925-98F5-F6D0-DE36-A3DE06E1ACDA}"/>
              </a:ext>
            </a:extLst>
          </p:cNvPr>
          <p:cNvSpPr/>
          <p:nvPr/>
        </p:nvSpPr>
        <p:spPr>
          <a:xfrm>
            <a:off x="7186222" y="1051378"/>
            <a:ext cx="4453844" cy="109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Total Instance = (R1,R2,R3)</a:t>
            </a:r>
          </a:p>
          <a:p>
            <a:r>
              <a:rPr lang="en-MY" sz="2800" b="1">
                <a:solidFill>
                  <a:schemeClr val="bg1"/>
                </a:solidFill>
              </a:rPr>
              <a:t>				   = (2, 3, 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4DF614-3F3F-F627-A745-CEB7D2A2D3A7}"/>
              </a:ext>
            </a:extLst>
          </p:cNvPr>
          <p:cNvSpPr/>
          <p:nvPr/>
        </p:nvSpPr>
        <p:spPr>
          <a:xfrm>
            <a:off x="7186222" y="2448607"/>
            <a:ext cx="4453844" cy="632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solidFill>
                  <a:schemeClr val="bg1"/>
                </a:solidFill>
              </a:rPr>
              <a:t>Total Allocate = (2, 2, 2)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015D289-B851-FABC-7B75-641C93CADF9D}"/>
              </a:ext>
            </a:extLst>
          </p:cNvPr>
          <p:cNvSpPr/>
          <p:nvPr/>
        </p:nvSpPr>
        <p:spPr>
          <a:xfrm rot="20946598">
            <a:off x="6103158" y="2075102"/>
            <a:ext cx="2805954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309ADBE-EE95-0F9B-E323-C4CBFC8157C9}"/>
              </a:ext>
            </a:extLst>
          </p:cNvPr>
          <p:cNvSpPr/>
          <p:nvPr/>
        </p:nvSpPr>
        <p:spPr>
          <a:xfrm rot="20151582">
            <a:off x="4433999" y="3433579"/>
            <a:ext cx="3139217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6C333B-E128-ACAF-E762-8A991665F526}"/>
              </a:ext>
            </a:extLst>
          </p:cNvPr>
          <p:cNvSpPr/>
          <p:nvPr/>
        </p:nvSpPr>
        <p:spPr>
          <a:xfrm rot="20946598">
            <a:off x="6103159" y="2075102"/>
            <a:ext cx="2805954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934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018AF-524C-6A26-38A5-DB2BF50B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54" y="363138"/>
            <a:ext cx="4857500" cy="2715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2E2ED-CC80-5569-D5DB-45E1DDDC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65" y="3700944"/>
            <a:ext cx="6978560" cy="259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E6E925-98F5-F6D0-DE36-A3DE06E1ACDA}"/>
              </a:ext>
            </a:extLst>
          </p:cNvPr>
          <p:cNvSpPr/>
          <p:nvPr/>
        </p:nvSpPr>
        <p:spPr>
          <a:xfrm>
            <a:off x="7186222" y="1051378"/>
            <a:ext cx="4453844" cy="1094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Total Instance = (R1,R2,R3)</a:t>
            </a:r>
          </a:p>
          <a:p>
            <a:r>
              <a:rPr lang="en-MY" sz="2800" b="1">
                <a:solidFill>
                  <a:schemeClr val="bg1"/>
                </a:solidFill>
              </a:rPr>
              <a:t>				   = (2, 3, 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4DF614-3F3F-F627-A745-CEB7D2A2D3A7}"/>
              </a:ext>
            </a:extLst>
          </p:cNvPr>
          <p:cNvSpPr/>
          <p:nvPr/>
        </p:nvSpPr>
        <p:spPr>
          <a:xfrm>
            <a:off x="7186222" y="2448607"/>
            <a:ext cx="4453844" cy="632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solidFill>
                  <a:schemeClr val="bg1"/>
                </a:solidFill>
              </a:rPr>
              <a:t>Total Allocate = (2, 2, 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CB1E75-E2F1-2157-3B54-2EA7C5F06324}"/>
              </a:ext>
            </a:extLst>
          </p:cNvPr>
          <p:cNvSpPr/>
          <p:nvPr/>
        </p:nvSpPr>
        <p:spPr>
          <a:xfrm>
            <a:off x="8372470" y="4145069"/>
            <a:ext cx="3572394" cy="1738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800" b="1">
                <a:solidFill>
                  <a:schemeClr val="bg1"/>
                </a:solidFill>
              </a:rPr>
              <a:t>Availability = (0, 1, 0)</a:t>
            </a:r>
          </a:p>
          <a:p>
            <a:r>
              <a:rPr lang="en-MY" sz="2800" b="1">
                <a:solidFill>
                  <a:srgbClr val="FF0000"/>
                </a:solidFill>
              </a:rPr>
              <a:t>NOT MATCH!! </a:t>
            </a:r>
            <a:r>
              <a:rPr lang="en-MY" sz="2800" b="1">
                <a:solidFill>
                  <a:schemeClr val="bg1"/>
                </a:solidFill>
              </a:rPr>
              <a:t>(DEADLOCK)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7398C8-084E-1E07-0E71-43029CAA4AF7}"/>
              </a:ext>
            </a:extLst>
          </p:cNvPr>
          <p:cNvSpPr/>
          <p:nvPr/>
        </p:nvSpPr>
        <p:spPr>
          <a:xfrm rot="20946598">
            <a:off x="6103160" y="2075102"/>
            <a:ext cx="2805954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45FFD-71B7-EA20-4099-2E83DE4DE561}"/>
              </a:ext>
            </a:extLst>
          </p:cNvPr>
          <p:cNvSpPr/>
          <p:nvPr/>
        </p:nvSpPr>
        <p:spPr>
          <a:xfrm>
            <a:off x="7186223" y="2448607"/>
            <a:ext cx="4453844" cy="632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>
                <a:solidFill>
                  <a:schemeClr val="bg1"/>
                </a:solidFill>
              </a:rPr>
              <a:t>Total Allocate = (2, 2, 2)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CA0047-DC7D-8B96-38CD-646EAE667A1B}"/>
              </a:ext>
            </a:extLst>
          </p:cNvPr>
          <p:cNvSpPr/>
          <p:nvPr/>
        </p:nvSpPr>
        <p:spPr>
          <a:xfrm rot="20946598">
            <a:off x="6103162" y="2075102"/>
            <a:ext cx="2805954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8061D3C-3C01-34C3-0CD2-9AEA4E3F005D}"/>
              </a:ext>
            </a:extLst>
          </p:cNvPr>
          <p:cNvSpPr/>
          <p:nvPr/>
        </p:nvSpPr>
        <p:spPr>
          <a:xfrm rot="20151582">
            <a:off x="4433999" y="3433579"/>
            <a:ext cx="3139217" cy="343236"/>
          </a:xfrm>
          <a:prstGeom prst="rightArrow">
            <a:avLst>
              <a:gd name="adj1" fmla="val 37838"/>
              <a:gd name="adj2" fmla="val 106514"/>
            </a:avLst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21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4331D-9747-8C98-1905-871809C69897}"/>
              </a:ext>
            </a:extLst>
          </p:cNvPr>
          <p:cNvSpPr/>
          <p:nvPr/>
        </p:nvSpPr>
        <p:spPr>
          <a:xfrm>
            <a:off x="931032" y="2102828"/>
            <a:ext cx="10329935" cy="2652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800" b="1">
                <a:ln w="2540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HOW TO SOLVE?</a:t>
            </a:r>
          </a:p>
        </p:txBody>
      </p:sp>
    </p:spTree>
    <p:extLst>
      <p:ext uri="{BB962C8B-B14F-4D97-AF65-F5344CB8AC3E}">
        <p14:creationId xmlns:p14="http://schemas.microsoft.com/office/powerpoint/2010/main" val="270524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4331D-9747-8C98-1905-871809C69897}"/>
              </a:ext>
            </a:extLst>
          </p:cNvPr>
          <p:cNvSpPr/>
          <p:nvPr/>
        </p:nvSpPr>
        <p:spPr>
          <a:xfrm>
            <a:off x="412752" y="183685"/>
            <a:ext cx="7923940" cy="1010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4800" b="1">
                <a:ln w="25400"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1: Give Extra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14735-49ED-970D-E662-2032D5DC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78" y="2233127"/>
            <a:ext cx="5436812" cy="30390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C0C78A-6CD9-ABBA-0EA7-D35E7055F622}"/>
              </a:ext>
            </a:extLst>
          </p:cNvPr>
          <p:cNvSpPr/>
          <p:nvPr/>
        </p:nvSpPr>
        <p:spPr>
          <a:xfrm>
            <a:off x="7375692" y="2611891"/>
            <a:ext cx="3737151" cy="1614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200" b="1">
                <a:solidFill>
                  <a:schemeClr val="bg1"/>
                </a:solidFill>
              </a:rPr>
              <a:t>Give one more Instance  	  to R3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5E10E7-1C69-2CA4-CE3F-AB436783E9A4}"/>
              </a:ext>
            </a:extLst>
          </p:cNvPr>
          <p:cNvSpPr/>
          <p:nvPr/>
        </p:nvSpPr>
        <p:spPr>
          <a:xfrm>
            <a:off x="8979244" y="3513528"/>
            <a:ext cx="321275" cy="333542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706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14735-49ED-970D-E662-2032D5DC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08" y="1939563"/>
            <a:ext cx="6713583" cy="37527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05E10E7-1C69-2CA4-CE3F-AB436783E9A4}"/>
              </a:ext>
            </a:extLst>
          </p:cNvPr>
          <p:cNvSpPr/>
          <p:nvPr/>
        </p:nvSpPr>
        <p:spPr>
          <a:xfrm>
            <a:off x="7779347" y="2315145"/>
            <a:ext cx="145454" cy="147969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68B416-5753-CD8B-1E31-63B5672E00DC}"/>
              </a:ext>
            </a:extLst>
          </p:cNvPr>
          <p:cNvSpPr/>
          <p:nvPr/>
        </p:nvSpPr>
        <p:spPr>
          <a:xfrm>
            <a:off x="412752" y="167209"/>
            <a:ext cx="7923940" cy="1010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4800" b="1">
                <a:ln w="25400"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1: Give Extra Instance</a:t>
            </a:r>
          </a:p>
        </p:txBody>
      </p:sp>
    </p:spTree>
    <p:extLst>
      <p:ext uri="{BB962C8B-B14F-4D97-AF65-F5344CB8AC3E}">
        <p14:creationId xmlns:p14="http://schemas.microsoft.com/office/powerpoint/2010/main" val="79000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460</Words>
  <Application>Microsoft Office PowerPoint</Application>
  <PresentationFormat>Widescreen</PresentationFormat>
  <Paragraphs>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Calibri</vt:lpstr>
      <vt:lpstr>Comic Sans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asusa51522@outlook.com</dc:creator>
  <cp:lastModifiedBy>Matthew On</cp:lastModifiedBy>
  <cp:revision>1</cp:revision>
  <dcterms:created xsi:type="dcterms:W3CDTF">2023-07-08T05:16:48Z</dcterms:created>
  <dcterms:modified xsi:type="dcterms:W3CDTF">2023-10-04T01:43:58Z</dcterms:modified>
</cp:coreProperties>
</file>