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FA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5DEBFB-72C1-4C57-BA0D-6CA2992803D7}" v="6" dt="2023-07-28T03:49:37.0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64" autoAdjust="0"/>
    <p:restoredTop sz="94660"/>
  </p:normalViewPr>
  <p:slideViewPr>
    <p:cSldViewPr snapToGrid="0">
      <p:cViewPr varScale="1">
        <p:scale>
          <a:sx n="91" d="100"/>
          <a:sy n="91" d="100"/>
        </p:scale>
        <p:origin x="42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usa51522@outlook.com" userId="48cce44b0d916404" providerId="LiveId" clId="{565DEBFB-72C1-4C57-BA0D-6CA2992803D7}"/>
    <pc:docChg chg="undo redo custSel modSld">
      <pc:chgData name="asusa51522@outlook.com" userId="48cce44b0d916404" providerId="LiveId" clId="{565DEBFB-72C1-4C57-BA0D-6CA2992803D7}" dt="2023-07-28T03:50:30.234" v="206" actId="14100"/>
      <pc:docMkLst>
        <pc:docMk/>
      </pc:docMkLst>
      <pc:sldChg chg="addSp modSp mod">
        <pc:chgData name="asusa51522@outlook.com" userId="48cce44b0d916404" providerId="LiveId" clId="{565DEBFB-72C1-4C57-BA0D-6CA2992803D7}" dt="2023-07-28T03:49:24.600" v="198" actId="14100"/>
        <pc:sldMkLst>
          <pc:docMk/>
          <pc:sldMk cId="3881613179" sldId="256"/>
        </pc:sldMkLst>
        <pc:spChg chg="add mod">
          <ac:chgData name="asusa51522@outlook.com" userId="48cce44b0d916404" providerId="LiveId" clId="{565DEBFB-72C1-4C57-BA0D-6CA2992803D7}" dt="2023-07-28T03:42:52.853" v="46" actId="20577"/>
          <ac:spMkLst>
            <pc:docMk/>
            <pc:sldMk cId="3881613179" sldId="256"/>
            <ac:spMk id="2" creationId="{9E480332-D2EA-2AEB-6509-D91D8FDB74F5}"/>
          </ac:spMkLst>
        </pc:spChg>
        <pc:spChg chg="add mod">
          <ac:chgData name="asusa51522@outlook.com" userId="48cce44b0d916404" providerId="LiveId" clId="{565DEBFB-72C1-4C57-BA0D-6CA2992803D7}" dt="2023-07-28T03:46:54.362" v="150" actId="403"/>
          <ac:spMkLst>
            <pc:docMk/>
            <pc:sldMk cId="3881613179" sldId="256"/>
            <ac:spMk id="3" creationId="{DAC2FFAB-37B3-1004-49B6-11A8107A7144}"/>
          </ac:spMkLst>
        </pc:spChg>
        <pc:picChg chg="mod">
          <ac:chgData name="asusa51522@outlook.com" userId="48cce44b0d916404" providerId="LiveId" clId="{565DEBFB-72C1-4C57-BA0D-6CA2992803D7}" dt="2023-07-28T03:48:25.382" v="185" actId="1076"/>
          <ac:picMkLst>
            <pc:docMk/>
            <pc:sldMk cId="3881613179" sldId="256"/>
            <ac:picMk id="12" creationId="{6095BEC4-7F99-C73A-E4BF-B2501E583381}"/>
          </ac:picMkLst>
        </pc:picChg>
        <pc:picChg chg="mod">
          <ac:chgData name="asusa51522@outlook.com" userId="48cce44b0d916404" providerId="LiveId" clId="{565DEBFB-72C1-4C57-BA0D-6CA2992803D7}" dt="2023-07-28T03:48:19.189" v="184" actId="1036"/>
          <ac:picMkLst>
            <pc:docMk/>
            <pc:sldMk cId="3881613179" sldId="256"/>
            <ac:picMk id="14" creationId="{4D1C006A-E412-4DFF-930A-4F0A38F7A8DD}"/>
          </ac:picMkLst>
        </pc:picChg>
        <pc:picChg chg="mod">
          <ac:chgData name="asusa51522@outlook.com" userId="48cce44b0d916404" providerId="LiveId" clId="{565DEBFB-72C1-4C57-BA0D-6CA2992803D7}" dt="2023-07-28T03:48:19.189" v="184" actId="1036"/>
          <ac:picMkLst>
            <pc:docMk/>
            <pc:sldMk cId="3881613179" sldId="256"/>
            <ac:picMk id="16" creationId="{D5AD1839-EAAD-9ACE-FD7A-9390A217D117}"/>
          </ac:picMkLst>
        </pc:picChg>
        <pc:cxnChg chg="add mod">
          <ac:chgData name="asusa51522@outlook.com" userId="48cce44b0d916404" providerId="LiveId" clId="{565DEBFB-72C1-4C57-BA0D-6CA2992803D7}" dt="2023-07-28T03:48:29.990" v="186" actId="14100"/>
          <ac:cxnSpMkLst>
            <pc:docMk/>
            <pc:sldMk cId="3881613179" sldId="256"/>
            <ac:cxnSpMk id="7" creationId="{E244E54F-4CC9-BFEE-DDD4-FA7B9A4E1A82}"/>
          </ac:cxnSpMkLst>
        </pc:cxnChg>
        <pc:cxnChg chg="add mod">
          <ac:chgData name="asusa51522@outlook.com" userId="48cce44b0d916404" providerId="LiveId" clId="{565DEBFB-72C1-4C57-BA0D-6CA2992803D7}" dt="2023-07-28T03:48:58.290" v="192" actId="14100"/>
          <ac:cxnSpMkLst>
            <pc:docMk/>
            <pc:sldMk cId="3881613179" sldId="256"/>
            <ac:cxnSpMk id="9" creationId="{F127C6F4-A988-22DE-DFB6-AD140E19FFBB}"/>
          </ac:cxnSpMkLst>
        </pc:cxnChg>
        <pc:cxnChg chg="add mod">
          <ac:chgData name="asusa51522@outlook.com" userId="48cce44b0d916404" providerId="LiveId" clId="{565DEBFB-72C1-4C57-BA0D-6CA2992803D7}" dt="2023-07-28T03:49:24.600" v="198" actId="14100"/>
          <ac:cxnSpMkLst>
            <pc:docMk/>
            <pc:sldMk cId="3881613179" sldId="256"/>
            <ac:cxnSpMk id="17" creationId="{1E0F1D05-8779-CE99-8CD2-D240A457371A}"/>
          </ac:cxnSpMkLst>
        </pc:cxnChg>
      </pc:sldChg>
      <pc:sldChg chg="addSp modSp mod">
        <pc:chgData name="asusa51522@outlook.com" userId="48cce44b0d916404" providerId="LiveId" clId="{565DEBFB-72C1-4C57-BA0D-6CA2992803D7}" dt="2023-07-28T03:50:30.234" v="206" actId="14100"/>
        <pc:sldMkLst>
          <pc:docMk/>
          <pc:sldMk cId="2771938765" sldId="257"/>
        </pc:sldMkLst>
        <pc:spChg chg="add mod">
          <ac:chgData name="asusa51522@outlook.com" userId="48cce44b0d916404" providerId="LiveId" clId="{565DEBFB-72C1-4C57-BA0D-6CA2992803D7}" dt="2023-07-28T03:42:33.675" v="32" actId="571"/>
          <ac:spMkLst>
            <pc:docMk/>
            <pc:sldMk cId="2771938765" sldId="257"/>
            <ac:spMk id="2" creationId="{A58E6CB3-0D6B-A5A7-C1FE-590689FE0951}"/>
          </ac:spMkLst>
        </pc:spChg>
        <pc:spChg chg="add mod">
          <ac:chgData name="asusa51522@outlook.com" userId="48cce44b0d916404" providerId="LiveId" clId="{565DEBFB-72C1-4C57-BA0D-6CA2992803D7}" dt="2023-07-28T03:50:07.129" v="204" actId="1036"/>
          <ac:spMkLst>
            <pc:docMk/>
            <pc:sldMk cId="2771938765" sldId="257"/>
            <ac:spMk id="3" creationId="{D7A54696-1134-A5B8-2ED6-EC9630E55AF3}"/>
          </ac:spMkLst>
        </pc:spChg>
        <pc:spChg chg="mod">
          <ac:chgData name="asusa51522@outlook.com" userId="48cce44b0d916404" providerId="LiveId" clId="{565DEBFB-72C1-4C57-BA0D-6CA2992803D7}" dt="2023-07-28T03:41:35.529" v="1" actId="1076"/>
          <ac:spMkLst>
            <pc:docMk/>
            <pc:sldMk cId="2771938765" sldId="257"/>
            <ac:spMk id="4" creationId="{E773EF42-8ABB-A149-A1FD-D296FF09F9C2}"/>
          </ac:spMkLst>
        </pc:spChg>
        <pc:graphicFrameChg chg="mod">
          <ac:chgData name="asusa51522@outlook.com" userId="48cce44b0d916404" providerId="LiveId" clId="{565DEBFB-72C1-4C57-BA0D-6CA2992803D7}" dt="2023-07-28T03:49:50.369" v="200" actId="1076"/>
          <ac:graphicFrameMkLst>
            <pc:docMk/>
            <pc:sldMk cId="2771938765" sldId="257"/>
            <ac:graphicFrameMk id="5" creationId="{539C57D9-3980-2AEC-37BF-7051E8FA6455}"/>
          </ac:graphicFrameMkLst>
        </pc:graphicFrameChg>
        <pc:cxnChg chg="add mod">
          <ac:chgData name="asusa51522@outlook.com" userId="48cce44b0d916404" providerId="LiveId" clId="{565DEBFB-72C1-4C57-BA0D-6CA2992803D7}" dt="2023-07-28T03:50:30.234" v="206" actId="14100"/>
          <ac:cxnSpMkLst>
            <pc:docMk/>
            <pc:sldMk cId="2771938765" sldId="257"/>
            <ac:cxnSpMk id="6" creationId="{E8DEC637-FAD6-2BA5-16FF-7635E3D50CE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7608-8D19-4F65-9BFA-F63F5C5027C1}" type="datetimeFigureOut">
              <a:rPr lang="en-MY" smtClean="0"/>
              <a:t>28/7/2023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F988-0212-4611-A421-6D66764B836B}" type="slidenum">
              <a:rPr lang="en-MY" smtClean="0"/>
              <a:t>‹#›</a:t>
            </a:fld>
            <a:endParaRPr lang="en-MY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282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7608-8D19-4F65-9BFA-F63F5C5027C1}" type="datetimeFigureOut">
              <a:rPr lang="en-MY" smtClean="0"/>
              <a:t>28/7/2023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F988-0212-4611-A421-6D66764B836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31143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7608-8D19-4F65-9BFA-F63F5C5027C1}" type="datetimeFigureOut">
              <a:rPr lang="en-MY" smtClean="0"/>
              <a:t>28/7/2023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F988-0212-4611-A421-6D66764B836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09781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7608-8D19-4F65-9BFA-F63F5C5027C1}" type="datetimeFigureOut">
              <a:rPr lang="en-MY" smtClean="0"/>
              <a:t>28/7/2023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F988-0212-4611-A421-6D66764B836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92751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7608-8D19-4F65-9BFA-F63F5C5027C1}" type="datetimeFigureOut">
              <a:rPr lang="en-MY" smtClean="0"/>
              <a:t>28/7/2023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F988-0212-4611-A421-6D66764B836B}" type="slidenum">
              <a:rPr lang="en-MY" smtClean="0"/>
              <a:t>‹#›</a:t>
            </a:fld>
            <a:endParaRPr lang="en-MY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369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7608-8D19-4F65-9BFA-F63F5C5027C1}" type="datetimeFigureOut">
              <a:rPr lang="en-MY" smtClean="0"/>
              <a:t>28/7/2023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F988-0212-4611-A421-6D66764B836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46170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7608-8D19-4F65-9BFA-F63F5C5027C1}" type="datetimeFigureOut">
              <a:rPr lang="en-MY" smtClean="0"/>
              <a:t>28/7/2023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F988-0212-4611-A421-6D66764B836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57760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7608-8D19-4F65-9BFA-F63F5C5027C1}" type="datetimeFigureOut">
              <a:rPr lang="en-MY" smtClean="0"/>
              <a:t>28/7/2023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F988-0212-4611-A421-6D66764B836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15393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7608-8D19-4F65-9BFA-F63F5C5027C1}" type="datetimeFigureOut">
              <a:rPr lang="en-MY" smtClean="0"/>
              <a:t>28/7/2023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F988-0212-4611-A421-6D66764B836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48865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0337608-8D19-4F65-9BFA-F63F5C5027C1}" type="datetimeFigureOut">
              <a:rPr lang="en-MY" smtClean="0"/>
              <a:t>28/7/2023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10F988-0212-4611-A421-6D66764B836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6401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7608-8D19-4F65-9BFA-F63F5C5027C1}" type="datetimeFigureOut">
              <a:rPr lang="en-MY" smtClean="0"/>
              <a:t>28/7/2023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F988-0212-4611-A421-6D66764B836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43649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0337608-8D19-4F65-9BFA-F63F5C5027C1}" type="datetimeFigureOut">
              <a:rPr lang="en-MY" smtClean="0"/>
              <a:t>28/7/2023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D10F988-0212-4611-A421-6D66764B836B}" type="slidenum">
              <a:rPr lang="en-MY" smtClean="0"/>
              <a:t>‹#›</a:t>
            </a:fld>
            <a:endParaRPr lang="en-MY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683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73EF42-8ABB-A149-A1FD-D296FF09F9C2}"/>
              </a:ext>
            </a:extLst>
          </p:cNvPr>
          <p:cNvSpPr/>
          <p:nvPr/>
        </p:nvSpPr>
        <p:spPr>
          <a:xfrm>
            <a:off x="-2063668" y="1956762"/>
            <a:ext cx="1816053" cy="647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600" b="1">
                <a:solidFill>
                  <a:schemeClr val="tx1"/>
                </a:solidFill>
              </a:rPr>
              <a:t>Process 1</a:t>
            </a:r>
          </a:p>
          <a:p>
            <a:pPr algn="ctr"/>
            <a:r>
              <a:rPr lang="en-MY" sz="1400" b="1">
                <a:solidFill>
                  <a:schemeClr val="tx1"/>
                </a:solidFill>
              </a:rPr>
              <a:t>Page.no 	Frame.no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39C57D9-3980-2AEC-37BF-7051E8FA6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555686"/>
              </p:ext>
            </p:extLst>
          </p:nvPr>
        </p:nvGraphicFramePr>
        <p:xfrm>
          <a:off x="-1792142" y="2594920"/>
          <a:ext cx="1504999" cy="182880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557283">
                  <a:extLst>
                    <a:ext uri="{9D8B030D-6E8A-4147-A177-3AD203B41FA5}">
                      <a16:colId xmlns:a16="http://schemas.microsoft.com/office/drawing/2014/main" val="2663313633"/>
                    </a:ext>
                  </a:extLst>
                </a:gridCol>
                <a:gridCol w="947716">
                  <a:extLst>
                    <a:ext uri="{9D8B030D-6E8A-4147-A177-3AD203B41FA5}">
                      <a16:colId xmlns:a16="http://schemas.microsoft.com/office/drawing/2014/main" val="957462302"/>
                    </a:ext>
                  </a:extLst>
                </a:gridCol>
              </a:tblGrid>
              <a:tr h="334982">
                <a:tc>
                  <a:txBody>
                    <a:bodyPr/>
                    <a:lstStyle/>
                    <a:p>
                      <a:pPr algn="ctr"/>
                      <a:r>
                        <a:rPr lang="en-MY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205460"/>
                  </a:ext>
                </a:extLst>
              </a:tr>
              <a:tr h="334982">
                <a:tc>
                  <a:txBody>
                    <a:bodyPr/>
                    <a:lstStyle/>
                    <a:p>
                      <a:pPr algn="ctr"/>
                      <a:r>
                        <a:rPr lang="en-MY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901311"/>
                  </a:ext>
                </a:extLst>
              </a:tr>
              <a:tr h="334982">
                <a:tc>
                  <a:txBody>
                    <a:bodyPr/>
                    <a:lstStyle/>
                    <a:p>
                      <a:pPr algn="ctr"/>
                      <a:r>
                        <a:rPr lang="en-MY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298747"/>
                  </a:ext>
                </a:extLst>
              </a:tr>
              <a:tr h="334982">
                <a:tc>
                  <a:txBody>
                    <a:bodyPr/>
                    <a:lstStyle/>
                    <a:p>
                      <a:pPr algn="ctr"/>
                      <a:r>
                        <a:rPr lang="en-MY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902375"/>
                  </a:ext>
                </a:extLst>
              </a:tr>
              <a:tr h="334982">
                <a:tc>
                  <a:txBody>
                    <a:bodyPr/>
                    <a:lstStyle/>
                    <a:p>
                      <a:pPr algn="ctr"/>
                      <a:r>
                        <a:rPr lang="en-MY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984373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6095BEC4-7F99-C73A-E4BF-B2501E5833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36" b="1"/>
          <a:stretch/>
        </p:blipFill>
        <p:spPr>
          <a:xfrm>
            <a:off x="919423" y="2121129"/>
            <a:ext cx="2554770" cy="31849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D1C006A-E412-4DFF-930A-4F0A38F7A8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16"/>
          <a:stretch/>
        </p:blipFill>
        <p:spPr>
          <a:xfrm>
            <a:off x="3513721" y="2158098"/>
            <a:ext cx="2303507" cy="222161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5AD1839-EAAD-9ACE-FD7A-9390A217D1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11"/>
          <a:stretch/>
        </p:blipFill>
        <p:spPr>
          <a:xfrm>
            <a:off x="5995333" y="2158098"/>
            <a:ext cx="2393448" cy="379529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E480332-D2EA-2AEB-6509-D91D8FDB74F5}"/>
              </a:ext>
            </a:extLst>
          </p:cNvPr>
          <p:cNvSpPr/>
          <p:nvPr/>
        </p:nvSpPr>
        <p:spPr>
          <a:xfrm>
            <a:off x="4232613" y="860599"/>
            <a:ext cx="3726774" cy="2970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3200" b="1">
                <a:solidFill>
                  <a:schemeClr val="tx1"/>
                </a:solidFill>
              </a:rPr>
              <a:t>Paging Table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AC2FFAB-37B3-1004-49B6-11A8107A7144}"/>
              </a:ext>
            </a:extLst>
          </p:cNvPr>
          <p:cNvSpPr/>
          <p:nvPr/>
        </p:nvSpPr>
        <p:spPr>
          <a:xfrm>
            <a:off x="9370503" y="2776756"/>
            <a:ext cx="2105636" cy="1401619"/>
          </a:xfrm>
          <a:prstGeom prst="roundRect">
            <a:avLst/>
          </a:prstGeom>
          <a:solidFill>
            <a:srgbClr val="7EFA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</a:rPr>
              <a:t>Memory</a:t>
            </a:r>
            <a:endParaRPr lang="en-MY" b="1">
              <a:solidFill>
                <a:schemeClr val="tx1"/>
              </a:solidFill>
            </a:endParaRP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E244E54F-4CC9-BFEE-DDD4-FA7B9A4E1A82}"/>
              </a:ext>
            </a:extLst>
          </p:cNvPr>
          <p:cNvCxnSpPr>
            <a:stCxn id="14" idx="0"/>
            <a:endCxn id="3" idx="0"/>
          </p:cNvCxnSpPr>
          <p:nvPr/>
        </p:nvCxnSpPr>
        <p:spPr>
          <a:xfrm rot="16200000" flipH="1">
            <a:off x="7235069" y="-411496"/>
            <a:ext cx="618658" cy="5757846"/>
          </a:xfrm>
          <a:prstGeom prst="bentConnector3">
            <a:avLst>
              <a:gd name="adj1" fmla="val -6542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F127C6F4-A988-22DE-DFB6-AD140E19FFBB}"/>
              </a:ext>
            </a:extLst>
          </p:cNvPr>
          <p:cNvCxnSpPr>
            <a:cxnSpLocks/>
            <a:stCxn id="12" idx="0"/>
            <a:endCxn id="3" idx="1"/>
          </p:cNvCxnSpPr>
          <p:nvPr/>
        </p:nvCxnSpPr>
        <p:spPr>
          <a:xfrm rot="16200000" flipH="1">
            <a:off x="5105436" y="-787500"/>
            <a:ext cx="1356437" cy="7173695"/>
          </a:xfrm>
          <a:prstGeom prst="bentConnector4">
            <a:avLst>
              <a:gd name="adj1" fmla="val -27985"/>
              <a:gd name="adj2" fmla="val 9176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E0F1D05-8779-CE99-8CD2-D240A457371A}"/>
              </a:ext>
            </a:extLst>
          </p:cNvPr>
          <p:cNvCxnSpPr>
            <a:cxnSpLocks/>
            <a:stCxn id="16" idx="0"/>
            <a:endCxn id="3" idx="3"/>
          </p:cNvCxnSpPr>
          <p:nvPr/>
        </p:nvCxnSpPr>
        <p:spPr>
          <a:xfrm rot="16200000" flipH="1">
            <a:off x="8674364" y="675791"/>
            <a:ext cx="1319468" cy="4284082"/>
          </a:xfrm>
          <a:prstGeom prst="bentConnector4">
            <a:avLst>
              <a:gd name="adj1" fmla="val -30677"/>
              <a:gd name="adj2" fmla="val 10533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613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73EF42-8ABB-A149-A1FD-D296FF09F9C2}"/>
              </a:ext>
            </a:extLst>
          </p:cNvPr>
          <p:cNvSpPr/>
          <p:nvPr/>
        </p:nvSpPr>
        <p:spPr>
          <a:xfrm>
            <a:off x="4232613" y="849320"/>
            <a:ext cx="3726774" cy="344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3200" b="1">
                <a:solidFill>
                  <a:schemeClr val="tx1"/>
                </a:solidFill>
              </a:rPr>
              <a:t>Inverted Page Table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39C57D9-3980-2AEC-37BF-7051E8FA6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540366"/>
              </p:ext>
            </p:extLst>
          </p:nvPr>
        </p:nvGraphicFramePr>
        <p:xfrm>
          <a:off x="1252294" y="1647569"/>
          <a:ext cx="4531360" cy="4023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300869">
                  <a:extLst>
                    <a:ext uri="{9D8B030D-6E8A-4147-A177-3AD203B41FA5}">
                      <a16:colId xmlns:a16="http://schemas.microsoft.com/office/drawing/2014/main" val="2663313633"/>
                    </a:ext>
                  </a:extLst>
                </a:gridCol>
                <a:gridCol w="1590896">
                  <a:extLst>
                    <a:ext uri="{9D8B030D-6E8A-4147-A177-3AD203B41FA5}">
                      <a16:colId xmlns:a16="http://schemas.microsoft.com/office/drawing/2014/main" val="957462302"/>
                    </a:ext>
                  </a:extLst>
                </a:gridCol>
                <a:gridCol w="1639595">
                  <a:extLst>
                    <a:ext uri="{9D8B030D-6E8A-4147-A177-3AD203B41FA5}">
                      <a16:colId xmlns:a16="http://schemas.microsoft.com/office/drawing/2014/main" val="1934407777"/>
                    </a:ext>
                  </a:extLst>
                </a:gridCol>
              </a:tblGrid>
              <a:tr h="334982">
                <a:tc>
                  <a:txBody>
                    <a:bodyPr/>
                    <a:lstStyle/>
                    <a:p>
                      <a:pPr algn="ctr"/>
                      <a:r>
                        <a:rPr lang="en-MY" sz="2000" b="1">
                          <a:solidFill>
                            <a:schemeClr val="tx1"/>
                          </a:solidFill>
                        </a:rPr>
                        <a:t>Frame.no</a:t>
                      </a:r>
                      <a:endParaRPr lang="en-MY" sz="20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000" b="1">
                          <a:solidFill>
                            <a:schemeClr val="tx1"/>
                          </a:solidFill>
                        </a:rPr>
                        <a:t>Page.no </a:t>
                      </a:r>
                      <a:endParaRPr lang="en-MY" sz="2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000" b="1">
                          <a:solidFill>
                            <a:schemeClr val="tx1"/>
                          </a:solidFill>
                        </a:rPr>
                        <a:t>ProcessID</a:t>
                      </a:r>
                      <a:endParaRPr lang="en-MY" sz="2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756687"/>
                  </a:ext>
                </a:extLst>
              </a:tr>
              <a:tr h="334982">
                <a:tc>
                  <a:txBody>
                    <a:bodyPr/>
                    <a:lstStyle/>
                    <a:p>
                      <a:pPr algn="ctr"/>
                      <a:r>
                        <a:rPr lang="en-MY" sz="280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80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80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205460"/>
                  </a:ext>
                </a:extLst>
              </a:tr>
              <a:tr h="334982">
                <a:tc>
                  <a:txBody>
                    <a:bodyPr/>
                    <a:lstStyle/>
                    <a:p>
                      <a:pPr algn="ctr"/>
                      <a:r>
                        <a:rPr lang="en-MY" sz="280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80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800"/>
                        <a:t>P3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901311"/>
                  </a:ext>
                </a:extLst>
              </a:tr>
              <a:tr h="334982">
                <a:tc>
                  <a:txBody>
                    <a:bodyPr/>
                    <a:lstStyle/>
                    <a:p>
                      <a:pPr algn="ctr"/>
                      <a:r>
                        <a:rPr lang="en-MY" sz="280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80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800"/>
                        <a:t>P2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298747"/>
                  </a:ext>
                </a:extLst>
              </a:tr>
              <a:tr h="334982">
                <a:tc>
                  <a:txBody>
                    <a:bodyPr/>
                    <a:lstStyle/>
                    <a:p>
                      <a:pPr algn="ctr"/>
                      <a:r>
                        <a:rPr lang="en-MY" sz="280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80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800"/>
                        <a:t>P1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902375"/>
                  </a:ext>
                </a:extLst>
              </a:tr>
              <a:tr h="334982">
                <a:tc>
                  <a:txBody>
                    <a:bodyPr/>
                    <a:lstStyle/>
                    <a:p>
                      <a:pPr algn="ctr"/>
                      <a:r>
                        <a:rPr lang="en-MY" sz="280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80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80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984373"/>
                  </a:ext>
                </a:extLst>
              </a:tr>
              <a:tr h="334982">
                <a:tc>
                  <a:txBody>
                    <a:bodyPr/>
                    <a:lstStyle/>
                    <a:p>
                      <a:pPr algn="ctr"/>
                      <a:r>
                        <a:rPr lang="en-MY" sz="280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80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800"/>
                        <a:t>P1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049937"/>
                  </a:ext>
                </a:extLst>
              </a:tr>
              <a:tr h="334982">
                <a:tc>
                  <a:txBody>
                    <a:bodyPr/>
                    <a:lstStyle/>
                    <a:p>
                      <a:pPr algn="ctr"/>
                      <a:r>
                        <a:rPr lang="en-MY" sz="280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80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800"/>
                        <a:t>P3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721129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A58E6CB3-0D6B-A5A7-C1FE-590689FE0951}"/>
              </a:ext>
            </a:extLst>
          </p:cNvPr>
          <p:cNvSpPr/>
          <p:nvPr/>
        </p:nvSpPr>
        <p:spPr>
          <a:xfrm>
            <a:off x="4232613" y="834355"/>
            <a:ext cx="3726774" cy="344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3200" b="1">
                <a:solidFill>
                  <a:schemeClr val="tx1"/>
                </a:solidFill>
              </a:rPr>
              <a:t>Inverted Page Table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7A54696-1134-A5B8-2ED6-EC9630E55AF3}"/>
              </a:ext>
            </a:extLst>
          </p:cNvPr>
          <p:cNvSpPr/>
          <p:nvPr/>
        </p:nvSpPr>
        <p:spPr>
          <a:xfrm>
            <a:off x="9370503" y="2958439"/>
            <a:ext cx="2105636" cy="1401619"/>
          </a:xfrm>
          <a:prstGeom prst="roundRect">
            <a:avLst/>
          </a:prstGeom>
          <a:solidFill>
            <a:srgbClr val="7EFA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</a:rPr>
              <a:t>Memory</a:t>
            </a:r>
            <a:endParaRPr lang="en-MY" b="1">
              <a:solidFill>
                <a:schemeClr val="tx1"/>
              </a:solidFill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8DEC637-FAD6-2BA5-16FF-7635E3D50CE0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5783654" y="2405449"/>
            <a:ext cx="3586849" cy="1253800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93876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</TotalTime>
  <Words>57</Words>
  <Application>Microsoft Office PowerPoint</Application>
  <PresentationFormat>Widescreen</PresentationFormat>
  <Paragraphs>41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Retrospect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asusa51522@outlook.com</dc:creator>
  <cp:lastModifiedBy>asusa51522@outlook.com</cp:lastModifiedBy>
  <cp:revision>1</cp:revision>
  <dcterms:created xsi:type="dcterms:W3CDTF">2023-07-25T07:58:31Z</dcterms:created>
  <dcterms:modified xsi:type="dcterms:W3CDTF">2023-07-28T03:50:40Z</dcterms:modified>
</cp:coreProperties>
</file>