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4" r:id="rId3"/>
    <p:sldId id="276" r:id="rId4"/>
    <p:sldId id="275" r:id="rId5"/>
    <p:sldId id="277" r:id="rId6"/>
    <p:sldId id="278" r:id="rId7"/>
    <p:sldId id="279" r:id="rId8"/>
    <p:sldId id="280" r:id="rId9"/>
    <p:sldId id="28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034A"/>
    <a:srgbClr val="C53A6A"/>
    <a:srgbClr val="F5DBE4"/>
    <a:srgbClr val="F2D2DD"/>
    <a:srgbClr val="EDC1D1"/>
    <a:srgbClr val="9F033E"/>
    <a:srgbClr val="E1A7B1"/>
    <a:srgbClr val="EBBCB5"/>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DEFD66-9EB9-487B-B095-925262C8A316}" v="10" dt="2023-10-04T01:58:49.8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86" d="100"/>
          <a:sy n="86" d="100"/>
        </p:scale>
        <p:origin x="5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On" userId="48cce44b0d916404" providerId="LiveId" clId="{71DEFD66-9EB9-487B-B095-925262C8A316}"/>
    <pc:docChg chg="undo custSel addSld delSld modSld">
      <pc:chgData name="Matthew On" userId="48cce44b0d916404" providerId="LiveId" clId="{71DEFD66-9EB9-487B-B095-925262C8A316}" dt="2023-10-04T02:02:18.353" v="388" actId="20577"/>
      <pc:docMkLst>
        <pc:docMk/>
      </pc:docMkLst>
      <pc:sldChg chg="delSp modSp mod">
        <pc:chgData name="Matthew On" userId="48cce44b0d916404" providerId="LiveId" clId="{71DEFD66-9EB9-487B-B095-925262C8A316}" dt="2023-10-04T02:02:18.353" v="388" actId="20577"/>
        <pc:sldMkLst>
          <pc:docMk/>
          <pc:sldMk cId="3559078934" sldId="256"/>
        </pc:sldMkLst>
        <pc:spChg chg="mod">
          <ac:chgData name="Matthew On" userId="48cce44b0d916404" providerId="LiveId" clId="{71DEFD66-9EB9-487B-B095-925262C8A316}" dt="2023-10-04T02:01:53.670" v="370" actId="20577"/>
          <ac:spMkLst>
            <pc:docMk/>
            <pc:sldMk cId="3559078934" sldId="256"/>
            <ac:spMk id="10" creationId="{95A0C77B-289C-D078-69AB-7A4C3ABB0B0D}"/>
          </ac:spMkLst>
        </pc:spChg>
        <pc:spChg chg="mod">
          <ac:chgData name="Matthew On" userId="48cce44b0d916404" providerId="LiveId" clId="{71DEFD66-9EB9-487B-B095-925262C8A316}" dt="2023-10-04T02:02:18.353" v="388" actId="20577"/>
          <ac:spMkLst>
            <pc:docMk/>
            <pc:sldMk cId="3559078934" sldId="256"/>
            <ac:spMk id="16" creationId="{C87C67A9-5865-290E-423B-7AB3944BAB3C}"/>
          </ac:spMkLst>
        </pc:spChg>
        <pc:spChg chg="mod">
          <ac:chgData name="Matthew On" userId="48cce44b0d916404" providerId="LiveId" clId="{71DEFD66-9EB9-487B-B095-925262C8A316}" dt="2023-10-04T02:01:37.001" v="345" actId="20577"/>
          <ac:spMkLst>
            <pc:docMk/>
            <pc:sldMk cId="3559078934" sldId="256"/>
            <ac:spMk id="34" creationId="{ED33C26D-A432-5A7C-7635-49F03142B0CE}"/>
          </ac:spMkLst>
        </pc:spChg>
        <pc:picChg chg="del">
          <ac:chgData name="Matthew On" userId="48cce44b0d916404" providerId="LiveId" clId="{71DEFD66-9EB9-487B-B095-925262C8A316}" dt="2023-10-04T02:01:41.688" v="346" actId="478"/>
          <ac:picMkLst>
            <pc:docMk/>
            <pc:sldMk cId="3559078934" sldId="256"/>
            <ac:picMk id="26" creationId="{D4682E0C-FB83-4039-3A4B-3205C05D9D84}"/>
          </ac:picMkLst>
        </pc:picChg>
        <pc:picChg chg="del">
          <ac:chgData name="Matthew On" userId="48cce44b0d916404" providerId="LiveId" clId="{71DEFD66-9EB9-487B-B095-925262C8A316}" dt="2023-10-04T02:01:43.893" v="347" actId="478"/>
          <ac:picMkLst>
            <pc:docMk/>
            <pc:sldMk cId="3559078934" sldId="256"/>
            <ac:picMk id="28" creationId="{F00E6711-5CF0-1A1F-42CC-A156232C4361}"/>
          </ac:picMkLst>
        </pc:picChg>
      </pc:sldChg>
      <pc:sldChg chg="modSp del mod">
        <pc:chgData name="Matthew On" userId="48cce44b0d916404" providerId="LiveId" clId="{71DEFD66-9EB9-487B-B095-925262C8A316}" dt="2023-10-04T02:00:57.835" v="325" actId="47"/>
        <pc:sldMkLst>
          <pc:docMk/>
          <pc:sldMk cId="3343900181" sldId="265"/>
        </pc:sldMkLst>
        <pc:spChg chg="mod">
          <ac:chgData name="Matthew On" userId="48cce44b0d916404" providerId="LiveId" clId="{71DEFD66-9EB9-487B-B095-925262C8A316}" dt="2023-10-04T02:00:54.817" v="324" actId="20577"/>
          <ac:spMkLst>
            <pc:docMk/>
            <pc:sldMk cId="3343900181" sldId="265"/>
            <ac:spMk id="11" creationId="{823E3C0D-7A1E-F62D-8AE1-F8B7103E2F63}"/>
          </ac:spMkLst>
        </pc:spChg>
      </pc:sldChg>
      <pc:sldChg chg="addSp delSp modSp del mod">
        <pc:chgData name="Matthew On" userId="48cce44b0d916404" providerId="LiveId" clId="{71DEFD66-9EB9-487B-B095-925262C8A316}" dt="2023-10-04T01:54:00.036" v="196" actId="47"/>
        <pc:sldMkLst>
          <pc:docMk/>
          <pc:sldMk cId="2975616911" sldId="266"/>
        </pc:sldMkLst>
        <pc:spChg chg="mod">
          <ac:chgData name="Matthew On" userId="48cce44b0d916404" providerId="LiveId" clId="{71DEFD66-9EB9-487B-B095-925262C8A316}" dt="2023-10-04T01:51:18.428" v="128" actId="1076"/>
          <ac:spMkLst>
            <pc:docMk/>
            <pc:sldMk cId="2975616911" sldId="266"/>
            <ac:spMk id="2" creationId="{3A34630A-B6CE-29C7-9880-3014980FC24F}"/>
          </ac:spMkLst>
        </pc:spChg>
        <pc:spChg chg="mod">
          <ac:chgData name="Matthew On" userId="48cce44b0d916404" providerId="LiveId" clId="{71DEFD66-9EB9-487B-B095-925262C8A316}" dt="2023-10-04T01:51:27.677" v="148" actId="20577"/>
          <ac:spMkLst>
            <pc:docMk/>
            <pc:sldMk cId="2975616911" sldId="266"/>
            <ac:spMk id="4" creationId="{CC80C7A8-506B-7171-3628-73A51E693FFA}"/>
          </ac:spMkLst>
        </pc:spChg>
        <pc:spChg chg="add del">
          <ac:chgData name="Matthew On" userId="48cce44b0d916404" providerId="LiveId" clId="{71DEFD66-9EB9-487B-B095-925262C8A316}" dt="2023-10-04T01:50:14.897" v="102"/>
          <ac:spMkLst>
            <pc:docMk/>
            <pc:sldMk cId="2975616911" sldId="266"/>
            <ac:spMk id="5" creationId="{596C7DB9-1EEF-E5C2-4EFD-29C5EF2D42F9}"/>
          </ac:spMkLst>
        </pc:spChg>
        <pc:picChg chg="add mod">
          <ac:chgData name="Matthew On" userId="48cce44b0d916404" providerId="LiveId" clId="{71DEFD66-9EB9-487B-B095-925262C8A316}" dt="2023-10-04T01:51:30.504" v="149" actId="1076"/>
          <ac:picMkLst>
            <pc:docMk/>
            <pc:sldMk cId="2975616911" sldId="266"/>
            <ac:picMk id="6" creationId="{5729BFA3-FFB3-B937-FABD-3BA6FC3A5A03}"/>
          </ac:picMkLst>
        </pc:picChg>
        <pc:picChg chg="del mod">
          <ac:chgData name="Matthew On" userId="48cce44b0d916404" providerId="LiveId" clId="{71DEFD66-9EB9-487B-B095-925262C8A316}" dt="2023-10-04T01:49:58.626" v="100" actId="478"/>
          <ac:picMkLst>
            <pc:docMk/>
            <pc:sldMk cId="2975616911" sldId="266"/>
            <ac:picMk id="1026" creationId="{4E7B19B2-DD1C-A582-9FCB-83CDB23528C2}"/>
          </ac:picMkLst>
        </pc:picChg>
        <pc:cxnChg chg="mod">
          <ac:chgData name="Matthew On" userId="48cce44b0d916404" providerId="LiveId" clId="{71DEFD66-9EB9-487B-B095-925262C8A316}" dt="2023-10-04T01:50:23.564" v="107" actId="1076"/>
          <ac:cxnSpMkLst>
            <pc:docMk/>
            <pc:sldMk cId="2975616911" sldId="266"/>
            <ac:cxnSpMk id="3" creationId="{44A03F4A-4F2B-A06E-2C6E-72F815CFB762}"/>
          </ac:cxnSpMkLst>
        </pc:cxnChg>
      </pc:sldChg>
      <pc:sldChg chg="del">
        <pc:chgData name="Matthew On" userId="48cce44b0d916404" providerId="LiveId" clId="{71DEFD66-9EB9-487B-B095-925262C8A316}" dt="2023-10-04T01:51:33.344" v="150" actId="47"/>
        <pc:sldMkLst>
          <pc:docMk/>
          <pc:sldMk cId="57110152" sldId="267"/>
        </pc:sldMkLst>
      </pc:sldChg>
      <pc:sldChg chg="delSp modSp mod">
        <pc:chgData name="Matthew On" userId="48cce44b0d916404" providerId="LiveId" clId="{71DEFD66-9EB9-487B-B095-925262C8A316}" dt="2023-10-04T02:00:44.735" v="321" actId="478"/>
        <pc:sldMkLst>
          <pc:docMk/>
          <pc:sldMk cId="4070911116" sldId="272"/>
        </pc:sldMkLst>
        <pc:spChg chg="mod">
          <ac:chgData name="Matthew On" userId="48cce44b0d916404" providerId="LiveId" clId="{71DEFD66-9EB9-487B-B095-925262C8A316}" dt="2023-10-04T02:00:42.656" v="320" actId="20577"/>
          <ac:spMkLst>
            <pc:docMk/>
            <pc:sldMk cId="4070911116" sldId="272"/>
            <ac:spMk id="8" creationId="{F8E33C44-906E-15A2-451D-0DBB4EE814F0}"/>
          </ac:spMkLst>
        </pc:spChg>
        <pc:spChg chg="del">
          <ac:chgData name="Matthew On" userId="48cce44b0d916404" providerId="LiveId" clId="{71DEFD66-9EB9-487B-B095-925262C8A316}" dt="2023-10-04T02:00:44.735" v="321" actId="478"/>
          <ac:spMkLst>
            <pc:docMk/>
            <pc:sldMk cId="4070911116" sldId="272"/>
            <ac:spMk id="10" creationId="{9DCBA2D7-48DD-F596-042C-487B51492502}"/>
          </ac:spMkLst>
        </pc:spChg>
        <pc:picChg chg="del mod">
          <ac:chgData name="Matthew On" userId="48cce44b0d916404" providerId="LiveId" clId="{71DEFD66-9EB9-487B-B095-925262C8A316}" dt="2023-10-04T02:00:35.654" v="318" actId="478"/>
          <ac:picMkLst>
            <pc:docMk/>
            <pc:sldMk cId="4070911116" sldId="272"/>
            <ac:picMk id="11" creationId="{3067861A-4074-7FFA-AD10-066EEA240E60}"/>
          </ac:picMkLst>
        </pc:picChg>
        <pc:picChg chg="del">
          <ac:chgData name="Matthew On" userId="48cce44b0d916404" providerId="LiveId" clId="{71DEFD66-9EB9-487B-B095-925262C8A316}" dt="2023-10-04T02:00:37.827" v="319" actId="478"/>
          <ac:picMkLst>
            <pc:docMk/>
            <pc:sldMk cId="4070911116" sldId="272"/>
            <ac:picMk id="12" creationId="{D6D61212-8E2C-7811-2605-0D461667AD6E}"/>
          </ac:picMkLst>
        </pc:picChg>
      </pc:sldChg>
      <pc:sldChg chg="del">
        <pc:chgData name="Matthew On" userId="48cce44b0d916404" providerId="LiveId" clId="{71DEFD66-9EB9-487B-B095-925262C8A316}" dt="2023-10-04T01:51:34.814" v="151" actId="47"/>
        <pc:sldMkLst>
          <pc:docMk/>
          <pc:sldMk cId="2945001961" sldId="273"/>
        </pc:sldMkLst>
      </pc:sldChg>
      <pc:sldChg chg="delSp modSp mod">
        <pc:chgData name="Matthew On" userId="48cce44b0d916404" providerId="LiveId" clId="{71DEFD66-9EB9-487B-B095-925262C8A316}" dt="2023-10-04T01:52:17.004" v="171" actId="20577"/>
        <pc:sldMkLst>
          <pc:docMk/>
          <pc:sldMk cId="529101001" sldId="274"/>
        </pc:sldMkLst>
        <pc:spChg chg="mod">
          <ac:chgData name="Matthew On" userId="48cce44b0d916404" providerId="LiveId" clId="{71DEFD66-9EB9-487B-B095-925262C8A316}" dt="2023-10-04T01:52:17.004" v="171" actId="20577"/>
          <ac:spMkLst>
            <pc:docMk/>
            <pc:sldMk cId="529101001" sldId="274"/>
            <ac:spMk id="2" creationId="{3A34630A-B6CE-29C7-9880-3014980FC24F}"/>
          </ac:spMkLst>
        </pc:spChg>
        <pc:spChg chg="mod">
          <ac:chgData name="Matthew On" userId="48cce44b0d916404" providerId="LiveId" clId="{71DEFD66-9EB9-487B-B095-925262C8A316}" dt="2023-10-04T01:44:26.722" v="14" actId="20577"/>
          <ac:spMkLst>
            <pc:docMk/>
            <pc:sldMk cId="529101001" sldId="274"/>
            <ac:spMk id="4" creationId="{CC80C7A8-506B-7171-3628-73A51E693FFA}"/>
          </ac:spMkLst>
        </pc:spChg>
        <pc:spChg chg="del topLvl">
          <ac:chgData name="Matthew On" userId="48cce44b0d916404" providerId="LiveId" clId="{71DEFD66-9EB9-487B-B095-925262C8A316}" dt="2023-10-04T01:44:16.360" v="0" actId="478"/>
          <ac:spMkLst>
            <pc:docMk/>
            <pc:sldMk cId="529101001" sldId="274"/>
            <ac:spMk id="9" creationId="{83736AA3-9C94-6B75-2AE1-D5E66C469003}"/>
          </ac:spMkLst>
        </pc:spChg>
        <pc:spChg chg="del topLvl">
          <ac:chgData name="Matthew On" userId="48cce44b0d916404" providerId="LiveId" clId="{71DEFD66-9EB9-487B-B095-925262C8A316}" dt="2023-10-04T01:44:19.684" v="1" actId="478"/>
          <ac:spMkLst>
            <pc:docMk/>
            <pc:sldMk cId="529101001" sldId="274"/>
            <ac:spMk id="10" creationId="{E7E2189B-84FA-4D92-E65D-B876E5899CF2}"/>
          </ac:spMkLst>
        </pc:spChg>
        <pc:grpChg chg="del">
          <ac:chgData name="Matthew On" userId="48cce44b0d916404" providerId="LiveId" clId="{71DEFD66-9EB9-487B-B095-925262C8A316}" dt="2023-10-04T01:44:16.360" v="0" actId="478"/>
          <ac:grpSpMkLst>
            <pc:docMk/>
            <pc:sldMk cId="529101001" sldId="274"/>
            <ac:grpSpMk id="8" creationId="{27DBADC7-5837-6D34-3A4A-9E0F09F637F7}"/>
          </ac:grpSpMkLst>
        </pc:grpChg>
      </pc:sldChg>
      <pc:sldChg chg="delSp modSp add mod">
        <pc:chgData name="Matthew On" userId="48cce44b0d916404" providerId="LiveId" clId="{71DEFD66-9EB9-487B-B095-925262C8A316}" dt="2023-10-04T01:53:50.617" v="195" actId="1076"/>
        <pc:sldMkLst>
          <pc:docMk/>
          <pc:sldMk cId="3243283003" sldId="275"/>
        </pc:sldMkLst>
        <pc:spChg chg="mod">
          <ac:chgData name="Matthew On" userId="48cce44b0d916404" providerId="LiveId" clId="{71DEFD66-9EB9-487B-B095-925262C8A316}" dt="2023-10-04T01:53:50.617" v="195" actId="1076"/>
          <ac:spMkLst>
            <pc:docMk/>
            <pc:sldMk cId="3243283003" sldId="275"/>
            <ac:spMk id="2" creationId="{3A34630A-B6CE-29C7-9880-3014980FC24F}"/>
          </ac:spMkLst>
        </pc:spChg>
        <pc:picChg chg="del mod">
          <ac:chgData name="Matthew On" userId="48cce44b0d916404" providerId="LiveId" clId="{71DEFD66-9EB9-487B-B095-925262C8A316}" dt="2023-10-04T01:53:45.218" v="194" actId="478"/>
          <ac:picMkLst>
            <pc:docMk/>
            <pc:sldMk cId="3243283003" sldId="275"/>
            <ac:picMk id="6" creationId="{5729BFA3-FFB3-B937-FABD-3BA6FC3A5A03}"/>
          </ac:picMkLst>
        </pc:picChg>
      </pc:sldChg>
      <pc:sldChg chg="modSp add mod">
        <pc:chgData name="Matthew On" userId="48cce44b0d916404" providerId="LiveId" clId="{71DEFD66-9EB9-487B-B095-925262C8A316}" dt="2023-10-04T01:52:39.165" v="184" actId="5793"/>
        <pc:sldMkLst>
          <pc:docMk/>
          <pc:sldMk cId="3033954196" sldId="276"/>
        </pc:sldMkLst>
        <pc:spChg chg="mod">
          <ac:chgData name="Matthew On" userId="48cce44b0d916404" providerId="LiveId" clId="{71DEFD66-9EB9-487B-B095-925262C8A316}" dt="2023-10-04T01:52:39.165" v="184" actId="5793"/>
          <ac:spMkLst>
            <pc:docMk/>
            <pc:sldMk cId="3033954196" sldId="276"/>
            <ac:spMk id="2" creationId="{3A34630A-B6CE-29C7-9880-3014980FC24F}"/>
          </ac:spMkLst>
        </pc:spChg>
        <pc:spChg chg="mod">
          <ac:chgData name="Matthew On" userId="48cce44b0d916404" providerId="LiveId" clId="{71DEFD66-9EB9-487B-B095-925262C8A316}" dt="2023-10-04T01:52:29.644" v="182" actId="20577"/>
          <ac:spMkLst>
            <pc:docMk/>
            <pc:sldMk cId="3033954196" sldId="276"/>
            <ac:spMk id="4" creationId="{CC80C7A8-506B-7171-3628-73A51E693FFA}"/>
          </ac:spMkLst>
        </pc:spChg>
      </pc:sldChg>
      <pc:sldChg chg="modSp add mod">
        <pc:chgData name="Matthew On" userId="48cce44b0d916404" providerId="LiveId" clId="{71DEFD66-9EB9-487B-B095-925262C8A316}" dt="2023-10-04T01:54:33.824" v="202" actId="404"/>
        <pc:sldMkLst>
          <pc:docMk/>
          <pc:sldMk cId="1010205095" sldId="277"/>
        </pc:sldMkLst>
        <pc:spChg chg="mod">
          <ac:chgData name="Matthew On" userId="48cce44b0d916404" providerId="LiveId" clId="{71DEFD66-9EB9-487B-B095-925262C8A316}" dt="2023-10-04T01:54:33.824" v="202" actId="404"/>
          <ac:spMkLst>
            <pc:docMk/>
            <pc:sldMk cId="1010205095" sldId="277"/>
            <ac:spMk id="2" creationId="{3A34630A-B6CE-29C7-9880-3014980FC24F}"/>
          </ac:spMkLst>
        </pc:spChg>
      </pc:sldChg>
      <pc:sldChg chg="modSp add mod">
        <pc:chgData name="Matthew On" userId="48cce44b0d916404" providerId="LiveId" clId="{71DEFD66-9EB9-487B-B095-925262C8A316}" dt="2023-10-04T01:56:26.730" v="227" actId="20577"/>
        <pc:sldMkLst>
          <pc:docMk/>
          <pc:sldMk cId="3355914743" sldId="278"/>
        </pc:sldMkLst>
        <pc:spChg chg="mod">
          <ac:chgData name="Matthew On" userId="48cce44b0d916404" providerId="LiveId" clId="{71DEFD66-9EB9-487B-B095-925262C8A316}" dt="2023-10-04T01:56:26.730" v="227" actId="20577"/>
          <ac:spMkLst>
            <pc:docMk/>
            <pc:sldMk cId="3355914743" sldId="278"/>
            <ac:spMk id="2" creationId="{3A34630A-B6CE-29C7-9880-3014980FC24F}"/>
          </ac:spMkLst>
        </pc:spChg>
      </pc:sldChg>
      <pc:sldChg chg="modSp add mod">
        <pc:chgData name="Matthew On" userId="48cce44b0d916404" providerId="LiveId" clId="{71DEFD66-9EB9-487B-B095-925262C8A316}" dt="2023-10-04T01:57:49.987" v="249" actId="1076"/>
        <pc:sldMkLst>
          <pc:docMk/>
          <pc:sldMk cId="2039012184" sldId="279"/>
        </pc:sldMkLst>
        <pc:spChg chg="mod">
          <ac:chgData name="Matthew On" userId="48cce44b0d916404" providerId="LiveId" clId="{71DEFD66-9EB9-487B-B095-925262C8A316}" dt="2023-10-04T01:57:49.987" v="249" actId="1076"/>
          <ac:spMkLst>
            <pc:docMk/>
            <pc:sldMk cId="2039012184" sldId="279"/>
            <ac:spMk id="2" creationId="{3A34630A-B6CE-29C7-9880-3014980FC24F}"/>
          </ac:spMkLst>
        </pc:spChg>
      </pc:sldChg>
      <pc:sldChg chg="modSp add mod">
        <pc:chgData name="Matthew On" userId="48cce44b0d916404" providerId="LiveId" clId="{71DEFD66-9EB9-487B-B095-925262C8A316}" dt="2023-10-04T01:58:18.353" v="267" actId="113"/>
        <pc:sldMkLst>
          <pc:docMk/>
          <pc:sldMk cId="47714752" sldId="280"/>
        </pc:sldMkLst>
        <pc:spChg chg="mod">
          <ac:chgData name="Matthew On" userId="48cce44b0d916404" providerId="LiveId" clId="{71DEFD66-9EB9-487B-B095-925262C8A316}" dt="2023-10-04T01:58:18.353" v="267" actId="113"/>
          <ac:spMkLst>
            <pc:docMk/>
            <pc:sldMk cId="47714752" sldId="280"/>
            <ac:spMk id="2" creationId="{3A34630A-B6CE-29C7-9880-3014980FC24F}"/>
          </ac:spMkLst>
        </pc:spChg>
      </pc:sldChg>
      <pc:sldChg chg="addSp modSp add mod">
        <pc:chgData name="Matthew On" userId="48cce44b0d916404" providerId="LiveId" clId="{71DEFD66-9EB9-487B-B095-925262C8A316}" dt="2023-10-04T02:00:29.478" v="316" actId="1076"/>
        <pc:sldMkLst>
          <pc:docMk/>
          <pc:sldMk cId="1780637643" sldId="281"/>
        </pc:sldMkLst>
        <pc:spChg chg="mod">
          <ac:chgData name="Matthew On" userId="48cce44b0d916404" providerId="LiveId" clId="{71DEFD66-9EB9-487B-B095-925262C8A316}" dt="2023-10-04T02:00:22.050" v="313" actId="1076"/>
          <ac:spMkLst>
            <pc:docMk/>
            <pc:sldMk cId="1780637643" sldId="281"/>
            <ac:spMk id="2" creationId="{3A34630A-B6CE-29C7-9880-3014980FC24F}"/>
          </ac:spMkLst>
        </pc:spChg>
        <pc:spChg chg="mod">
          <ac:chgData name="Matthew On" userId="48cce44b0d916404" providerId="LiveId" clId="{71DEFD66-9EB9-487B-B095-925262C8A316}" dt="2023-10-04T01:59:38.401" v="308" actId="20577"/>
          <ac:spMkLst>
            <pc:docMk/>
            <pc:sldMk cId="1780637643" sldId="281"/>
            <ac:spMk id="4" creationId="{CC80C7A8-506B-7171-3628-73A51E693FFA}"/>
          </ac:spMkLst>
        </pc:spChg>
        <pc:picChg chg="add mod">
          <ac:chgData name="Matthew On" userId="48cce44b0d916404" providerId="LiveId" clId="{71DEFD66-9EB9-487B-B095-925262C8A316}" dt="2023-10-04T02:00:29.478" v="316" actId="1076"/>
          <ac:picMkLst>
            <pc:docMk/>
            <pc:sldMk cId="1780637643" sldId="281"/>
            <ac:picMk id="6" creationId="{8CDFBF2F-7099-BC86-D39C-D04F4E635563}"/>
          </ac:picMkLst>
        </pc:picChg>
      </pc:sldChg>
    </pc:docChg>
  </pc:docChgLst>
  <pc:docChgLst>
    <pc:chgData name="asusa51522@outlook.com" userId="48cce44b0d916404" providerId="LiveId" clId="{1DD2E816-4CE6-4811-ADEA-A05E2D9CFA46}"/>
    <pc:docChg chg="undo redo custSel addSld delSld modSld">
      <pc:chgData name="asusa51522@outlook.com" userId="48cce44b0d916404" providerId="LiveId" clId="{1DD2E816-4CE6-4811-ADEA-A05E2D9CFA46}" dt="2023-05-19T07:24:30.621" v="9705"/>
      <pc:docMkLst>
        <pc:docMk/>
      </pc:docMkLst>
      <pc:sldChg chg="addSp delSp modSp mod">
        <pc:chgData name="asusa51522@outlook.com" userId="48cce44b0d916404" providerId="LiveId" clId="{1DD2E816-4CE6-4811-ADEA-A05E2D9CFA46}" dt="2023-05-19T06:39:22.929" v="9678" actId="20577"/>
        <pc:sldMkLst>
          <pc:docMk/>
          <pc:sldMk cId="3559078934" sldId="256"/>
        </pc:sldMkLst>
        <pc:spChg chg="add del mod">
          <ac:chgData name="asusa51522@outlook.com" userId="48cce44b0d916404" providerId="LiveId" clId="{1DD2E816-4CE6-4811-ADEA-A05E2D9CFA46}" dt="2023-05-17T00:17:56.061" v="2974" actId="1038"/>
          <ac:spMkLst>
            <pc:docMk/>
            <pc:sldMk cId="3559078934" sldId="256"/>
            <ac:spMk id="2" creationId="{876595BC-3C69-F4E0-0FDA-50DE6F2F8842}"/>
          </ac:spMkLst>
        </pc:spChg>
        <pc:spChg chg="add del mod">
          <ac:chgData name="asusa51522@outlook.com" userId="48cce44b0d916404" providerId="LiveId" clId="{1DD2E816-4CE6-4811-ADEA-A05E2D9CFA46}" dt="2023-05-17T00:17:56.061" v="2974" actId="1038"/>
          <ac:spMkLst>
            <pc:docMk/>
            <pc:sldMk cId="3559078934" sldId="256"/>
            <ac:spMk id="3" creationId="{7EEE4C12-CCAC-D126-0857-F859B612798C}"/>
          </ac:spMkLst>
        </pc:spChg>
        <pc:spChg chg="add del mod">
          <ac:chgData name="asusa51522@outlook.com" userId="48cce44b0d916404" providerId="LiveId" clId="{1DD2E816-4CE6-4811-ADEA-A05E2D9CFA46}" dt="2023-05-17T00:17:56.061" v="2974" actId="1038"/>
          <ac:spMkLst>
            <pc:docMk/>
            <pc:sldMk cId="3559078934" sldId="256"/>
            <ac:spMk id="4" creationId="{AD16F3BA-9852-4931-0251-863DA9BE1B85}"/>
          </ac:spMkLst>
        </pc:spChg>
        <pc:spChg chg="mod">
          <ac:chgData name="asusa51522@outlook.com" userId="48cce44b0d916404" providerId="LiveId" clId="{1DD2E816-4CE6-4811-ADEA-A05E2D9CFA46}" dt="2023-05-15T14:38:16.881" v="519"/>
          <ac:spMkLst>
            <pc:docMk/>
            <pc:sldMk cId="3559078934" sldId="256"/>
            <ac:spMk id="6" creationId="{DF91E0DC-AA2A-929D-A0A9-7CAF54B99EDB}"/>
          </ac:spMkLst>
        </pc:spChg>
        <pc:spChg chg="mod">
          <ac:chgData name="asusa51522@outlook.com" userId="48cce44b0d916404" providerId="LiveId" clId="{1DD2E816-4CE6-4811-ADEA-A05E2D9CFA46}" dt="2023-05-15T14:38:16.881" v="519"/>
          <ac:spMkLst>
            <pc:docMk/>
            <pc:sldMk cId="3559078934" sldId="256"/>
            <ac:spMk id="8" creationId="{A3D01EEC-CCE1-AB97-525C-4F9A9265B5EE}"/>
          </ac:spMkLst>
        </pc:spChg>
        <pc:spChg chg="add del mod">
          <ac:chgData name="asusa51522@outlook.com" userId="48cce44b0d916404" providerId="LiveId" clId="{1DD2E816-4CE6-4811-ADEA-A05E2D9CFA46}" dt="2023-05-17T00:17:56.061" v="2974" actId="1038"/>
          <ac:spMkLst>
            <pc:docMk/>
            <pc:sldMk cId="3559078934" sldId="256"/>
            <ac:spMk id="9" creationId="{31740F36-BD51-8F69-A85E-F69BFD185796}"/>
          </ac:spMkLst>
        </pc:spChg>
        <pc:spChg chg="add del mod">
          <ac:chgData name="asusa51522@outlook.com" userId="48cce44b0d916404" providerId="LiveId" clId="{1DD2E816-4CE6-4811-ADEA-A05E2D9CFA46}" dt="2023-05-15T14:39:30.980" v="591"/>
          <ac:spMkLst>
            <pc:docMk/>
            <pc:sldMk cId="3559078934" sldId="256"/>
            <ac:spMk id="9" creationId="{62171272-2096-51DD-60CF-145D7417D490}"/>
          </ac:spMkLst>
        </pc:spChg>
        <pc:spChg chg="add mod">
          <ac:chgData name="asusa51522@outlook.com" userId="48cce44b0d916404" providerId="LiveId" clId="{1DD2E816-4CE6-4811-ADEA-A05E2D9CFA46}" dt="2023-05-15T14:40:40.771" v="649" actId="1035"/>
          <ac:spMkLst>
            <pc:docMk/>
            <pc:sldMk cId="3559078934" sldId="256"/>
            <ac:spMk id="10" creationId="{95A0C77B-289C-D078-69AB-7A4C3ABB0B0D}"/>
          </ac:spMkLst>
        </pc:spChg>
        <pc:spChg chg="add del mod">
          <ac:chgData name="asusa51522@outlook.com" userId="48cce44b0d916404" providerId="LiveId" clId="{1DD2E816-4CE6-4811-ADEA-A05E2D9CFA46}" dt="2023-05-17T00:17:56.061" v="2974" actId="1038"/>
          <ac:spMkLst>
            <pc:docMk/>
            <pc:sldMk cId="3559078934" sldId="256"/>
            <ac:spMk id="11" creationId="{1A2C65B8-F8E4-2BD5-FC39-0C873AFA9846}"/>
          </ac:spMkLst>
        </pc:spChg>
        <pc:spChg chg="add del mod">
          <ac:chgData name="asusa51522@outlook.com" userId="48cce44b0d916404" providerId="LiveId" clId="{1DD2E816-4CE6-4811-ADEA-A05E2D9CFA46}" dt="2023-05-17T00:17:56.061" v="2974" actId="1038"/>
          <ac:spMkLst>
            <pc:docMk/>
            <pc:sldMk cId="3559078934" sldId="256"/>
            <ac:spMk id="12" creationId="{97A3608A-E631-98D0-4646-4E0A0F5CE0F1}"/>
          </ac:spMkLst>
        </pc:spChg>
        <pc:spChg chg="mod">
          <ac:chgData name="asusa51522@outlook.com" userId="48cce44b0d916404" providerId="LiveId" clId="{1DD2E816-4CE6-4811-ADEA-A05E2D9CFA46}" dt="2023-05-15T14:41:41.181" v="656" actId="1076"/>
          <ac:spMkLst>
            <pc:docMk/>
            <pc:sldMk cId="3559078934" sldId="256"/>
            <ac:spMk id="16" creationId="{C87C67A9-5865-290E-423B-7AB3944BAB3C}"/>
          </ac:spMkLst>
        </pc:spChg>
        <pc:spChg chg="mod">
          <ac:chgData name="asusa51522@outlook.com" userId="48cce44b0d916404" providerId="LiveId" clId="{1DD2E816-4CE6-4811-ADEA-A05E2D9CFA46}" dt="2023-05-19T06:39:22.929" v="9678" actId="20577"/>
          <ac:spMkLst>
            <pc:docMk/>
            <pc:sldMk cId="3559078934" sldId="256"/>
            <ac:spMk id="34" creationId="{ED33C26D-A432-5A7C-7635-49F03142B0CE}"/>
          </ac:spMkLst>
        </pc:spChg>
        <pc:grpChg chg="add mod">
          <ac:chgData name="asusa51522@outlook.com" userId="48cce44b0d916404" providerId="LiveId" clId="{1DD2E816-4CE6-4811-ADEA-A05E2D9CFA46}" dt="2023-05-17T00:17:13.873" v="2814" actId="1037"/>
          <ac:grpSpMkLst>
            <pc:docMk/>
            <pc:sldMk cId="3559078934" sldId="256"/>
            <ac:grpSpMk id="5" creationId="{197E2A21-B17A-5111-C0E6-5D84C3ACC88F}"/>
          </ac:grpSpMkLst>
        </pc:grpChg>
        <pc:picChg chg="add del mod">
          <ac:chgData name="asusa51522@outlook.com" userId="48cce44b0d916404" providerId="LiveId" clId="{1DD2E816-4CE6-4811-ADEA-A05E2D9CFA46}" dt="2023-05-17T08:23:01.438" v="8406"/>
          <ac:picMkLst>
            <pc:docMk/>
            <pc:sldMk cId="3559078934" sldId="256"/>
            <ac:picMk id="13" creationId="{154C59FE-B8CD-E388-647D-F60BE78C1D03}"/>
          </ac:picMkLst>
        </pc:picChg>
        <pc:picChg chg="add del mod">
          <ac:chgData name="asusa51522@outlook.com" userId="48cce44b0d916404" providerId="LiveId" clId="{1DD2E816-4CE6-4811-ADEA-A05E2D9CFA46}" dt="2023-05-17T08:23:01.438" v="8406"/>
          <ac:picMkLst>
            <pc:docMk/>
            <pc:sldMk cId="3559078934" sldId="256"/>
            <ac:picMk id="14" creationId="{5C200032-E077-E531-BCAE-2B16FB630701}"/>
          </ac:picMkLst>
        </pc:picChg>
        <pc:picChg chg="mod">
          <ac:chgData name="asusa51522@outlook.com" userId="48cce44b0d916404" providerId="LiveId" clId="{1DD2E816-4CE6-4811-ADEA-A05E2D9CFA46}" dt="2023-05-15T14:19:29.566" v="40" actId="1076"/>
          <ac:picMkLst>
            <pc:docMk/>
            <pc:sldMk cId="3559078934" sldId="256"/>
            <ac:picMk id="26" creationId="{D4682E0C-FB83-4039-3A4B-3205C05D9D84}"/>
          </ac:picMkLst>
        </pc:picChg>
        <pc:picChg chg="mod">
          <ac:chgData name="asusa51522@outlook.com" userId="48cce44b0d916404" providerId="LiveId" clId="{1DD2E816-4CE6-4811-ADEA-A05E2D9CFA46}" dt="2023-05-15T14:19:29.324" v="39" actId="1076"/>
          <ac:picMkLst>
            <pc:docMk/>
            <pc:sldMk cId="3559078934" sldId="256"/>
            <ac:picMk id="28" creationId="{F00E6711-5CF0-1A1F-42CC-A156232C4361}"/>
          </ac:picMkLst>
        </pc:picChg>
        <pc:cxnChg chg="add del mod">
          <ac:chgData name="asusa51522@outlook.com" userId="48cce44b0d916404" providerId="LiveId" clId="{1DD2E816-4CE6-4811-ADEA-A05E2D9CFA46}" dt="2023-05-15T14:17:59.050" v="30" actId="478"/>
          <ac:cxnSpMkLst>
            <pc:docMk/>
            <pc:sldMk cId="3559078934" sldId="256"/>
            <ac:cxnSpMk id="2" creationId="{1D05B5CA-14F9-EDFC-C052-30DE05F4F0A7}"/>
          </ac:cxnSpMkLst>
        </pc:cxnChg>
        <pc:cxnChg chg="mod">
          <ac:chgData name="asusa51522@outlook.com" userId="48cce44b0d916404" providerId="LiveId" clId="{1DD2E816-4CE6-4811-ADEA-A05E2D9CFA46}" dt="2023-05-15T14:42:42.257" v="660" actId="208"/>
          <ac:cxnSpMkLst>
            <pc:docMk/>
            <pc:sldMk cId="3559078934" sldId="256"/>
            <ac:cxnSpMk id="7" creationId="{D4CFD7D9-EDE8-A38F-2630-E36980876E4F}"/>
          </ac:cxnSpMkLst>
        </pc:cxnChg>
      </pc:sldChg>
      <pc:sldChg chg="addSp modSp del mod modTransition setBg">
        <pc:chgData name="asusa51522@outlook.com" userId="48cce44b0d916404" providerId="LiveId" clId="{1DD2E816-4CE6-4811-ADEA-A05E2D9CFA46}" dt="2023-05-17T04:56:53.093" v="2976" actId="47"/>
        <pc:sldMkLst>
          <pc:docMk/>
          <pc:sldMk cId="1926099490" sldId="257"/>
        </pc:sldMkLst>
        <pc:spChg chg="add mod">
          <ac:chgData name="asusa51522@outlook.com" userId="48cce44b0d916404" providerId="LiveId" clId="{1DD2E816-4CE6-4811-ADEA-A05E2D9CFA46}" dt="2023-05-17T00:15:16.923" v="2300" actId="1076"/>
          <ac:spMkLst>
            <pc:docMk/>
            <pc:sldMk cId="1926099490" sldId="257"/>
            <ac:spMk id="2" creationId="{3A34630A-B6CE-29C7-9880-3014980FC24F}"/>
          </ac:spMkLst>
        </pc:spChg>
        <pc:spChg chg="add mod">
          <ac:chgData name="asusa51522@outlook.com" userId="48cce44b0d916404" providerId="LiveId" clId="{1DD2E816-4CE6-4811-ADEA-A05E2D9CFA46}" dt="2023-05-17T00:15:00.883" v="2297" actId="255"/>
          <ac:spMkLst>
            <pc:docMk/>
            <pc:sldMk cId="1926099490" sldId="257"/>
            <ac:spMk id="4" creationId="{CC80C7A8-506B-7171-3628-73A51E693FFA}"/>
          </ac:spMkLst>
        </pc:spChg>
        <pc:cxnChg chg="add mod">
          <ac:chgData name="asusa51522@outlook.com" userId="48cce44b0d916404" providerId="LiveId" clId="{1DD2E816-4CE6-4811-ADEA-A05E2D9CFA46}" dt="2023-05-17T00:13:50.456" v="2090" actId="1036"/>
          <ac:cxnSpMkLst>
            <pc:docMk/>
            <pc:sldMk cId="1926099490" sldId="257"/>
            <ac:cxnSpMk id="3" creationId="{44A03F4A-4F2B-A06E-2C6E-72F815CFB762}"/>
          </ac:cxnSpMkLst>
        </pc:cxnChg>
      </pc:sldChg>
      <pc:sldChg chg="addSp delSp modSp mod modTransition modNotesTx">
        <pc:chgData name="asusa51522@outlook.com" userId="48cce44b0d916404" providerId="LiveId" clId="{1DD2E816-4CE6-4811-ADEA-A05E2D9CFA46}" dt="2023-05-19T06:48:58.502" v="9702"/>
        <pc:sldMkLst>
          <pc:docMk/>
          <pc:sldMk cId="2941856118" sldId="258"/>
        </pc:sldMkLst>
        <pc:spChg chg="add mod">
          <ac:chgData name="asusa51522@outlook.com" userId="48cce44b0d916404" providerId="LiveId" clId="{1DD2E816-4CE6-4811-ADEA-A05E2D9CFA46}" dt="2023-05-17T06:02:04.161" v="5753" actId="1036"/>
          <ac:spMkLst>
            <pc:docMk/>
            <pc:sldMk cId="2941856118" sldId="258"/>
            <ac:spMk id="2" creationId="{02947BD6-4262-B818-0AC4-AC8D8B9A5D3B}"/>
          </ac:spMkLst>
        </pc:spChg>
        <pc:spChg chg="add mod">
          <ac:chgData name="asusa51522@outlook.com" userId="48cce44b0d916404" providerId="LiveId" clId="{1DD2E816-4CE6-4811-ADEA-A05E2D9CFA46}" dt="2023-05-17T06:02:04.161" v="5753" actId="1036"/>
          <ac:spMkLst>
            <pc:docMk/>
            <pc:sldMk cId="2941856118" sldId="258"/>
            <ac:spMk id="3" creationId="{421D4F87-F7F6-EDEC-66BC-3C6193A909F2}"/>
          </ac:spMkLst>
        </pc:spChg>
        <pc:spChg chg="add mod">
          <ac:chgData name="asusa51522@outlook.com" userId="48cce44b0d916404" providerId="LiveId" clId="{1DD2E816-4CE6-4811-ADEA-A05E2D9CFA46}" dt="2023-05-17T06:03:51.903" v="5801" actId="1036"/>
          <ac:spMkLst>
            <pc:docMk/>
            <pc:sldMk cId="2941856118" sldId="258"/>
            <ac:spMk id="4" creationId="{851D97AE-AF19-BE88-F5C3-29562C5A9A8C}"/>
          </ac:spMkLst>
        </pc:spChg>
        <pc:spChg chg="add mod">
          <ac:chgData name="asusa51522@outlook.com" userId="48cce44b0d916404" providerId="LiveId" clId="{1DD2E816-4CE6-4811-ADEA-A05E2D9CFA46}" dt="2023-05-17T06:04:56.875" v="6015" actId="1037"/>
          <ac:spMkLst>
            <pc:docMk/>
            <pc:sldMk cId="2941856118" sldId="258"/>
            <ac:spMk id="6" creationId="{2894DDFE-1FBA-7FE8-1A8E-4E8ED721D59A}"/>
          </ac:spMkLst>
        </pc:spChg>
        <pc:spChg chg="add del mod">
          <ac:chgData name="asusa51522@outlook.com" userId="48cce44b0d916404" providerId="LiveId" clId="{1DD2E816-4CE6-4811-ADEA-A05E2D9CFA46}" dt="2023-05-17T06:07:09.949" v="6020" actId="478"/>
          <ac:spMkLst>
            <pc:docMk/>
            <pc:sldMk cId="2941856118" sldId="258"/>
            <ac:spMk id="7" creationId="{979FA215-C619-93B9-1E7E-AE0D245850D2}"/>
          </ac:spMkLst>
        </pc:spChg>
        <pc:spChg chg="add del mod">
          <ac:chgData name="asusa51522@outlook.com" userId="48cce44b0d916404" providerId="LiveId" clId="{1DD2E816-4CE6-4811-ADEA-A05E2D9CFA46}" dt="2023-05-17T06:16:48.261" v="6150" actId="478"/>
          <ac:spMkLst>
            <pc:docMk/>
            <pc:sldMk cId="2941856118" sldId="258"/>
            <ac:spMk id="8" creationId="{7C04474F-1BBD-8A02-4BE7-BD47B2AA31D7}"/>
          </ac:spMkLst>
        </pc:spChg>
        <pc:spChg chg="add mod ord topLvl">
          <ac:chgData name="asusa51522@outlook.com" userId="48cce44b0d916404" providerId="LiveId" clId="{1DD2E816-4CE6-4811-ADEA-A05E2D9CFA46}" dt="2023-05-17T14:18:52.232" v="9515" actId="113"/>
          <ac:spMkLst>
            <pc:docMk/>
            <pc:sldMk cId="2941856118" sldId="258"/>
            <ac:spMk id="10" creationId="{07C0AD92-ED07-D346-FF01-BCCAF4E9A35D}"/>
          </ac:spMkLst>
        </pc:spChg>
        <pc:spChg chg="add mod">
          <ac:chgData name="asusa51522@outlook.com" userId="48cce44b0d916404" providerId="LiveId" clId="{1DD2E816-4CE6-4811-ADEA-A05E2D9CFA46}" dt="2023-05-17T06:27:29.877" v="6558" actId="164"/>
          <ac:spMkLst>
            <pc:docMk/>
            <pc:sldMk cId="2941856118" sldId="258"/>
            <ac:spMk id="12" creationId="{3392E18F-804E-FC6E-0825-2572B0CFAEDA}"/>
          </ac:spMkLst>
        </pc:spChg>
        <pc:spChg chg="add mod">
          <ac:chgData name="asusa51522@outlook.com" userId="48cce44b0d916404" providerId="LiveId" clId="{1DD2E816-4CE6-4811-ADEA-A05E2D9CFA46}" dt="2023-05-17T07:47:36.182" v="7263"/>
          <ac:spMkLst>
            <pc:docMk/>
            <pc:sldMk cId="2941856118" sldId="258"/>
            <ac:spMk id="13" creationId="{5301E1AF-AA49-180B-0C9C-E1AE535AE78C}"/>
          </ac:spMkLst>
        </pc:spChg>
        <pc:spChg chg="add mod">
          <ac:chgData name="asusa51522@outlook.com" userId="48cce44b0d916404" providerId="LiveId" clId="{1DD2E816-4CE6-4811-ADEA-A05E2D9CFA46}" dt="2023-05-17T06:27:29.877" v="6558" actId="164"/>
          <ac:spMkLst>
            <pc:docMk/>
            <pc:sldMk cId="2941856118" sldId="258"/>
            <ac:spMk id="15" creationId="{80E35463-9F25-34A8-1549-C9302C0BC1AA}"/>
          </ac:spMkLst>
        </pc:spChg>
        <pc:spChg chg="add mod">
          <ac:chgData name="asusa51522@outlook.com" userId="48cce44b0d916404" providerId="LiveId" clId="{1DD2E816-4CE6-4811-ADEA-A05E2D9CFA46}" dt="2023-05-17T06:27:29.877" v="6558" actId="164"/>
          <ac:spMkLst>
            <pc:docMk/>
            <pc:sldMk cId="2941856118" sldId="258"/>
            <ac:spMk id="16" creationId="{FE669A81-96FF-CD48-CA9E-3A834148C97D}"/>
          </ac:spMkLst>
        </pc:spChg>
        <pc:spChg chg="add del mod">
          <ac:chgData name="asusa51522@outlook.com" userId="48cce44b0d916404" providerId="LiveId" clId="{1DD2E816-4CE6-4811-ADEA-A05E2D9CFA46}" dt="2023-05-17T07:47:35.798" v="7262" actId="478"/>
          <ac:spMkLst>
            <pc:docMk/>
            <pc:sldMk cId="2941856118" sldId="258"/>
            <ac:spMk id="21" creationId="{AA504C23-F465-34E8-D1AB-A631707BEB84}"/>
          </ac:spMkLst>
        </pc:spChg>
        <pc:grpChg chg="add del mod">
          <ac:chgData name="asusa51522@outlook.com" userId="48cce44b0d916404" providerId="LiveId" clId="{1DD2E816-4CE6-4811-ADEA-A05E2D9CFA46}" dt="2023-05-17T06:17:54.099" v="6177" actId="165"/>
          <ac:grpSpMkLst>
            <pc:docMk/>
            <pc:sldMk cId="2941856118" sldId="258"/>
            <ac:grpSpMk id="11" creationId="{10D7CF80-279A-3F4A-DC59-8FC8646F35C3}"/>
          </ac:grpSpMkLst>
        </pc:grpChg>
        <pc:grpChg chg="add mod">
          <ac:chgData name="asusa51522@outlook.com" userId="48cce44b0d916404" providerId="LiveId" clId="{1DD2E816-4CE6-4811-ADEA-A05E2D9CFA46}" dt="2023-05-17T06:27:29.877" v="6558" actId="164"/>
          <ac:grpSpMkLst>
            <pc:docMk/>
            <pc:sldMk cId="2941856118" sldId="258"/>
            <ac:grpSpMk id="17" creationId="{03C0CFEC-782E-2A4F-1284-558408E57B81}"/>
          </ac:grpSpMkLst>
        </pc:grpChg>
        <pc:grpChg chg="add mod">
          <ac:chgData name="asusa51522@outlook.com" userId="48cce44b0d916404" providerId="LiveId" clId="{1DD2E816-4CE6-4811-ADEA-A05E2D9CFA46}" dt="2023-05-17T06:27:29.877" v="6558" actId="164"/>
          <ac:grpSpMkLst>
            <pc:docMk/>
            <pc:sldMk cId="2941856118" sldId="258"/>
            <ac:grpSpMk id="18" creationId="{4D576631-9089-1AB8-2F62-D775EE962DCD}"/>
          </ac:grpSpMkLst>
        </pc:grpChg>
        <pc:grpChg chg="add mod">
          <ac:chgData name="asusa51522@outlook.com" userId="48cce44b0d916404" providerId="LiveId" clId="{1DD2E816-4CE6-4811-ADEA-A05E2D9CFA46}" dt="2023-05-17T06:27:29.877" v="6558" actId="164"/>
          <ac:grpSpMkLst>
            <pc:docMk/>
            <pc:sldMk cId="2941856118" sldId="258"/>
            <ac:grpSpMk id="19" creationId="{E77FAE69-A619-BB81-10B9-5F1B16716C60}"/>
          </ac:grpSpMkLst>
        </pc:grpChg>
        <pc:grpChg chg="add mod">
          <ac:chgData name="asusa51522@outlook.com" userId="48cce44b0d916404" providerId="LiveId" clId="{1DD2E816-4CE6-4811-ADEA-A05E2D9CFA46}" dt="2023-05-17T06:27:29.877" v="6558" actId="164"/>
          <ac:grpSpMkLst>
            <pc:docMk/>
            <pc:sldMk cId="2941856118" sldId="258"/>
            <ac:grpSpMk id="20" creationId="{CBF3F094-73AA-EFFF-1C45-3E3CB6064EB0}"/>
          </ac:grpSpMkLst>
        </pc:grpChg>
        <pc:picChg chg="add mod">
          <ac:chgData name="asusa51522@outlook.com" userId="48cce44b0d916404" providerId="LiveId" clId="{1DD2E816-4CE6-4811-ADEA-A05E2D9CFA46}" dt="2023-05-17T07:49:05.455" v="7296" actId="688"/>
          <ac:picMkLst>
            <pc:docMk/>
            <pc:sldMk cId="2941856118" sldId="258"/>
            <ac:picMk id="8" creationId="{C99CD164-CD21-7885-BB9B-477082141E8C}"/>
          </ac:picMkLst>
        </pc:picChg>
        <pc:picChg chg="add del mod">
          <ac:chgData name="asusa51522@outlook.com" userId="48cce44b0d916404" providerId="LiveId" clId="{1DD2E816-4CE6-4811-ADEA-A05E2D9CFA46}" dt="2023-05-17T06:20:14.970" v="6243" actId="478"/>
          <ac:picMkLst>
            <pc:docMk/>
            <pc:sldMk cId="2941856118" sldId="258"/>
            <ac:picMk id="9" creationId="{07955491-5A67-2BCC-C1B3-9E8BC0BA80C7}"/>
          </ac:picMkLst>
        </pc:picChg>
        <pc:picChg chg="add mod">
          <ac:chgData name="asusa51522@outlook.com" userId="48cce44b0d916404" providerId="LiveId" clId="{1DD2E816-4CE6-4811-ADEA-A05E2D9CFA46}" dt="2023-05-17T07:49:03.047" v="7295" actId="688"/>
          <ac:picMkLst>
            <pc:docMk/>
            <pc:sldMk cId="2941856118" sldId="258"/>
            <ac:picMk id="11" creationId="{AED73BF6-55D2-64F6-4A40-1F44C8796039}"/>
          </ac:picMkLst>
        </pc:picChg>
        <pc:picChg chg="add del mod">
          <ac:chgData name="asusa51522@outlook.com" userId="48cce44b0d916404" providerId="LiveId" clId="{1DD2E816-4CE6-4811-ADEA-A05E2D9CFA46}" dt="2023-05-17T06:21:40.217" v="6256" actId="478"/>
          <ac:picMkLst>
            <pc:docMk/>
            <pc:sldMk cId="2941856118" sldId="258"/>
            <ac:picMk id="13" creationId="{65960116-B3C2-3800-2B69-36E94D17BB6F}"/>
          </ac:picMkLst>
        </pc:picChg>
        <pc:picChg chg="add mod">
          <ac:chgData name="asusa51522@outlook.com" userId="48cce44b0d916404" providerId="LiveId" clId="{1DD2E816-4CE6-4811-ADEA-A05E2D9CFA46}" dt="2023-05-17T06:27:29.877" v="6558" actId="164"/>
          <ac:picMkLst>
            <pc:docMk/>
            <pc:sldMk cId="2941856118" sldId="258"/>
            <ac:picMk id="14" creationId="{07955491-5A67-2BCC-C1B3-9E8BC0BA80C7}"/>
          </ac:picMkLst>
        </pc:picChg>
        <pc:picChg chg="add mod topLvl">
          <ac:chgData name="asusa51522@outlook.com" userId="48cce44b0d916404" providerId="LiveId" clId="{1DD2E816-4CE6-4811-ADEA-A05E2D9CFA46}" dt="2023-05-17T06:27:29.877" v="6558" actId="164"/>
          <ac:picMkLst>
            <pc:docMk/>
            <pc:sldMk cId="2941856118" sldId="258"/>
            <ac:picMk id="1026" creationId="{11E44635-51DF-F3DA-35F3-E2E9147AA0C1}"/>
          </ac:picMkLst>
        </pc:picChg>
        <pc:cxnChg chg="add mod">
          <ac:chgData name="asusa51522@outlook.com" userId="48cce44b0d916404" providerId="LiveId" clId="{1DD2E816-4CE6-4811-ADEA-A05E2D9CFA46}" dt="2023-05-17T06:04:00.296" v="5802"/>
          <ac:cxnSpMkLst>
            <pc:docMk/>
            <pc:sldMk cId="2941856118" sldId="258"/>
            <ac:cxnSpMk id="5" creationId="{3D289907-6675-3CC2-AB0D-F51E3D616B7E}"/>
          </ac:cxnSpMkLst>
        </pc:cxnChg>
      </pc:sldChg>
      <pc:sldChg chg="del">
        <pc:chgData name="asusa51522@outlook.com" userId="48cce44b0d916404" providerId="LiveId" clId="{1DD2E816-4CE6-4811-ADEA-A05E2D9CFA46}" dt="2023-05-17T07:49:21.584" v="7297" actId="47"/>
        <pc:sldMkLst>
          <pc:docMk/>
          <pc:sldMk cId="4073480154" sldId="259"/>
        </pc:sldMkLst>
      </pc:sldChg>
      <pc:sldChg chg="del">
        <pc:chgData name="asusa51522@outlook.com" userId="48cce44b0d916404" providerId="LiveId" clId="{1DD2E816-4CE6-4811-ADEA-A05E2D9CFA46}" dt="2023-05-17T07:49:22.647" v="7298" actId="47"/>
        <pc:sldMkLst>
          <pc:docMk/>
          <pc:sldMk cId="1063624111" sldId="260"/>
        </pc:sldMkLst>
      </pc:sldChg>
      <pc:sldChg chg="del">
        <pc:chgData name="asusa51522@outlook.com" userId="48cce44b0d916404" providerId="LiveId" clId="{1DD2E816-4CE6-4811-ADEA-A05E2D9CFA46}" dt="2023-05-17T07:49:23.432" v="7299" actId="47"/>
        <pc:sldMkLst>
          <pc:docMk/>
          <pc:sldMk cId="401345755" sldId="261"/>
        </pc:sldMkLst>
      </pc:sldChg>
      <pc:sldChg chg="addSp delSp modSp mod modTransition modNotesTx">
        <pc:chgData name="asusa51522@outlook.com" userId="48cce44b0d916404" providerId="LiveId" clId="{1DD2E816-4CE6-4811-ADEA-A05E2D9CFA46}" dt="2023-05-19T06:47:47.359" v="9699"/>
        <pc:sldMkLst>
          <pc:docMk/>
          <pc:sldMk cId="3406260374" sldId="262"/>
        </pc:sldMkLst>
        <pc:spChg chg="mod">
          <ac:chgData name="asusa51522@outlook.com" userId="48cce44b0d916404" providerId="LiveId" clId="{1DD2E816-4CE6-4811-ADEA-A05E2D9CFA46}" dt="2023-05-18T00:31:18.128" v="9518" actId="113"/>
          <ac:spMkLst>
            <pc:docMk/>
            <pc:sldMk cId="3406260374" sldId="262"/>
            <ac:spMk id="3" creationId="{41F79466-AD97-9E25-C128-0C4F1DD4E2ED}"/>
          </ac:spMkLst>
        </pc:spChg>
        <pc:spChg chg="mod">
          <ac:chgData name="asusa51522@outlook.com" userId="48cce44b0d916404" providerId="LiveId" clId="{1DD2E816-4CE6-4811-ADEA-A05E2D9CFA46}" dt="2023-05-17T07:59:31.912" v="7483" actId="20577"/>
          <ac:spMkLst>
            <pc:docMk/>
            <pc:sldMk cId="3406260374" sldId="262"/>
            <ac:spMk id="4" creationId="{8441DD62-32E9-8FB3-AE11-E1ACB1AD1E41}"/>
          </ac:spMkLst>
        </pc:spChg>
        <pc:spChg chg="add mod">
          <ac:chgData name="asusa51522@outlook.com" userId="48cce44b0d916404" providerId="LiveId" clId="{1DD2E816-4CE6-4811-ADEA-A05E2D9CFA46}" dt="2023-05-17T07:53:42.474" v="7356" actId="20577"/>
          <ac:spMkLst>
            <pc:docMk/>
            <pc:sldMk cId="3406260374" sldId="262"/>
            <ac:spMk id="5" creationId="{7E9405EB-B598-2602-CA54-ABCA5D303682}"/>
          </ac:spMkLst>
        </pc:spChg>
        <pc:spChg chg="add mod">
          <ac:chgData name="asusa51522@outlook.com" userId="48cce44b0d916404" providerId="LiveId" clId="{1DD2E816-4CE6-4811-ADEA-A05E2D9CFA46}" dt="2023-05-17T07:55:11.088" v="7385" actId="114"/>
          <ac:spMkLst>
            <pc:docMk/>
            <pc:sldMk cId="3406260374" sldId="262"/>
            <ac:spMk id="7" creationId="{D1472B28-231E-AC90-B0B8-163EFADE2892}"/>
          </ac:spMkLst>
        </pc:spChg>
        <pc:spChg chg="mod">
          <ac:chgData name="asusa51522@outlook.com" userId="48cce44b0d916404" providerId="LiveId" clId="{1DD2E816-4CE6-4811-ADEA-A05E2D9CFA46}" dt="2023-05-18T00:31:20.411" v="9519" actId="113"/>
          <ac:spMkLst>
            <pc:docMk/>
            <pc:sldMk cId="3406260374" sldId="262"/>
            <ac:spMk id="9" creationId="{EEF63244-F18F-51AD-C369-8C531AD16562}"/>
          </ac:spMkLst>
        </pc:spChg>
        <pc:spChg chg="mod">
          <ac:chgData name="asusa51522@outlook.com" userId="48cce44b0d916404" providerId="LiveId" clId="{1DD2E816-4CE6-4811-ADEA-A05E2D9CFA46}" dt="2023-05-17T07:55:57.209" v="7396"/>
          <ac:spMkLst>
            <pc:docMk/>
            <pc:sldMk cId="3406260374" sldId="262"/>
            <ac:spMk id="10" creationId="{197D057F-DABE-F379-ADCC-BDCE701EA118}"/>
          </ac:spMkLst>
        </pc:spChg>
        <pc:spChg chg="mod">
          <ac:chgData name="asusa51522@outlook.com" userId="48cce44b0d916404" providerId="LiveId" clId="{1DD2E816-4CE6-4811-ADEA-A05E2D9CFA46}" dt="2023-05-18T00:31:27.846" v="9521" actId="113"/>
          <ac:spMkLst>
            <pc:docMk/>
            <pc:sldMk cId="3406260374" sldId="262"/>
            <ac:spMk id="12" creationId="{33A5A1FA-2DF1-53E7-6D4E-BC550F4264B8}"/>
          </ac:spMkLst>
        </pc:spChg>
        <pc:spChg chg="mod">
          <ac:chgData name="asusa51522@outlook.com" userId="48cce44b0d916404" providerId="LiveId" clId="{1DD2E816-4CE6-4811-ADEA-A05E2D9CFA46}" dt="2023-05-17T07:56:03.762" v="7397"/>
          <ac:spMkLst>
            <pc:docMk/>
            <pc:sldMk cId="3406260374" sldId="262"/>
            <ac:spMk id="13" creationId="{84113C8B-71F0-9F77-FC58-ECBCE52730E8}"/>
          </ac:spMkLst>
        </pc:spChg>
        <pc:spChg chg="mod">
          <ac:chgData name="asusa51522@outlook.com" userId="48cce44b0d916404" providerId="LiveId" clId="{1DD2E816-4CE6-4811-ADEA-A05E2D9CFA46}" dt="2023-05-17T08:15:52.602" v="8231" actId="1038"/>
          <ac:spMkLst>
            <pc:docMk/>
            <pc:sldMk cId="3406260374" sldId="262"/>
            <ac:spMk id="20" creationId="{6EA2DD37-5BDF-1DFD-9B8E-8F9E1191BD85}"/>
          </ac:spMkLst>
        </pc:spChg>
        <pc:spChg chg="mod">
          <ac:chgData name="asusa51522@outlook.com" userId="48cce44b0d916404" providerId="LiveId" clId="{1DD2E816-4CE6-4811-ADEA-A05E2D9CFA46}" dt="2023-05-17T08:15:52.602" v="8231" actId="1038"/>
          <ac:spMkLst>
            <pc:docMk/>
            <pc:sldMk cId="3406260374" sldId="262"/>
            <ac:spMk id="21" creationId="{F54CC72E-9959-E279-CD47-572314D8A11D}"/>
          </ac:spMkLst>
        </pc:spChg>
        <pc:spChg chg="mod">
          <ac:chgData name="asusa51522@outlook.com" userId="48cce44b0d916404" providerId="LiveId" clId="{1DD2E816-4CE6-4811-ADEA-A05E2D9CFA46}" dt="2023-05-17T08:16:05.949" v="8376" actId="1037"/>
          <ac:spMkLst>
            <pc:docMk/>
            <pc:sldMk cId="3406260374" sldId="262"/>
            <ac:spMk id="25" creationId="{5E2CF0DB-C5B5-0F4D-BA68-28F9FE290FB0}"/>
          </ac:spMkLst>
        </pc:spChg>
        <pc:spChg chg="mod">
          <ac:chgData name="asusa51522@outlook.com" userId="48cce44b0d916404" providerId="LiveId" clId="{1DD2E816-4CE6-4811-ADEA-A05E2D9CFA46}" dt="2023-05-17T08:16:05.949" v="8376" actId="1037"/>
          <ac:spMkLst>
            <pc:docMk/>
            <pc:sldMk cId="3406260374" sldId="262"/>
            <ac:spMk id="26" creationId="{C82EB716-5055-8751-77E8-AAF7B3E07881}"/>
          </ac:spMkLst>
        </pc:spChg>
        <pc:spChg chg="mod">
          <ac:chgData name="asusa51522@outlook.com" userId="48cce44b0d916404" providerId="LiveId" clId="{1DD2E816-4CE6-4811-ADEA-A05E2D9CFA46}" dt="2023-05-17T08:16:00.099" v="8304" actId="1038"/>
          <ac:spMkLst>
            <pc:docMk/>
            <pc:sldMk cId="3406260374" sldId="262"/>
            <ac:spMk id="30" creationId="{2D2B9760-5746-E8D8-E5F3-C8161C39B3BC}"/>
          </ac:spMkLst>
        </pc:spChg>
        <pc:spChg chg="mod">
          <ac:chgData name="asusa51522@outlook.com" userId="48cce44b0d916404" providerId="LiveId" clId="{1DD2E816-4CE6-4811-ADEA-A05E2D9CFA46}" dt="2023-05-17T08:16:00.099" v="8304" actId="1038"/>
          <ac:spMkLst>
            <pc:docMk/>
            <pc:sldMk cId="3406260374" sldId="262"/>
            <ac:spMk id="31" creationId="{64971EF7-3900-619E-C973-C0D1AA2A03F1}"/>
          </ac:spMkLst>
        </pc:spChg>
        <pc:grpChg chg="add mod">
          <ac:chgData name="asusa51522@outlook.com" userId="48cce44b0d916404" providerId="LiveId" clId="{1DD2E816-4CE6-4811-ADEA-A05E2D9CFA46}" dt="2023-05-17T08:14:00.952" v="7803" actId="164"/>
          <ac:grpSpMkLst>
            <pc:docMk/>
            <pc:sldMk cId="3406260374" sldId="262"/>
            <ac:grpSpMk id="2" creationId="{60180B7A-5A28-FC45-7FE6-25EA2A6C103D}"/>
          </ac:grpSpMkLst>
        </pc:grpChg>
        <pc:grpChg chg="add mod">
          <ac:chgData name="asusa51522@outlook.com" userId="48cce44b0d916404" providerId="LiveId" clId="{1DD2E816-4CE6-4811-ADEA-A05E2D9CFA46}" dt="2023-05-17T08:14:02.736" v="7804" actId="164"/>
          <ac:grpSpMkLst>
            <pc:docMk/>
            <pc:sldMk cId="3406260374" sldId="262"/>
            <ac:grpSpMk id="8" creationId="{77A94FF7-9199-5D0A-C1D1-C2ED4B47397D}"/>
          </ac:grpSpMkLst>
        </pc:grpChg>
        <pc:grpChg chg="add mod">
          <ac:chgData name="asusa51522@outlook.com" userId="48cce44b0d916404" providerId="LiveId" clId="{1DD2E816-4CE6-4811-ADEA-A05E2D9CFA46}" dt="2023-05-17T08:14:04.549" v="7805" actId="164"/>
          <ac:grpSpMkLst>
            <pc:docMk/>
            <pc:sldMk cId="3406260374" sldId="262"/>
            <ac:grpSpMk id="11" creationId="{BB2F40D4-BA82-7FC1-C572-39F0DA2884E3}"/>
          </ac:grpSpMkLst>
        </pc:grpChg>
        <pc:grpChg chg="add mod">
          <ac:chgData name="asusa51522@outlook.com" userId="48cce44b0d916404" providerId="LiveId" clId="{1DD2E816-4CE6-4811-ADEA-A05E2D9CFA46}" dt="2023-05-17T08:14:00.952" v="7803" actId="164"/>
          <ac:grpSpMkLst>
            <pc:docMk/>
            <pc:sldMk cId="3406260374" sldId="262"/>
            <ac:grpSpMk id="14" creationId="{A706345B-2DFE-E7F0-7002-AD0BB3198B62}"/>
          </ac:grpSpMkLst>
        </pc:grpChg>
        <pc:grpChg chg="add mod">
          <ac:chgData name="asusa51522@outlook.com" userId="48cce44b0d916404" providerId="LiveId" clId="{1DD2E816-4CE6-4811-ADEA-A05E2D9CFA46}" dt="2023-05-17T08:14:02.736" v="7804" actId="164"/>
          <ac:grpSpMkLst>
            <pc:docMk/>
            <pc:sldMk cId="3406260374" sldId="262"/>
            <ac:grpSpMk id="15" creationId="{3AC5DD30-B9E5-395B-F2F6-D2650900A516}"/>
          </ac:grpSpMkLst>
        </pc:grpChg>
        <pc:grpChg chg="add mod">
          <ac:chgData name="asusa51522@outlook.com" userId="48cce44b0d916404" providerId="LiveId" clId="{1DD2E816-4CE6-4811-ADEA-A05E2D9CFA46}" dt="2023-05-17T08:14:04.549" v="7805" actId="164"/>
          <ac:grpSpMkLst>
            <pc:docMk/>
            <pc:sldMk cId="3406260374" sldId="262"/>
            <ac:grpSpMk id="16" creationId="{920CD0B0-B367-97F5-A317-DA28F5FF324C}"/>
          </ac:grpSpMkLst>
        </pc:grpChg>
        <pc:grpChg chg="add mod">
          <ac:chgData name="asusa51522@outlook.com" userId="48cce44b0d916404" providerId="LiveId" clId="{1DD2E816-4CE6-4811-ADEA-A05E2D9CFA46}" dt="2023-05-17T08:15:52.602" v="8231" actId="1038"/>
          <ac:grpSpMkLst>
            <pc:docMk/>
            <pc:sldMk cId="3406260374" sldId="262"/>
            <ac:grpSpMk id="17" creationId="{FF203F5D-E5D1-26D9-6A07-AD71AE0733A9}"/>
          </ac:grpSpMkLst>
        </pc:grpChg>
        <pc:grpChg chg="mod">
          <ac:chgData name="asusa51522@outlook.com" userId="48cce44b0d916404" providerId="LiveId" clId="{1DD2E816-4CE6-4811-ADEA-A05E2D9CFA46}" dt="2023-05-17T08:15:52.602" v="8231" actId="1038"/>
          <ac:grpSpMkLst>
            <pc:docMk/>
            <pc:sldMk cId="3406260374" sldId="262"/>
            <ac:grpSpMk id="18" creationId="{7F18FD42-57C9-9C44-BE5A-1458DFCD5AA0}"/>
          </ac:grpSpMkLst>
        </pc:grpChg>
        <pc:grpChg chg="add mod">
          <ac:chgData name="asusa51522@outlook.com" userId="48cce44b0d916404" providerId="LiveId" clId="{1DD2E816-4CE6-4811-ADEA-A05E2D9CFA46}" dt="2023-05-17T08:16:05.949" v="8376" actId="1037"/>
          <ac:grpSpMkLst>
            <pc:docMk/>
            <pc:sldMk cId="3406260374" sldId="262"/>
            <ac:grpSpMk id="22" creationId="{5A649597-BA8B-2D82-6759-D077B69121D7}"/>
          </ac:grpSpMkLst>
        </pc:grpChg>
        <pc:grpChg chg="mod">
          <ac:chgData name="asusa51522@outlook.com" userId="48cce44b0d916404" providerId="LiveId" clId="{1DD2E816-4CE6-4811-ADEA-A05E2D9CFA46}" dt="2023-05-17T08:16:05.949" v="8376" actId="1037"/>
          <ac:grpSpMkLst>
            <pc:docMk/>
            <pc:sldMk cId="3406260374" sldId="262"/>
            <ac:grpSpMk id="23" creationId="{B0216E35-FF32-22DC-CF59-7B57C48DAFF5}"/>
          </ac:grpSpMkLst>
        </pc:grpChg>
        <pc:grpChg chg="add mod">
          <ac:chgData name="asusa51522@outlook.com" userId="48cce44b0d916404" providerId="LiveId" clId="{1DD2E816-4CE6-4811-ADEA-A05E2D9CFA46}" dt="2023-05-17T08:16:00.099" v="8304" actId="1038"/>
          <ac:grpSpMkLst>
            <pc:docMk/>
            <pc:sldMk cId="3406260374" sldId="262"/>
            <ac:grpSpMk id="27" creationId="{BE9BA72A-87A0-32A6-1FF0-24BC3DBD8C87}"/>
          </ac:grpSpMkLst>
        </pc:grpChg>
        <pc:grpChg chg="mod">
          <ac:chgData name="asusa51522@outlook.com" userId="48cce44b0d916404" providerId="LiveId" clId="{1DD2E816-4CE6-4811-ADEA-A05E2D9CFA46}" dt="2023-05-17T08:16:00.099" v="8304" actId="1038"/>
          <ac:grpSpMkLst>
            <pc:docMk/>
            <pc:sldMk cId="3406260374" sldId="262"/>
            <ac:grpSpMk id="28" creationId="{3D2EA0E3-4B25-D3F3-D27C-2C2C7CCD6BF4}"/>
          </ac:grpSpMkLst>
        </pc:grpChg>
        <pc:picChg chg="mod">
          <ac:chgData name="asusa51522@outlook.com" userId="48cce44b0d916404" providerId="LiveId" clId="{1DD2E816-4CE6-4811-ADEA-A05E2D9CFA46}" dt="2023-05-17T08:15:52.602" v="8231" actId="1038"/>
          <ac:picMkLst>
            <pc:docMk/>
            <pc:sldMk cId="3406260374" sldId="262"/>
            <ac:picMk id="19" creationId="{B1B3E656-C358-9EF1-8190-D762B3C132DC}"/>
          </ac:picMkLst>
        </pc:picChg>
        <pc:picChg chg="mod">
          <ac:chgData name="asusa51522@outlook.com" userId="48cce44b0d916404" providerId="LiveId" clId="{1DD2E816-4CE6-4811-ADEA-A05E2D9CFA46}" dt="2023-05-17T08:16:05.949" v="8376" actId="1037"/>
          <ac:picMkLst>
            <pc:docMk/>
            <pc:sldMk cId="3406260374" sldId="262"/>
            <ac:picMk id="24" creationId="{8EEF0C2F-FC94-5592-C778-1F63927D2A04}"/>
          </ac:picMkLst>
        </pc:picChg>
        <pc:picChg chg="mod">
          <ac:chgData name="asusa51522@outlook.com" userId="48cce44b0d916404" providerId="LiveId" clId="{1DD2E816-4CE6-4811-ADEA-A05E2D9CFA46}" dt="2023-05-17T08:16:00.099" v="8304" actId="1038"/>
          <ac:picMkLst>
            <pc:docMk/>
            <pc:sldMk cId="3406260374" sldId="262"/>
            <ac:picMk id="29" creationId="{8A24FF6F-5E53-9BC5-0695-238FC60B28B4}"/>
          </ac:picMkLst>
        </pc:picChg>
        <pc:picChg chg="add mod">
          <ac:chgData name="asusa51522@outlook.com" userId="48cce44b0d916404" providerId="LiveId" clId="{1DD2E816-4CE6-4811-ADEA-A05E2D9CFA46}" dt="2023-05-17T08:24:42.963" v="8422" actId="1076"/>
          <ac:picMkLst>
            <pc:docMk/>
            <pc:sldMk cId="3406260374" sldId="262"/>
            <ac:picMk id="32" creationId="{C64CC5BE-70CD-35EB-9744-1AD580316AEA}"/>
          </ac:picMkLst>
        </pc:picChg>
        <pc:picChg chg="add mod">
          <ac:chgData name="asusa51522@outlook.com" userId="48cce44b0d916404" providerId="LiveId" clId="{1DD2E816-4CE6-4811-ADEA-A05E2D9CFA46}" dt="2023-05-17T08:24:40.929" v="8421" actId="1076"/>
          <ac:picMkLst>
            <pc:docMk/>
            <pc:sldMk cId="3406260374" sldId="262"/>
            <ac:picMk id="33" creationId="{AE8E78AC-0A7E-58B2-8E0F-5F5DE7658E7D}"/>
          </ac:picMkLst>
        </pc:picChg>
        <pc:picChg chg="add del mod">
          <ac:chgData name="asusa51522@outlook.com" userId="48cce44b0d916404" providerId="LiveId" clId="{1DD2E816-4CE6-4811-ADEA-A05E2D9CFA46}" dt="2023-05-17T07:57:27.801" v="7407" actId="478"/>
          <ac:picMkLst>
            <pc:docMk/>
            <pc:sldMk cId="3406260374" sldId="262"/>
            <ac:picMk id="1026" creationId="{3E3E564B-49D5-BC74-1FEB-49892FDA8401}"/>
          </ac:picMkLst>
        </pc:picChg>
        <pc:picChg chg="add mod">
          <ac:chgData name="asusa51522@outlook.com" userId="48cce44b0d916404" providerId="LiveId" clId="{1DD2E816-4CE6-4811-ADEA-A05E2D9CFA46}" dt="2023-05-17T08:14:00.952" v="7803" actId="164"/>
          <ac:picMkLst>
            <pc:docMk/>
            <pc:sldMk cId="3406260374" sldId="262"/>
            <ac:picMk id="1028" creationId="{4A1D94CD-876A-2807-8485-4077EE5FEFAB}"/>
          </ac:picMkLst>
        </pc:picChg>
        <pc:picChg chg="add mod">
          <ac:chgData name="asusa51522@outlook.com" userId="48cce44b0d916404" providerId="LiveId" clId="{1DD2E816-4CE6-4811-ADEA-A05E2D9CFA46}" dt="2023-05-17T08:14:02.736" v="7804" actId="164"/>
          <ac:picMkLst>
            <pc:docMk/>
            <pc:sldMk cId="3406260374" sldId="262"/>
            <ac:picMk id="1030" creationId="{910F07A1-8EA2-0CA7-2E9B-1EA49B9F49BA}"/>
          </ac:picMkLst>
        </pc:picChg>
        <pc:picChg chg="add mod">
          <ac:chgData name="asusa51522@outlook.com" userId="48cce44b0d916404" providerId="LiveId" clId="{1DD2E816-4CE6-4811-ADEA-A05E2D9CFA46}" dt="2023-05-17T08:14:04.549" v="7805" actId="164"/>
          <ac:picMkLst>
            <pc:docMk/>
            <pc:sldMk cId="3406260374" sldId="262"/>
            <ac:picMk id="1032" creationId="{5C082FBE-02C7-29D0-5CE4-6405A3039A55}"/>
          </ac:picMkLst>
        </pc:picChg>
        <pc:cxnChg chg="add mod">
          <ac:chgData name="asusa51522@outlook.com" userId="48cce44b0d916404" providerId="LiveId" clId="{1DD2E816-4CE6-4811-ADEA-A05E2D9CFA46}" dt="2023-05-17T07:53:30.308" v="7336"/>
          <ac:cxnSpMkLst>
            <pc:docMk/>
            <pc:sldMk cId="3406260374" sldId="262"/>
            <ac:cxnSpMk id="6" creationId="{C1404BD0-F5FE-3029-1F62-BFB6B2266EF8}"/>
          </ac:cxnSpMkLst>
        </pc:cxnChg>
      </pc:sldChg>
      <pc:sldChg chg="del">
        <pc:chgData name="asusa51522@outlook.com" userId="48cce44b0d916404" providerId="LiveId" clId="{1DD2E816-4CE6-4811-ADEA-A05E2D9CFA46}" dt="2023-05-17T08:13:28.860" v="7800" actId="47"/>
        <pc:sldMkLst>
          <pc:docMk/>
          <pc:sldMk cId="526733563" sldId="263"/>
        </pc:sldMkLst>
      </pc:sldChg>
      <pc:sldChg chg="del">
        <pc:chgData name="asusa51522@outlook.com" userId="48cce44b0d916404" providerId="LiveId" clId="{1DD2E816-4CE6-4811-ADEA-A05E2D9CFA46}" dt="2023-05-17T08:13:30.688" v="7801" actId="47"/>
        <pc:sldMkLst>
          <pc:docMk/>
          <pc:sldMk cId="3054104159" sldId="264"/>
        </pc:sldMkLst>
      </pc:sldChg>
      <pc:sldChg chg="add del setBg">
        <pc:chgData name="asusa51522@outlook.com" userId="48cce44b0d916404" providerId="LiveId" clId="{1DD2E816-4CE6-4811-ADEA-A05E2D9CFA46}" dt="2023-05-15T14:21:00.808" v="105"/>
        <pc:sldMkLst>
          <pc:docMk/>
          <pc:sldMk cId="2149448650" sldId="265"/>
        </pc:sldMkLst>
      </pc:sldChg>
      <pc:sldChg chg="addSp delSp modSp add mod modTransition">
        <pc:chgData name="asusa51522@outlook.com" userId="48cce44b0d916404" providerId="LiveId" clId="{1DD2E816-4CE6-4811-ADEA-A05E2D9CFA46}" dt="2023-05-17T05:51:37.657" v="5691"/>
        <pc:sldMkLst>
          <pc:docMk/>
          <pc:sldMk cId="3343900181" sldId="265"/>
        </pc:sldMkLst>
        <pc:spChg chg="add del mod">
          <ac:chgData name="asusa51522@outlook.com" userId="48cce44b0d916404" providerId="LiveId" clId="{1DD2E816-4CE6-4811-ADEA-A05E2D9CFA46}" dt="2023-05-16T23:42:47.820" v="807" actId="478"/>
          <ac:spMkLst>
            <pc:docMk/>
            <pc:sldMk cId="3343900181" sldId="265"/>
            <ac:spMk id="2" creationId="{5C551A02-9EBF-8017-2DD5-B242029821D7}"/>
          </ac:spMkLst>
        </pc:spChg>
        <pc:spChg chg="add mod">
          <ac:chgData name="asusa51522@outlook.com" userId="48cce44b0d916404" providerId="LiveId" clId="{1DD2E816-4CE6-4811-ADEA-A05E2D9CFA46}" dt="2023-05-17T05:48:47.700" v="5657" actId="1038"/>
          <ac:spMkLst>
            <pc:docMk/>
            <pc:sldMk cId="3343900181" sldId="265"/>
            <ac:spMk id="2" creationId="{AC13619D-1933-5E0E-0597-CA5D4A4DAC69}"/>
          </ac:spMkLst>
        </pc:spChg>
        <pc:spChg chg="add del mod">
          <ac:chgData name="asusa51522@outlook.com" userId="48cce44b0d916404" providerId="LiveId" clId="{1DD2E816-4CE6-4811-ADEA-A05E2D9CFA46}" dt="2023-05-16T23:55:42.606" v="1073" actId="478"/>
          <ac:spMkLst>
            <pc:docMk/>
            <pc:sldMk cId="3343900181" sldId="265"/>
            <ac:spMk id="8" creationId="{BC5B3B65-DBE3-CD8F-E1AC-4FE019A8C5CA}"/>
          </ac:spMkLst>
        </pc:spChg>
        <pc:spChg chg="add del mod">
          <ac:chgData name="asusa51522@outlook.com" userId="48cce44b0d916404" providerId="LiveId" clId="{1DD2E816-4CE6-4811-ADEA-A05E2D9CFA46}" dt="2023-05-16T23:44:41.150" v="840"/>
          <ac:spMkLst>
            <pc:docMk/>
            <pc:sldMk cId="3343900181" sldId="265"/>
            <ac:spMk id="9" creationId="{7932333C-F8EF-D0CF-3C20-78968F6AF924}"/>
          </ac:spMkLst>
        </pc:spChg>
        <pc:spChg chg="add mod">
          <ac:chgData name="asusa51522@outlook.com" userId="48cce44b0d916404" providerId="LiveId" clId="{1DD2E816-4CE6-4811-ADEA-A05E2D9CFA46}" dt="2023-05-15T14:38:12.323" v="518" actId="164"/>
          <ac:spMkLst>
            <pc:docMk/>
            <pc:sldMk cId="3343900181" sldId="265"/>
            <ac:spMk id="10" creationId="{8EB4DC80-3171-AA03-BD5F-AAD3F434838A}"/>
          </ac:spMkLst>
        </pc:spChg>
        <pc:spChg chg="add del mod">
          <ac:chgData name="asusa51522@outlook.com" userId="48cce44b0d916404" providerId="LiveId" clId="{1DD2E816-4CE6-4811-ADEA-A05E2D9CFA46}" dt="2023-05-17T05:49:26.053" v="5664" actId="164"/>
          <ac:spMkLst>
            <pc:docMk/>
            <pc:sldMk cId="3343900181" sldId="265"/>
            <ac:spMk id="11" creationId="{823E3C0D-7A1E-F62D-8AE1-F8B7103E2F63}"/>
          </ac:spMkLst>
        </pc:spChg>
        <pc:spChg chg="add mod">
          <ac:chgData name="asusa51522@outlook.com" userId="48cce44b0d916404" providerId="LiveId" clId="{1DD2E816-4CE6-4811-ADEA-A05E2D9CFA46}" dt="2023-05-15T14:38:12.323" v="518" actId="164"/>
          <ac:spMkLst>
            <pc:docMk/>
            <pc:sldMk cId="3343900181" sldId="265"/>
            <ac:spMk id="12" creationId="{A2E8E592-A50B-F256-6098-A990CFF8CA44}"/>
          </ac:spMkLst>
        </pc:spChg>
        <pc:spChg chg="add del mod">
          <ac:chgData name="asusa51522@outlook.com" userId="48cce44b0d916404" providerId="LiveId" clId="{1DD2E816-4CE6-4811-ADEA-A05E2D9CFA46}" dt="2023-05-16T23:53:31.821" v="1026" actId="478"/>
          <ac:spMkLst>
            <pc:docMk/>
            <pc:sldMk cId="3343900181" sldId="265"/>
            <ac:spMk id="13" creationId="{3D1EB385-4310-9F05-E95E-D22D0391360A}"/>
          </ac:spMkLst>
        </pc:spChg>
        <pc:spChg chg="add del mod">
          <ac:chgData name="asusa51522@outlook.com" userId="48cce44b0d916404" providerId="LiveId" clId="{1DD2E816-4CE6-4811-ADEA-A05E2D9CFA46}" dt="2023-05-16T23:52:56.836" v="1004"/>
          <ac:spMkLst>
            <pc:docMk/>
            <pc:sldMk cId="3343900181" sldId="265"/>
            <ac:spMk id="15" creationId="{9CCEF4E4-30AC-36A8-7CD5-FB28198C069B}"/>
          </ac:spMkLst>
        </pc:spChg>
        <pc:spChg chg="mod topLvl">
          <ac:chgData name="asusa51522@outlook.com" userId="48cce44b0d916404" providerId="LiveId" clId="{1DD2E816-4CE6-4811-ADEA-A05E2D9CFA46}" dt="2023-05-16T23:39:16.676" v="744" actId="1036"/>
          <ac:spMkLst>
            <pc:docMk/>
            <pc:sldMk cId="3343900181" sldId="265"/>
            <ac:spMk id="16" creationId="{C87C67A9-5865-290E-423B-7AB3944BAB3C}"/>
          </ac:spMkLst>
        </pc:spChg>
        <pc:spChg chg="add del mod">
          <ac:chgData name="asusa51522@outlook.com" userId="48cce44b0d916404" providerId="LiveId" clId="{1DD2E816-4CE6-4811-ADEA-A05E2D9CFA46}" dt="2023-05-16T23:52:56.836" v="1004"/>
          <ac:spMkLst>
            <pc:docMk/>
            <pc:sldMk cId="3343900181" sldId="265"/>
            <ac:spMk id="17" creationId="{750C1495-7262-8FDB-A60C-2A36362CFA94}"/>
          </ac:spMkLst>
        </pc:spChg>
        <pc:spChg chg="add del mod">
          <ac:chgData name="asusa51522@outlook.com" userId="48cce44b0d916404" providerId="LiveId" clId="{1DD2E816-4CE6-4811-ADEA-A05E2D9CFA46}" dt="2023-05-16T23:53:31.483" v="1025" actId="478"/>
          <ac:spMkLst>
            <pc:docMk/>
            <pc:sldMk cId="3343900181" sldId="265"/>
            <ac:spMk id="18" creationId="{07E6DC92-DA22-F43E-FE5E-354302AE64D8}"/>
          </ac:spMkLst>
        </pc:spChg>
        <pc:spChg chg="add mod">
          <ac:chgData name="asusa51522@outlook.com" userId="48cce44b0d916404" providerId="LiveId" clId="{1DD2E816-4CE6-4811-ADEA-A05E2D9CFA46}" dt="2023-05-17T05:49:26.053" v="5664" actId="164"/>
          <ac:spMkLst>
            <pc:docMk/>
            <pc:sldMk cId="3343900181" sldId="265"/>
            <ac:spMk id="19" creationId="{17BCE6C4-EE5B-CC38-EBFA-A757C57C6747}"/>
          </ac:spMkLst>
        </pc:spChg>
        <pc:spChg chg="add mod">
          <ac:chgData name="asusa51522@outlook.com" userId="48cce44b0d916404" providerId="LiveId" clId="{1DD2E816-4CE6-4811-ADEA-A05E2D9CFA46}" dt="2023-05-17T05:49:26.053" v="5664" actId="164"/>
          <ac:spMkLst>
            <pc:docMk/>
            <pc:sldMk cId="3343900181" sldId="265"/>
            <ac:spMk id="20" creationId="{055EDD1F-EE62-293F-7108-BA43D3BF2536}"/>
          </ac:spMkLst>
        </pc:spChg>
        <pc:spChg chg="add mod">
          <ac:chgData name="asusa51522@outlook.com" userId="48cce44b0d916404" providerId="LiveId" clId="{1DD2E816-4CE6-4811-ADEA-A05E2D9CFA46}" dt="2023-05-17T05:49:26.053" v="5664" actId="164"/>
          <ac:spMkLst>
            <pc:docMk/>
            <pc:sldMk cId="3343900181" sldId="265"/>
            <ac:spMk id="21" creationId="{96D4B8CE-A58A-1684-D601-82CCAE22F173}"/>
          </ac:spMkLst>
        </pc:spChg>
        <pc:spChg chg="add mod">
          <ac:chgData name="asusa51522@outlook.com" userId="48cce44b0d916404" providerId="LiveId" clId="{1DD2E816-4CE6-4811-ADEA-A05E2D9CFA46}" dt="2023-05-17T05:49:26.053" v="5664" actId="164"/>
          <ac:spMkLst>
            <pc:docMk/>
            <pc:sldMk cId="3343900181" sldId="265"/>
            <ac:spMk id="22" creationId="{CD02EFF5-F4CA-5E0F-BF3E-FD3544A62DF2}"/>
          </ac:spMkLst>
        </pc:spChg>
        <pc:spChg chg="add mod">
          <ac:chgData name="asusa51522@outlook.com" userId="48cce44b0d916404" providerId="LiveId" clId="{1DD2E816-4CE6-4811-ADEA-A05E2D9CFA46}" dt="2023-05-17T05:49:26.053" v="5664" actId="164"/>
          <ac:spMkLst>
            <pc:docMk/>
            <pc:sldMk cId="3343900181" sldId="265"/>
            <ac:spMk id="23" creationId="{3EF74695-E2C3-67F0-1B34-80B304DB3D4A}"/>
          </ac:spMkLst>
        </pc:spChg>
        <pc:spChg chg="add mod">
          <ac:chgData name="asusa51522@outlook.com" userId="48cce44b0d916404" providerId="LiveId" clId="{1DD2E816-4CE6-4811-ADEA-A05E2D9CFA46}" dt="2023-05-17T00:16:19.923" v="2582" actId="1038"/>
          <ac:spMkLst>
            <pc:docMk/>
            <pc:sldMk cId="3343900181" sldId="265"/>
            <ac:spMk id="30" creationId="{FA851581-E988-91BB-367C-5274DB911D47}"/>
          </ac:spMkLst>
        </pc:spChg>
        <pc:spChg chg="add mod">
          <ac:chgData name="asusa51522@outlook.com" userId="48cce44b0d916404" providerId="LiveId" clId="{1DD2E816-4CE6-4811-ADEA-A05E2D9CFA46}" dt="2023-05-17T00:17:35.794" v="2876" actId="1036"/>
          <ac:spMkLst>
            <pc:docMk/>
            <pc:sldMk cId="3343900181" sldId="265"/>
            <ac:spMk id="33" creationId="{04B9ADD3-4787-245C-7042-D2C5A58B8485}"/>
          </ac:spMkLst>
        </pc:spChg>
        <pc:spChg chg="del">
          <ac:chgData name="asusa51522@outlook.com" userId="48cce44b0d916404" providerId="LiveId" clId="{1DD2E816-4CE6-4811-ADEA-A05E2D9CFA46}" dt="2023-05-15T14:23:49.342" v="122" actId="478"/>
          <ac:spMkLst>
            <pc:docMk/>
            <pc:sldMk cId="3343900181" sldId="265"/>
            <ac:spMk id="34" creationId="{ED33C26D-A432-5A7C-7635-49F03142B0CE}"/>
          </ac:spMkLst>
        </pc:spChg>
        <pc:grpChg chg="add mod">
          <ac:chgData name="asusa51522@outlook.com" userId="48cce44b0d916404" providerId="LiveId" clId="{1DD2E816-4CE6-4811-ADEA-A05E2D9CFA46}" dt="2023-05-17T05:49:26.053" v="5664" actId="164"/>
          <ac:grpSpMkLst>
            <pc:docMk/>
            <pc:sldMk cId="3343900181" sldId="265"/>
            <ac:grpSpMk id="3" creationId="{1B6D5719-F949-2ED0-81DA-C1A99A007DE6}"/>
          </ac:grpSpMkLst>
        </pc:grpChg>
        <pc:grpChg chg="add del mod">
          <ac:chgData name="asusa51522@outlook.com" userId="48cce44b0d916404" providerId="LiveId" clId="{1DD2E816-4CE6-4811-ADEA-A05E2D9CFA46}" dt="2023-05-15T14:39:21.941" v="589" actId="165"/>
          <ac:grpSpMkLst>
            <pc:docMk/>
            <pc:sldMk cId="3343900181" sldId="265"/>
            <ac:grpSpMk id="11" creationId="{9EF2D8F4-F8B5-D0E5-EDB6-26EDA37B41D2}"/>
          </ac:grpSpMkLst>
        </pc:grpChg>
        <pc:grpChg chg="add mod">
          <ac:chgData name="asusa51522@outlook.com" userId="48cce44b0d916404" providerId="LiveId" clId="{1DD2E816-4CE6-4811-ADEA-A05E2D9CFA46}" dt="2023-05-17T00:17:07.383" v="2737" actId="1037"/>
          <ac:grpSpMkLst>
            <pc:docMk/>
            <pc:sldMk cId="3343900181" sldId="265"/>
            <ac:grpSpMk id="14" creationId="{CD604902-C2BB-103E-206F-033B959907CF}"/>
          </ac:grpSpMkLst>
        </pc:grpChg>
        <pc:picChg chg="add del">
          <ac:chgData name="asusa51522@outlook.com" userId="48cce44b0d916404" providerId="LiveId" clId="{1DD2E816-4CE6-4811-ADEA-A05E2D9CFA46}" dt="2023-05-16T23:40:53.833" v="777" actId="22"/>
          <ac:picMkLst>
            <pc:docMk/>
            <pc:sldMk cId="3343900181" sldId="265"/>
            <ac:picMk id="4" creationId="{221A05F1-B9E2-C740-C17E-568FB68D3E79}"/>
          </ac:picMkLst>
        </pc:picChg>
        <pc:picChg chg="add del mod">
          <ac:chgData name="asusa51522@outlook.com" userId="48cce44b0d916404" providerId="LiveId" clId="{1DD2E816-4CE6-4811-ADEA-A05E2D9CFA46}" dt="2023-05-15T14:29:38.282" v="197" actId="478"/>
          <ac:picMkLst>
            <pc:docMk/>
            <pc:sldMk cId="3343900181" sldId="265"/>
            <ac:picMk id="5" creationId="{99D8D346-ED55-E7EC-C32A-1346E981DF44}"/>
          </ac:picMkLst>
        </pc:picChg>
        <pc:picChg chg="add del">
          <ac:chgData name="asusa51522@outlook.com" userId="48cce44b0d916404" providerId="LiveId" clId="{1DD2E816-4CE6-4811-ADEA-A05E2D9CFA46}" dt="2023-05-16T23:41:04.502" v="779" actId="22"/>
          <ac:picMkLst>
            <pc:docMk/>
            <pc:sldMk cId="3343900181" sldId="265"/>
            <ac:picMk id="6" creationId="{461DE5A3-1887-8753-EEEF-4D89154F1AB9}"/>
          </ac:picMkLst>
        </pc:picChg>
        <pc:picChg chg="add del mod">
          <ac:chgData name="asusa51522@outlook.com" userId="48cce44b0d916404" providerId="LiveId" clId="{1DD2E816-4CE6-4811-ADEA-A05E2D9CFA46}" dt="2023-05-15T14:29:37.021" v="196" actId="478"/>
          <ac:picMkLst>
            <pc:docMk/>
            <pc:sldMk cId="3343900181" sldId="265"/>
            <ac:picMk id="8" creationId="{7FB7E46E-8159-22BD-D832-6ADF68F47A45}"/>
          </ac:picMkLst>
        </pc:picChg>
        <pc:picChg chg="del mod">
          <ac:chgData name="asusa51522@outlook.com" userId="48cce44b0d916404" providerId="LiveId" clId="{1DD2E816-4CE6-4811-ADEA-A05E2D9CFA46}" dt="2023-05-15T14:28:41.390" v="176" actId="478"/>
          <ac:picMkLst>
            <pc:docMk/>
            <pc:sldMk cId="3343900181" sldId="265"/>
            <ac:picMk id="26" creationId="{D4682E0C-FB83-4039-3A4B-3205C05D9D84}"/>
          </ac:picMkLst>
        </pc:picChg>
        <pc:picChg chg="del mod">
          <ac:chgData name="asusa51522@outlook.com" userId="48cce44b0d916404" providerId="LiveId" clId="{1DD2E816-4CE6-4811-ADEA-A05E2D9CFA46}" dt="2023-05-15T14:28:00.710" v="163" actId="478"/>
          <ac:picMkLst>
            <pc:docMk/>
            <pc:sldMk cId="3343900181" sldId="265"/>
            <ac:picMk id="28" creationId="{F00E6711-5CF0-1A1F-42CC-A156232C4361}"/>
          </ac:picMkLst>
        </pc:picChg>
        <pc:picChg chg="add mod">
          <ac:chgData name="asusa51522@outlook.com" userId="48cce44b0d916404" providerId="LiveId" clId="{1DD2E816-4CE6-4811-ADEA-A05E2D9CFA46}" dt="2023-05-17T00:16:46.688" v="2638" actId="1037"/>
          <ac:picMkLst>
            <pc:docMk/>
            <pc:sldMk cId="3343900181" sldId="265"/>
            <ac:picMk id="31" creationId="{2D7546E3-65D3-DA80-ED54-FC7AF1DEB14A}"/>
          </ac:picMkLst>
        </pc:picChg>
        <pc:picChg chg="add mod">
          <ac:chgData name="asusa51522@outlook.com" userId="48cce44b0d916404" providerId="LiveId" clId="{1DD2E816-4CE6-4811-ADEA-A05E2D9CFA46}" dt="2023-05-17T00:16:53.335" v="2689" actId="1038"/>
          <ac:picMkLst>
            <pc:docMk/>
            <pc:sldMk cId="3343900181" sldId="265"/>
            <ac:picMk id="32" creationId="{85486130-F7B3-7622-08A5-13D2CA144880}"/>
          </ac:picMkLst>
        </pc:picChg>
        <pc:cxnChg chg="add del mod">
          <ac:chgData name="asusa51522@outlook.com" userId="48cce44b0d916404" providerId="LiveId" clId="{1DD2E816-4CE6-4811-ADEA-A05E2D9CFA46}" dt="2023-05-17T05:51:34.015" v="5689"/>
          <ac:cxnSpMkLst>
            <pc:docMk/>
            <pc:sldMk cId="3343900181" sldId="265"/>
            <ac:cxnSpMk id="4" creationId="{9566CADD-E794-F53B-1EF5-0189E1B64102}"/>
          </ac:cxnSpMkLst>
        </pc:cxnChg>
        <pc:cxnChg chg="add mod">
          <ac:chgData name="asusa51522@outlook.com" userId="48cce44b0d916404" providerId="LiveId" clId="{1DD2E816-4CE6-4811-ADEA-A05E2D9CFA46}" dt="2023-05-17T05:51:37.657" v="5691"/>
          <ac:cxnSpMkLst>
            <pc:docMk/>
            <pc:sldMk cId="3343900181" sldId="265"/>
            <ac:cxnSpMk id="5" creationId="{DB3B0AB1-6722-2BA9-C695-DA816DCE8A66}"/>
          </ac:cxnSpMkLst>
        </pc:cxnChg>
        <pc:cxnChg chg="add del mod topLvl">
          <ac:chgData name="asusa51522@outlook.com" userId="48cce44b0d916404" providerId="LiveId" clId="{1DD2E816-4CE6-4811-ADEA-A05E2D9CFA46}" dt="2023-05-17T05:51:36.282" v="5690" actId="478"/>
          <ac:cxnSpMkLst>
            <pc:docMk/>
            <pc:sldMk cId="3343900181" sldId="265"/>
            <ac:cxnSpMk id="7" creationId="{D4CFD7D9-EDE8-A38F-2630-E36980876E4F}"/>
          </ac:cxnSpMkLst>
        </pc:cxnChg>
        <pc:cxnChg chg="add del mod">
          <ac:chgData name="asusa51522@outlook.com" userId="48cce44b0d916404" providerId="LiveId" clId="{1DD2E816-4CE6-4811-ADEA-A05E2D9CFA46}" dt="2023-05-17T00:14:18.473" v="2220" actId="478"/>
          <ac:cxnSpMkLst>
            <pc:docMk/>
            <pc:sldMk cId="3343900181" sldId="265"/>
            <ac:cxnSpMk id="24" creationId="{8BB57A90-FBC8-96D4-14C0-9F156320F945}"/>
          </ac:cxnSpMkLst>
        </pc:cxnChg>
        <pc:cxnChg chg="add del mod">
          <ac:chgData name="asusa51522@outlook.com" userId="48cce44b0d916404" providerId="LiveId" clId="{1DD2E816-4CE6-4811-ADEA-A05E2D9CFA46}" dt="2023-05-17T00:13:44.063" v="2080"/>
          <ac:cxnSpMkLst>
            <pc:docMk/>
            <pc:sldMk cId="3343900181" sldId="265"/>
            <ac:cxnSpMk id="26" creationId="{B849E00E-52F5-9643-21B4-3B579BC3F9E5}"/>
          </ac:cxnSpMkLst>
        </pc:cxnChg>
        <pc:cxnChg chg="add mod">
          <ac:chgData name="asusa51522@outlook.com" userId="48cce44b0d916404" providerId="LiveId" clId="{1DD2E816-4CE6-4811-ADEA-A05E2D9CFA46}" dt="2023-05-17T00:14:43.913" v="2295" actId="14100"/>
          <ac:cxnSpMkLst>
            <pc:docMk/>
            <pc:sldMk cId="3343900181" sldId="265"/>
            <ac:cxnSpMk id="27" creationId="{7EC7CCB2-31E8-2E28-EF15-CD9157AC1EA1}"/>
          </ac:cxnSpMkLst>
        </pc:cxnChg>
      </pc:sldChg>
      <pc:sldChg chg="add del setBg">
        <pc:chgData name="asusa51522@outlook.com" userId="48cce44b0d916404" providerId="LiveId" clId="{1DD2E816-4CE6-4811-ADEA-A05E2D9CFA46}" dt="2023-05-15T14:21:00.556" v="104"/>
        <pc:sldMkLst>
          <pc:docMk/>
          <pc:sldMk cId="499576497" sldId="266"/>
        </pc:sldMkLst>
      </pc:sldChg>
      <pc:sldChg chg="addSp delSp modSp add mod setBg modNotesTx">
        <pc:chgData name="asusa51522@outlook.com" userId="48cce44b0d916404" providerId="LiveId" clId="{1DD2E816-4CE6-4811-ADEA-A05E2D9CFA46}" dt="2023-05-19T07:24:20.021" v="9704" actId="20577"/>
        <pc:sldMkLst>
          <pc:docMk/>
          <pc:sldMk cId="2975616911" sldId="266"/>
        </pc:sldMkLst>
        <pc:spChg chg="mod">
          <ac:chgData name="asusa51522@outlook.com" userId="48cce44b0d916404" providerId="LiveId" clId="{1DD2E816-4CE6-4811-ADEA-A05E2D9CFA46}" dt="2023-05-19T05:03:30.423" v="9653" actId="20577"/>
          <ac:spMkLst>
            <pc:docMk/>
            <pc:sldMk cId="2975616911" sldId="266"/>
            <ac:spMk id="2" creationId="{3A34630A-B6CE-29C7-9880-3014980FC24F}"/>
          </ac:spMkLst>
        </pc:spChg>
        <pc:spChg chg="add mod">
          <ac:chgData name="asusa51522@outlook.com" userId="48cce44b0d916404" providerId="LiveId" clId="{1DD2E816-4CE6-4811-ADEA-A05E2D9CFA46}" dt="2023-05-17T14:14:24.862" v="8836" actId="1038"/>
          <ac:spMkLst>
            <pc:docMk/>
            <pc:sldMk cId="2975616911" sldId="266"/>
            <ac:spMk id="5" creationId="{07146BEA-1F02-343B-910B-95344526A59A}"/>
          </ac:spMkLst>
        </pc:spChg>
        <pc:spChg chg="add del mod">
          <ac:chgData name="asusa51522@outlook.com" userId="48cce44b0d916404" providerId="LiveId" clId="{1DD2E816-4CE6-4811-ADEA-A05E2D9CFA46}" dt="2023-05-17T04:58:55.046" v="3011"/>
          <ac:spMkLst>
            <pc:docMk/>
            <pc:sldMk cId="2975616911" sldId="266"/>
            <ac:spMk id="5" creationId="{1E7AA83D-24A1-7BBA-9F19-A3697A666067}"/>
          </ac:spMkLst>
        </pc:spChg>
        <pc:spChg chg="add del mod">
          <ac:chgData name="asusa51522@outlook.com" userId="48cce44b0d916404" providerId="LiveId" clId="{1DD2E816-4CE6-4811-ADEA-A05E2D9CFA46}" dt="2023-05-17T06:34:31.047" v="6870" actId="478"/>
          <ac:spMkLst>
            <pc:docMk/>
            <pc:sldMk cId="2975616911" sldId="266"/>
            <ac:spMk id="6" creationId="{35C1799D-7C97-26E2-B353-7A47D9704DFB}"/>
          </ac:spMkLst>
        </pc:spChg>
        <pc:spChg chg="add del mod">
          <ac:chgData name="asusa51522@outlook.com" userId="48cce44b0d916404" providerId="LiveId" clId="{1DD2E816-4CE6-4811-ADEA-A05E2D9CFA46}" dt="2023-05-17T14:15:54.894" v="9053" actId="478"/>
          <ac:spMkLst>
            <pc:docMk/>
            <pc:sldMk cId="2975616911" sldId="266"/>
            <ac:spMk id="7" creationId="{DAE3CD33-8AE7-6511-2373-87ACEDF6A246}"/>
          </ac:spMkLst>
        </pc:spChg>
        <pc:spChg chg="mod">
          <ac:chgData name="asusa51522@outlook.com" userId="48cce44b0d916404" providerId="LiveId" clId="{1DD2E816-4CE6-4811-ADEA-A05E2D9CFA46}" dt="2023-05-17T05:48:13.080" v="5484"/>
          <ac:spMkLst>
            <pc:docMk/>
            <pc:sldMk cId="2975616911" sldId="266"/>
            <ac:spMk id="9" creationId="{83736AA3-9C94-6B75-2AE1-D5E66C469003}"/>
          </ac:spMkLst>
        </pc:spChg>
        <pc:spChg chg="mod">
          <ac:chgData name="asusa51522@outlook.com" userId="48cce44b0d916404" providerId="LiveId" clId="{1DD2E816-4CE6-4811-ADEA-A05E2D9CFA46}" dt="2023-05-17T05:48:13.080" v="5484"/>
          <ac:spMkLst>
            <pc:docMk/>
            <pc:sldMk cId="2975616911" sldId="266"/>
            <ac:spMk id="10" creationId="{E7E2189B-84FA-4D92-E65D-B876E5899CF2}"/>
          </ac:spMkLst>
        </pc:spChg>
        <pc:spChg chg="add mod">
          <ac:chgData name="asusa51522@outlook.com" userId="48cce44b0d916404" providerId="LiveId" clId="{1DD2E816-4CE6-4811-ADEA-A05E2D9CFA46}" dt="2023-05-17T05:48:36.570" v="5588" actId="1037"/>
          <ac:spMkLst>
            <pc:docMk/>
            <pc:sldMk cId="2975616911" sldId="266"/>
            <ac:spMk id="11" creationId="{2F67EDDF-78CD-04C1-4F27-FFB038236B08}"/>
          </ac:spMkLst>
        </pc:spChg>
        <pc:spChg chg="add del mod">
          <ac:chgData name="asusa51522@outlook.com" userId="48cce44b0d916404" providerId="LiveId" clId="{1DD2E816-4CE6-4811-ADEA-A05E2D9CFA46}" dt="2023-05-17T05:49:21.918" v="5663"/>
          <ac:spMkLst>
            <pc:docMk/>
            <pc:sldMk cId="2975616911" sldId="266"/>
            <ac:spMk id="13" creationId="{362107C2-87EC-E584-5B1C-AA5798C9A504}"/>
          </ac:spMkLst>
        </pc:spChg>
        <pc:spChg chg="add del mod">
          <ac:chgData name="asusa51522@outlook.com" userId="48cce44b0d916404" providerId="LiveId" clId="{1DD2E816-4CE6-4811-ADEA-A05E2D9CFA46}" dt="2023-05-17T05:49:21.918" v="5663"/>
          <ac:spMkLst>
            <pc:docMk/>
            <pc:sldMk cId="2975616911" sldId="266"/>
            <ac:spMk id="14" creationId="{FA8FF4B7-2DEF-6823-37B7-7B3D6EF6919E}"/>
          </ac:spMkLst>
        </pc:spChg>
        <pc:spChg chg="add del mod">
          <ac:chgData name="asusa51522@outlook.com" userId="48cce44b0d916404" providerId="LiveId" clId="{1DD2E816-4CE6-4811-ADEA-A05E2D9CFA46}" dt="2023-05-17T05:49:21.918" v="5663"/>
          <ac:spMkLst>
            <pc:docMk/>
            <pc:sldMk cId="2975616911" sldId="266"/>
            <ac:spMk id="15" creationId="{BC1E2B42-76E8-F72D-4E88-AB3807CD1653}"/>
          </ac:spMkLst>
        </pc:spChg>
        <pc:spChg chg="add del mod">
          <ac:chgData name="asusa51522@outlook.com" userId="48cce44b0d916404" providerId="LiveId" clId="{1DD2E816-4CE6-4811-ADEA-A05E2D9CFA46}" dt="2023-05-17T05:49:21.918" v="5663"/>
          <ac:spMkLst>
            <pc:docMk/>
            <pc:sldMk cId="2975616911" sldId="266"/>
            <ac:spMk id="16" creationId="{B4E6D17D-46FD-8F22-8B70-0DF3E5B7BA66}"/>
          </ac:spMkLst>
        </pc:spChg>
        <pc:spChg chg="add del mod">
          <ac:chgData name="asusa51522@outlook.com" userId="48cce44b0d916404" providerId="LiveId" clId="{1DD2E816-4CE6-4811-ADEA-A05E2D9CFA46}" dt="2023-05-17T05:49:21.918" v="5663"/>
          <ac:spMkLst>
            <pc:docMk/>
            <pc:sldMk cId="2975616911" sldId="266"/>
            <ac:spMk id="17" creationId="{08D9681A-5BCA-CE76-7789-64F207A1B399}"/>
          </ac:spMkLst>
        </pc:spChg>
        <pc:spChg chg="add del mod">
          <ac:chgData name="asusa51522@outlook.com" userId="48cce44b0d916404" providerId="LiveId" clId="{1DD2E816-4CE6-4811-ADEA-A05E2D9CFA46}" dt="2023-05-17T05:49:21.918" v="5663"/>
          <ac:spMkLst>
            <pc:docMk/>
            <pc:sldMk cId="2975616911" sldId="266"/>
            <ac:spMk id="18" creationId="{0009AFE7-8433-BE89-9803-72EECCAAB632}"/>
          </ac:spMkLst>
        </pc:spChg>
        <pc:spChg chg="mod">
          <ac:chgData name="asusa51522@outlook.com" userId="48cce44b0d916404" providerId="LiveId" clId="{1DD2E816-4CE6-4811-ADEA-A05E2D9CFA46}" dt="2023-05-17T05:49:28.087" v="5665"/>
          <ac:spMkLst>
            <pc:docMk/>
            <pc:sldMk cId="2975616911" sldId="266"/>
            <ac:spMk id="22" creationId="{B395DEC9-F7E8-0ACE-5872-F299D8A72609}"/>
          </ac:spMkLst>
        </pc:spChg>
        <pc:spChg chg="mod">
          <ac:chgData name="asusa51522@outlook.com" userId="48cce44b0d916404" providerId="LiveId" clId="{1DD2E816-4CE6-4811-ADEA-A05E2D9CFA46}" dt="2023-05-17T05:49:28.087" v="5665"/>
          <ac:spMkLst>
            <pc:docMk/>
            <pc:sldMk cId="2975616911" sldId="266"/>
            <ac:spMk id="23" creationId="{F0225833-AA6B-8147-CDAD-182EF6751030}"/>
          </ac:spMkLst>
        </pc:spChg>
        <pc:spChg chg="mod">
          <ac:chgData name="asusa51522@outlook.com" userId="48cce44b0d916404" providerId="LiveId" clId="{1DD2E816-4CE6-4811-ADEA-A05E2D9CFA46}" dt="2023-05-17T05:49:28.087" v="5665"/>
          <ac:spMkLst>
            <pc:docMk/>
            <pc:sldMk cId="2975616911" sldId="266"/>
            <ac:spMk id="24" creationId="{2DC8E523-F5D6-FD97-CCD2-3099C1EF3AAA}"/>
          </ac:spMkLst>
        </pc:spChg>
        <pc:spChg chg="mod">
          <ac:chgData name="asusa51522@outlook.com" userId="48cce44b0d916404" providerId="LiveId" clId="{1DD2E816-4CE6-4811-ADEA-A05E2D9CFA46}" dt="2023-05-17T05:49:28.087" v="5665"/>
          <ac:spMkLst>
            <pc:docMk/>
            <pc:sldMk cId="2975616911" sldId="266"/>
            <ac:spMk id="25" creationId="{96457C28-6D03-D088-2E1F-E6C95863FE4D}"/>
          </ac:spMkLst>
        </pc:spChg>
        <pc:spChg chg="mod">
          <ac:chgData name="asusa51522@outlook.com" userId="48cce44b0d916404" providerId="LiveId" clId="{1DD2E816-4CE6-4811-ADEA-A05E2D9CFA46}" dt="2023-05-17T05:49:28.087" v="5665"/>
          <ac:spMkLst>
            <pc:docMk/>
            <pc:sldMk cId="2975616911" sldId="266"/>
            <ac:spMk id="26" creationId="{A96FFC67-4BD8-39EC-0509-44053D2C8D12}"/>
          </ac:spMkLst>
        </pc:spChg>
        <pc:spChg chg="mod">
          <ac:chgData name="asusa51522@outlook.com" userId="48cce44b0d916404" providerId="LiveId" clId="{1DD2E816-4CE6-4811-ADEA-A05E2D9CFA46}" dt="2023-05-17T05:49:28.087" v="5665"/>
          <ac:spMkLst>
            <pc:docMk/>
            <pc:sldMk cId="2975616911" sldId="266"/>
            <ac:spMk id="27" creationId="{ABCFF40B-78AE-728A-5711-FC800262449F}"/>
          </ac:spMkLst>
        </pc:spChg>
        <pc:spChg chg="add mod">
          <ac:chgData name="asusa51522@outlook.com" userId="48cce44b0d916404" providerId="LiveId" clId="{1DD2E816-4CE6-4811-ADEA-A05E2D9CFA46}" dt="2023-05-17T06:34:41.643" v="6905" actId="1035"/>
          <ac:spMkLst>
            <pc:docMk/>
            <pc:sldMk cId="2975616911" sldId="266"/>
            <ac:spMk id="28" creationId="{6583EE86-61A9-3F89-BD29-4CDA069344F5}"/>
          </ac:spMkLst>
        </pc:spChg>
        <pc:grpChg chg="add mod">
          <ac:chgData name="asusa51522@outlook.com" userId="48cce44b0d916404" providerId="LiveId" clId="{1DD2E816-4CE6-4811-ADEA-A05E2D9CFA46}" dt="2023-05-17T05:48:15.802" v="5521" actId="1037"/>
          <ac:grpSpMkLst>
            <pc:docMk/>
            <pc:sldMk cId="2975616911" sldId="266"/>
            <ac:grpSpMk id="8" creationId="{27DBADC7-5837-6D34-3A4A-9E0F09F637F7}"/>
          </ac:grpSpMkLst>
        </pc:grpChg>
        <pc:grpChg chg="add mod ord">
          <ac:chgData name="asusa51522@outlook.com" userId="48cce44b0d916404" providerId="LiveId" clId="{1DD2E816-4CE6-4811-ADEA-A05E2D9CFA46}" dt="2023-05-17T05:52:33.307" v="5692" actId="167"/>
          <ac:grpSpMkLst>
            <pc:docMk/>
            <pc:sldMk cId="2975616911" sldId="266"/>
            <ac:grpSpMk id="20" creationId="{1C31C02E-4C3E-166B-95A1-FF1B625A52E0}"/>
          </ac:grpSpMkLst>
        </pc:grpChg>
        <pc:picChg chg="add mod">
          <ac:chgData name="asusa51522@outlook.com" userId="48cce44b0d916404" providerId="LiveId" clId="{1DD2E816-4CE6-4811-ADEA-A05E2D9CFA46}" dt="2023-05-17T14:14:18.312" v="8777" actId="1038"/>
          <ac:picMkLst>
            <pc:docMk/>
            <pc:sldMk cId="2975616911" sldId="266"/>
            <ac:picMk id="6" creationId="{9E52BBB2-DD7E-FF32-9D9F-531ECE6831D1}"/>
          </ac:picMkLst>
        </pc:picChg>
        <pc:picChg chg="add mod">
          <ac:chgData name="asusa51522@outlook.com" userId="48cce44b0d916404" providerId="LiveId" clId="{1DD2E816-4CE6-4811-ADEA-A05E2D9CFA46}" dt="2023-05-18T00:36:13.467" v="9569" actId="1076"/>
          <ac:picMkLst>
            <pc:docMk/>
            <pc:sldMk cId="2975616911" sldId="266"/>
            <ac:picMk id="1026" creationId="{4E7B19B2-DD1C-A582-9FCB-83CDB23528C2}"/>
          </ac:picMkLst>
        </pc:picChg>
        <pc:cxnChg chg="add del mod">
          <ac:chgData name="asusa51522@outlook.com" userId="48cce44b0d916404" providerId="LiveId" clId="{1DD2E816-4CE6-4811-ADEA-A05E2D9CFA46}" dt="2023-05-17T05:49:21.918" v="5663"/>
          <ac:cxnSpMkLst>
            <pc:docMk/>
            <pc:sldMk cId="2975616911" sldId="266"/>
            <ac:cxnSpMk id="12" creationId="{B15F8289-DE9A-B142-E358-7955F33D4BFB}"/>
          </ac:cxnSpMkLst>
        </pc:cxnChg>
        <pc:cxnChg chg="del mod">
          <ac:chgData name="asusa51522@outlook.com" userId="48cce44b0d916404" providerId="LiveId" clId="{1DD2E816-4CE6-4811-ADEA-A05E2D9CFA46}" dt="2023-05-17T05:51:20.179" v="5685" actId="478"/>
          <ac:cxnSpMkLst>
            <pc:docMk/>
            <pc:sldMk cId="2975616911" sldId="266"/>
            <ac:cxnSpMk id="21" creationId="{DACE70FB-9F54-FF5F-CC3C-2C5615D060BC}"/>
          </ac:cxnSpMkLst>
        </pc:cxnChg>
      </pc:sldChg>
      <pc:sldChg chg="addSp delSp modSp add mod modNotesTx">
        <pc:chgData name="asusa51522@outlook.com" userId="48cce44b0d916404" providerId="LiveId" clId="{1DD2E816-4CE6-4811-ADEA-A05E2D9CFA46}" dt="2023-05-19T06:42:11.547" v="9685"/>
        <pc:sldMkLst>
          <pc:docMk/>
          <pc:sldMk cId="57110152" sldId="267"/>
        </pc:sldMkLst>
        <pc:spChg chg="mod">
          <ac:chgData name="asusa51522@outlook.com" userId="48cce44b0d916404" providerId="LiveId" clId="{1DD2E816-4CE6-4811-ADEA-A05E2D9CFA46}" dt="2023-05-18T00:35:00.878" v="9556" actId="1076"/>
          <ac:spMkLst>
            <pc:docMk/>
            <pc:sldMk cId="57110152" sldId="267"/>
            <ac:spMk id="2" creationId="{3A34630A-B6CE-29C7-9880-3014980FC24F}"/>
          </ac:spMkLst>
        </pc:spChg>
        <pc:spChg chg="mod">
          <ac:chgData name="asusa51522@outlook.com" userId="48cce44b0d916404" providerId="LiveId" clId="{1DD2E816-4CE6-4811-ADEA-A05E2D9CFA46}" dt="2023-05-17T04:58:38.693" v="3004" actId="20577"/>
          <ac:spMkLst>
            <pc:docMk/>
            <pc:sldMk cId="57110152" sldId="267"/>
            <ac:spMk id="4" creationId="{CC80C7A8-506B-7171-3628-73A51E693FFA}"/>
          </ac:spMkLst>
        </pc:spChg>
        <pc:spChg chg="add mod">
          <ac:chgData name="asusa51522@outlook.com" userId="48cce44b0d916404" providerId="LiveId" clId="{1DD2E816-4CE6-4811-ADEA-A05E2D9CFA46}" dt="2023-05-17T04:59:43.206" v="3393" actId="1037"/>
          <ac:spMkLst>
            <pc:docMk/>
            <pc:sldMk cId="57110152" sldId="267"/>
            <ac:spMk id="5" creationId="{BB68C320-0E91-6A20-A392-E44B0BB5F3FA}"/>
          </ac:spMkLst>
        </pc:spChg>
        <pc:spChg chg="add del mod">
          <ac:chgData name="asusa51522@outlook.com" userId="48cce44b0d916404" providerId="LiveId" clId="{1DD2E816-4CE6-4811-ADEA-A05E2D9CFA46}" dt="2023-05-17T05:12:03.359" v="4153" actId="478"/>
          <ac:spMkLst>
            <pc:docMk/>
            <pc:sldMk cId="57110152" sldId="267"/>
            <ac:spMk id="6" creationId="{3542B026-FF22-BE27-66EA-69C8D9BF46F6}"/>
          </ac:spMkLst>
        </pc:spChg>
        <pc:spChg chg="mod">
          <ac:chgData name="asusa51522@outlook.com" userId="48cce44b0d916404" providerId="LiveId" clId="{1DD2E816-4CE6-4811-ADEA-A05E2D9CFA46}" dt="2023-05-17T05:29:22.068" v="4442"/>
          <ac:spMkLst>
            <pc:docMk/>
            <pc:sldMk cId="57110152" sldId="267"/>
            <ac:spMk id="8" creationId="{2F675A92-D1B7-B6D6-457D-FDCDE107004A}"/>
          </ac:spMkLst>
        </pc:spChg>
        <pc:spChg chg="mod">
          <ac:chgData name="asusa51522@outlook.com" userId="48cce44b0d916404" providerId="LiveId" clId="{1DD2E816-4CE6-4811-ADEA-A05E2D9CFA46}" dt="2023-05-17T05:29:22.068" v="4442"/>
          <ac:spMkLst>
            <pc:docMk/>
            <pc:sldMk cId="57110152" sldId="267"/>
            <ac:spMk id="9" creationId="{A1E050B7-DAE8-5B36-F320-C468A9922482}"/>
          </ac:spMkLst>
        </pc:spChg>
        <pc:spChg chg="mod">
          <ac:chgData name="asusa51522@outlook.com" userId="48cce44b0d916404" providerId="LiveId" clId="{1DD2E816-4CE6-4811-ADEA-A05E2D9CFA46}" dt="2023-05-17T05:29:33.571" v="4562"/>
          <ac:spMkLst>
            <pc:docMk/>
            <pc:sldMk cId="57110152" sldId="267"/>
            <ac:spMk id="11" creationId="{3BB47D97-B024-284A-22EC-50762B1B8581}"/>
          </ac:spMkLst>
        </pc:spChg>
        <pc:spChg chg="mod">
          <ac:chgData name="asusa51522@outlook.com" userId="48cce44b0d916404" providerId="LiveId" clId="{1DD2E816-4CE6-4811-ADEA-A05E2D9CFA46}" dt="2023-05-17T05:29:33.571" v="4562"/>
          <ac:spMkLst>
            <pc:docMk/>
            <pc:sldMk cId="57110152" sldId="267"/>
            <ac:spMk id="12" creationId="{5FE764F1-0089-56B5-6DD1-A8515C2E8126}"/>
          </ac:spMkLst>
        </pc:spChg>
        <pc:spChg chg="add mod">
          <ac:chgData name="asusa51522@outlook.com" userId="48cce44b0d916404" providerId="LiveId" clId="{1DD2E816-4CE6-4811-ADEA-A05E2D9CFA46}" dt="2023-05-17T14:16:34.242" v="9195" actId="1037"/>
          <ac:spMkLst>
            <pc:docMk/>
            <pc:sldMk cId="57110152" sldId="267"/>
            <ac:spMk id="14" creationId="{C2720B22-C710-F13A-7978-F81B8608EFF7}"/>
          </ac:spMkLst>
        </pc:spChg>
        <pc:spChg chg="add mod ord">
          <ac:chgData name="asusa51522@outlook.com" userId="48cce44b0d916404" providerId="LiveId" clId="{1DD2E816-4CE6-4811-ADEA-A05E2D9CFA46}" dt="2023-05-18T00:35:16.185" v="9558" actId="255"/>
          <ac:spMkLst>
            <pc:docMk/>
            <pc:sldMk cId="57110152" sldId="267"/>
            <ac:spMk id="16" creationId="{20E7DCA3-1826-6165-8C7E-57A1ED71D769}"/>
          </ac:spMkLst>
        </pc:spChg>
        <pc:grpChg chg="add mod">
          <ac:chgData name="asusa51522@outlook.com" userId="48cce44b0d916404" providerId="LiveId" clId="{1DD2E816-4CE6-4811-ADEA-A05E2D9CFA46}" dt="2023-05-17T05:29:28.756" v="4561" actId="1037"/>
          <ac:grpSpMkLst>
            <pc:docMk/>
            <pc:sldMk cId="57110152" sldId="267"/>
            <ac:grpSpMk id="7" creationId="{2B67D122-CC82-920F-957C-AF8D7DD83015}"/>
          </ac:grpSpMkLst>
        </pc:grpChg>
        <pc:grpChg chg="add mod">
          <ac:chgData name="asusa51522@outlook.com" userId="48cce44b0d916404" providerId="LiveId" clId="{1DD2E816-4CE6-4811-ADEA-A05E2D9CFA46}" dt="2023-05-17T05:29:43.231" v="4700" actId="1038"/>
          <ac:grpSpMkLst>
            <pc:docMk/>
            <pc:sldMk cId="57110152" sldId="267"/>
            <ac:grpSpMk id="10" creationId="{A93B4723-A523-BB2E-9FDB-7F260E3946BC}"/>
          </ac:grpSpMkLst>
        </pc:grpChg>
        <pc:picChg chg="add mod">
          <ac:chgData name="asusa51522@outlook.com" userId="48cce44b0d916404" providerId="LiveId" clId="{1DD2E816-4CE6-4811-ADEA-A05E2D9CFA46}" dt="2023-05-17T08:23:21.922" v="8408" actId="1076"/>
          <ac:picMkLst>
            <pc:docMk/>
            <pc:sldMk cId="57110152" sldId="267"/>
            <ac:picMk id="6" creationId="{EDF49556-6CD2-974A-F594-DCE5F316BEA9}"/>
          </ac:picMkLst>
        </pc:picChg>
        <pc:picChg chg="add mod">
          <ac:chgData name="asusa51522@outlook.com" userId="48cce44b0d916404" providerId="LiveId" clId="{1DD2E816-4CE6-4811-ADEA-A05E2D9CFA46}" dt="2023-05-17T08:23:23.844" v="8409" actId="1076"/>
          <ac:picMkLst>
            <pc:docMk/>
            <pc:sldMk cId="57110152" sldId="267"/>
            <ac:picMk id="13" creationId="{A58F8FEB-3A1C-AB8A-48F1-8909B46FB347}"/>
          </ac:picMkLst>
        </pc:picChg>
        <pc:picChg chg="add mod">
          <ac:chgData name="asusa51522@outlook.com" userId="48cce44b0d916404" providerId="LiveId" clId="{1DD2E816-4CE6-4811-ADEA-A05E2D9CFA46}" dt="2023-05-17T14:16:40.234" v="9226" actId="1037"/>
          <ac:picMkLst>
            <pc:docMk/>
            <pc:sldMk cId="57110152" sldId="267"/>
            <ac:picMk id="15" creationId="{8C93D64E-6BDD-9A91-3BED-72F1538C632C}"/>
          </ac:picMkLst>
        </pc:picChg>
        <pc:picChg chg="add mod">
          <ac:chgData name="asusa51522@outlook.com" userId="48cce44b0d916404" providerId="LiveId" clId="{1DD2E816-4CE6-4811-ADEA-A05E2D9CFA46}" dt="2023-05-18T00:35:07.399" v="9557" actId="1076"/>
          <ac:picMkLst>
            <pc:docMk/>
            <pc:sldMk cId="57110152" sldId="267"/>
            <ac:picMk id="3074" creationId="{06A43AA9-9DB3-4C61-746F-E0CE586B85BB}"/>
          </ac:picMkLst>
        </pc:picChg>
      </pc:sldChg>
      <pc:sldChg chg="add del setBg">
        <pc:chgData name="asusa51522@outlook.com" userId="48cce44b0d916404" providerId="LiveId" clId="{1DD2E816-4CE6-4811-ADEA-A05E2D9CFA46}" dt="2023-05-15T14:21:00.301" v="103"/>
        <pc:sldMkLst>
          <pc:docMk/>
          <pc:sldMk cId="3735597366" sldId="267"/>
        </pc:sldMkLst>
      </pc:sldChg>
      <pc:sldChg chg="addSp delSp modSp add mod modNotesTx">
        <pc:chgData name="asusa51522@outlook.com" userId="48cce44b0d916404" providerId="LiveId" clId="{1DD2E816-4CE6-4811-ADEA-A05E2D9CFA46}" dt="2023-05-19T06:41:06.515" v="9682" actId="20577"/>
        <pc:sldMkLst>
          <pc:docMk/>
          <pc:sldMk cId="1077985762" sldId="268"/>
        </pc:sldMkLst>
        <pc:spChg chg="del">
          <ac:chgData name="asusa51522@outlook.com" userId="48cce44b0d916404" providerId="LiveId" clId="{1DD2E816-4CE6-4811-ADEA-A05E2D9CFA46}" dt="2023-05-17T05:33:56.733" v="5067" actId="478"/>
          <ac:spMkLst>
            <pc:docMk/>
            <pc:sldMk cId="1077985762" sldId="268"/>
            <ac:spMk id="2" creationId="{3A34630A-B6CE-29C7-9880-3014980FC24F}"/>
          </ac:spMkLst>
        </pc:spChg>
        <pc:spChg chg="mod">
          <ac:chgData name="asusa51522@outlook.com" userId="48cce44b0d916404" providerId="LiveId" clId="{1DD2E816-4CE6-4811-ADEA-A05E2D9CFA46}" dt="2023-05-17T05:00:59.078" v="3594" actId="20577"/>
          <ac:spMkLst>
            <pc:docMk/>
            <pc:sldMk cId="1077985762" sldId="268"/>
            <ac:spMk id="4" creationId="{CC80C7A8-506B-7171-3628-73A51E693FFA}"/>
          </ac:spMkLst>
        </pc:spChg>
        <pc:spChg chg="del">
          <ac:chgData name="asusa51522@outlook.com" userId="48cce44b0d916404" providerId="LiveId" clId="{1DD2E816-4CE6-4811-ADEA-A05E2D9CFA46}" dt="2023-05-17T05:00:15.212" v="3395" actId="478"/>
          <ac:spMkLst>
            <pc:docMk/>
            <pc:sldMk cId="1077985762" sldId="268"/>
            <ac:spMk id="5" creationId="{BB68C320-0E91-6A20-A392-E44B0BB5F3FA}"/>
          </ac:spMkLst>
        </pc:spChg>
        <pc:spChg chg="add mod">
          <ac:chgData name="asusa51522@outlook.com" userId="48cce44b0d916404" providerId="LiveId" clId="{1DD2E816-4CE6-4811-ADEA-A05E2D9CFA46}" dt="2023-05-17T05:00:34.019" v="3560" actId="1037"/>
          <ac:spMkLst>
            <pc:docMk/>
            <pc:sldMk cId="1077985762" sldId="268"/>
            <ac:spMk id="6" creationId="{67B35A26-B7E4-A05B-5693-F6EB5840DFFE}"/>
          </ac:spMkLst>
        </pc:spChg>
        <pc:spChg chg="mod">
          <ac:chgData name="asusa51522@outlook.com" userId="48cce44b0d916404" providerId="LiveId" clId="{1DD2E816-4CE6-4811-ADEA-A05E2D9CFA46}" dt="2023-05-17T05:32:41.758" v="4826"/>
          <ac:spMkLst>
            <pc:docMk/>
            <pc:sldMk cId="1077985762" sldId="268"/>
            <ac:spMk id="8" creationId="{174EE8A4-39C2-4757-668C-541DDF3E7D96}"/>
          </ac:spMkLst>
        </pc:spChg>
        <pc:spChg chg="mod">
          <ac:chgData name="asusa51522@outlook.com" userId="48cce44b0d916404" providerId="LiveId" clId="{1DD2E816-4CE6-4811-ADEA-A05E2D9CFA46}" dt="2023-05-17T05:32:41.758" v="4826"/>
          <ac:spMkLst>
            <pc:docMk/>
            <pc:sldMk cId="1077985762" sldId="268"/>
            <ac:spMk id="9" creationId="{37DD9595-9E9A-3008-C23F-A5182ACC7AEB}"/>
          </ac:spMkLst>
        </pc:spChg>
        <pc:spChg chg="mod">
          <ac:chgData name="asusa51522@outlook.com" userId="48cce44b0d916404" providerId="LiveId" clId="{1DD2E816-4CE6-4811-ADEA-A05E2D9CFA46}" dt="2023-05-17T05:32:41.758" v="4826"/>
          <ac:spMkLst>
            <pc:docMk/>
            <pc:sldMk cId="1077985762" sldId="268"/>
            <ac:spMk id="11" creationId="{339E1392-303A-21E2-7742-35AC9F885419}"/>
          </ac:spMkLst>
        </pc:spChg>
        <pc:spChg chg="mod">
          <ac:chgData name="asusa51522@outlook.com" userId="48cce44b0d916404" providerId="LiveId" clId="{1DD2E816-4CE6-4811-ADEA-A05E2D9CFA46}" dt="2023-05-17T05:32:41.758" v="4826"/>
          <ac:spMkLst>
            <pc:docMk/>
            <pc:sldMk cId="1077985762" sldId="268"/>
            <ac:spMk id="12" creationId="{F962AD21-3C99-1866-E822-DEE04E416594}"/>
          </ac:spMkLst>
        </pc:spChg>
        <pc:spChg chg="add mod">
          <ac:chgData name="asusa51522@outlook.com" userId="48cce44b0d916404" providerId="LiveId" clId="{1DD2E816-4CE6-4811-ADEA-A05E2D9CFA46}" dt="2023-05-18T00:38:01.666" v="9593" actId="1076"/>
          <ac:spMkLst>
            <pc:docMk/>
            <pc:sldMk cId="1077985762" sldId="268"/>
            <ac:spMk id="13" creationId="{FE6705DE-589E-836B-48E7-A9443391FE03}"/>
          </ac:spMkLst>
        </pc:spChg>
        <pc:spChg chg="add del mod">
          <ac:chgData name="asusa51522@outlook.com" userId="48cce44b0d916404" providerId="LiveId" clId="{1DD2E816-4CE6-4811-ADEA-A05E2D9CFA46}" dt="2023-05-17T05:43:27.644" v="5245" actId="478"/>
          <ac:spMkLst>
            <pc:docMk/>
            <pc:sldMk cId="1077985762" sldId="268"/>
            <ac:spMk id="14" creationId="{EA8C6D27-8676-DA2B-5042-CEC7A9F6B678}"/>
          </ac:spMkLst>
        </pc:spChg>
        <pc:spChg chg="add mod">
          <ac:chgData name="asusa51522@outlook.com" userId="48cce44b0d916404" providerId="LiveId" clId="{1DD2E816-4CE6-4811-ADEA-A05E2D9CFA46}" dt="2023-05-18T00:37:54.876" v="9591" actId="1076"/>
          <ac:spMkLst>
            <pc:docMk/>
            <pc:sldMk cId="1077985762" sldId="268"/>
            <ac:spMk id="15" creationId="{0DA4B50B-02F3-09CD-8170-555016AE095E}"/>
          </ac:spMkLst>
        </pc:spChg>
        <pc:spChg chg="mod">
          <ac:chgData name="asusa51522@outlook.com" userId="48cce44b0d916404" providerId="LiveId" clId="{1DD2E816-4CE6-4811-ADEA-A05E2D9CFA46}" dt="2023-05-17T05:46:54.525" v="5295"/>
          <ac:spMkLst>
            <pc:docMk/>
            <pc:sldMk cId="1077985762" sldId="268"/>
            <ac:spMk id="17" creationId="{F9325D49-32C6-08CD-91E1-7E5F4D5DC6BF}"/>
          </ac:spMkLst>
        </pc:spChg>
        <pc:spChg chg="mod">
          <ac:chgData name="asusa51522@outlook.com" userId="48cce44b0d916404" providerId="LiveId" clId="{1DD2E816-4CE6-4811-ADEA-A05E2D9CFA46}" dt="2023-05-17T05:46:54.525" v="5295"/>
          <ac:spMkLst>
            <pc:docMk/>
            <pc:sldMk cId="1077985762" sldId="268"/>
            <ac:spMk id="18" creationId="{C4D8439D-893D-3E0A-48C9-0D8B1B11CDA9}"/>
          </ac:spMkLst>
        </pc:spChg>
        <pc:spChg chg="mod">
          <ac:chgData name="asusa51522@outlook.com" userId="48cce44b0d916404" providerId="LiveId" clId="{1DD2E816-4CE6-4811-ADEA-A05E2D9CFA46}" dt="2023-05-17T05:46:54.525" v="5295"/>
          <ac:spMkLst>
            <pc:docMk/>
            <pc:sldMk cId="1077985762" sldId="268"/>
            <ac:spMk id="20" creationId="{DF59CF3B-DD89-6DDC-4D90-8C5CD09AF263}"/>
          </ac:spMkLst>
        </pc:spChg>
        <pc:spChg chg="mod">
          <ac:chgData name="asusa51522@outlook.com" userId="48cce44b0d916404" providerId="LiveId" clId="{1DD2E816-4CE6-4811-ADEA-A05E2D9CFA46}" dt="2023-05-17T05:46:54.525" v="5295"/>
          <ac:spMkLst>
            <pc:docMk/>
            <pc:sldMk cId="1077985762" sldId="268"/>
            <ac:spMk id="21" creationId="{AFA989F1-2C7F-7C8A-6E6A-274A93DDF664}"/>
          </ac:spMkLst>
        </pc:spChg>
        <pc:spChg chg="add del mod">
          <ac:chgData name="asusa51522@outlook.com" userId="48cce44b0d916404" providerId="LiveId" clId="{1DD2E816-4CE6-4811-ADEA-A05E2D9CFA46}" dt="2023-05-17T06:35:11.249" v="6906" actId="478"/>
          <ac:spMkLst>
            <pc:docMk/>
            <pc:sldMk cId="1077985762" sldId="268"/>
            <ac:spMk id="22" creationId="{04D35017-ED06-6D9D-63D1-0A42A52F9C17}"/>
          </ac:spMkLst>
        </pc:spChg>
        <pc:spChg chg="add del mod">
          <ac:chgData name="asusa51522@outlook.com" userId="48cce44b0d916404" providerId="LiveId" clId="{1DD2E816-4CE6-4811-ADEA-A05E2D9CFA46}" dt="2023-05-17T06:27:17.838" v="6553"/>
          <ac:spMkLst>
            <pc:docMk/>
            <pc:sldMk cId="1077985762" sldId="268"/>
            <ac:spMk id="23" creationId="{5F9ED37E-323C-73DB-65C1-EE11DE37244D}"/>
          </ac:spMkLst>
        </pc:spChg>
        <pc:spChg chg="add del mod">
          <ac:chgData name="asusa51522@outlook.com" userId="48cce44b0d916404" providerId="LiveId" clId="{1DD2E816-4CE6-4811-ADEA-A05E2D9CFA46}" dt="2023-05-17T06:27:17.838" v="6553"/>
          <ac:spMkLst>
            <pc:docMk/>
            <pc:sldMk cId="1077985762" sldId="268"/>
            <ac:spMk id="24" creationId="{02B24999-B614-8C35-EF82-90CD68B33308}"/>
          </ac:spMkLst>
        </pc:spChg>
        <pc:spChg chg="mod">
          <ac:chgData name="asusa51522@outlook.com" userId="48cce44b0d916404" providerId="LiveId" clId="{1DD2E816-4CE6-4811-ADEA-A05E2D9CFA46}" dt="2023-05-17T06:27:38.503" v="6653" actId="1037"/>
          <ac:spMkLst>
            <pc:docMk/>
            <pc:sldMk cId="1077985762" sldId="268"/>
            <ac:spMk id="27" creationId="{F937F397-23DF-DE0C-4CF2-0E2955BE767C}"/>
          </ac:spMkLst>
        </pc:spChg>
        <pc:spChg chg="mod">
          <ac:chgData name="asusa51522@outlook.com" userId="48cce44b0d916404" providerId="LiveId" clId="{1DD2E816-4CE6-4811-ADEA-A05E2D9CFA46}" dt="2023-05-17T06:27:38.503" v="6653" actId="1037"/>
          <ac:spMkLst>
            <pc:docMk/>
            <pc:sldMk cId="1077985762" sldId="268"/>
            <ac:spMk id="28" creationId="{262A1FE5-54EF-745C-FC88-6FD2877B894A}"/>
          </ac:spMkLst>
        </pc:spChg>
        <pc:spChg chg="mod">
          <ac:chgData name="asusa51522@outlook.com" userId="48cce44b0d916404" providerId="LiveId" clId="{1DD2E816-4CE6-4811-ADEA-A05E2D9CFA46}" dt="2023-05-17T06:27:42.722" v="6749" actId="1038"/>
          <ac:spMkLst>
            <pc:docMk/>
            <pc:sldMk cId="1077985762" sldId="268"/>
            <ac:spMk id="31" creationId="{F458DC3D-520F-18DE-E203-657DDBA867FB}"/>
          </ac:spMkLst>
        </pc:spChg>
        <pc:spChg chg="mod">
          <ac:chgData name="asusa51522@outlook.com" userId="48cce44b0d916404" providerId="LiveId" clId="{1DD2E816-4CE6-4811-ADEA-A05E2D9CFA46}" dt="2023-05-17T06:27:42.722" v="6749" actId="1038"/>
          <ac:spMkLst>
            <pc:docMk/>
            <pc:sldMk cId="1077985762" sldId="268"/>
            <ac:spMk id="33" creationId="{EEAA5903-02AE-0DF9-A270-01E4F6318DBB}"/>
          </ac:spMkLst>
        </pc:spChg>
        <pc:spChg chg="add del">
          <ac:chgData name="asusa51522@outlook.com" userId="48cce44b0d916404" providerId="LiveId" clId="{1DD2E816-4CE6-4811-ADEA-A05E2D9CFA46}" dt="2023-05-17T06:28:52.572" v="6751" actId="11529"/>
          <ac:spMkLst>
            <pc:docMk/>
            <pc:sldMk cId="1077985762" sldId="268"/>
            <ac:spMk id="34" creationId="{A16F18D8-76CD-E465-4DC9-22B653552B9D}"/>
          </ac:spMkLst>
        </pc:spChg>
        <pc:spChg chg="add del mod">
          <ac:chgData name="asusa51522@outlook.com" userId="48cce44b0d916404" providerId="LiveId" clId="{1DD2E816-4CE6-4811-ADEA-A05E2D9CFA46}" dt="2023-05-17T06:29:59.015" v="6834" actId="478"/>
          <ac:spMkLst>
            <pc:docMk/>
            <pc:sldMk cId="1077985762" sldId="268"/>
            <ac:spMk id="35" creationId="{E4EDD6E5-1C88-BA2C-30FE-65DFA144B97E}"/>
          </ac:spMkLst>
        </pc:spChg>
        <pc:spChg chg="add mod">
          <ac:chgData name="asusa51522@outlook.com" userId="48cce44b0d916404" providerId="LiveId" clId="{1DD2E816-4CE6-4811-ADEA-A05E2D9CFA46}" dt="2023-05-17T06:33:27.770" v="6869" actId="2085"/>
          <ac:spMkLst>
            <pc:docMk/>
            <pc:sldMk cId="1077985762" sldId="268"/>
            <ac:spMk id="36" creationId="{6E333A6B-4F13-E8FC-1199-975C262026BD}"/>
          </ac:spMkLst>
        </pc:spChg>
        <pc:spChg chg="add mod">
          <ac:chgData name="asusa51522@outlook.com" userId="48cce44b0d916404" providerId="LiveId" clId="{1DD2E816-4CE6-4811-ADEA-A05E2D9CFA46}" dt="2023-05-17T06:35:38.836" v="6988" actId="1036"/>
          <ac:spMkLst>
            <pc:docMk/>
            <pc:sldMk cId="1077985762" sldId="268"/>
            <ac:spMk id="37" creationId="{C345EAF1-27CD-82A2-3765-3A747EBAEC53}"/>
          </ac:spMkLst>
        </pc:spChg>
        <pc:grpChg chg="add del mod">
          <ac:chgData name="asusa51522@outlook.com" userId="48cce44b0d916404" providerId="LiveId" clId="{1DD2E816-4CE6-4811-ADEA-A05E2D9CFA46}" dt="2023-05-17T05:46:47.875" v="5294" actId="478"/>
          <ac:grpSpMkLst>
            <pc:docMk/>
            <pc:sldMk cId="1077985762" sldId="268"/>
            <ac:grpSpMk id="7" creationId="{FD070798-87B3-6250-FED7-5245760712A3}"/>
          </ac:grpSpMkLst>
        </pc:grpChg>
        <pc:grpChg chg="add del mod">
          <ac:chgData name="asusa51522@outlook.com" userId="48cce44b0d916404" providerId="LiveId" clId="{1DD2E816-4CE6-4811-ADEA-A05E2D9CFA46}" dt="2023-05-17T05:46:45.927" v="5293" actId="478"/>
          <ac:grpSpMkLst>
            <pc:docMk/>
            <pc:sldMk cId="1077985762" sldId="268"/>
            <ac:grpSpMk id="10" creationId="{E7CB7884-9B3D-F8E6-A18A-C9396F9DDAE8}"/>
          </ac:grpSpMkLst>
        </pc:grpChg>
        <pc:grpChg chg="add mod">
          <ac:chgData name="asusa51522@outlook.com" userId="48cce44b0d916404" providerId="LiveId" clId="{1DD2E816-4CE6-4811-ADEA-A05E2D9CFA46}" dt="2023-05-17T05:47:00.646" v="5357" actId="1036"/>
          <ac:grpSpMkLst>
            <pc:docMk/>
            <pc:sldMk cId="1077985762" sldId="268"/>
            <ac:grpSpMk id="16" creationId="{5283FFDF-9BF7-59E2-EAEB-9BED8D7335B9}"/>
          </ac:grpSpMkLst>
        </pc:grpChg>
        <pc:grpChg chg="add mod">
          <ac:chgData name="asusa51522@outlook.com" userId="48cce44b0d916404" providerId="LiveId" clId="{1DD2E816-4CE6-4811-ADEA-A05E2D9CFA46}" dt="2023-05-17T05:47:00.646" v="5357" actId="1036"/>
          <ac:grpSpMkLst>
            <pc:docMk/>
            <pc:sldMk cId="1077985762" sldId="268"/>
            <ac:grpSpMk id="19" creationId="{8BF77C87-E79B-2B9F-2C47-DB21CC0D3716}"/>
          </ac:grpSpMkLst>
        </pc:grpChg>
        <pc:grpChg chg="add mod">
          <ac:chgData name="asusa51522@outlook.com" userId="48cce44b0d916404" providerId="LiveId" clId="{1DD2E816-4CE6-4811-ADEA-A05E2D9CFA46}" dt="2023-05-17T06:27:38.503" v="6653" actId="1037"/>
          <ac:grpSpMkLst>
            <pc:docMk/>
            <pc:sldMk cId="1077985762" sldId="268"/>
            <ac:grpSpMk id="25" creationId="{CA740A3C-D6A8-528B-72BD-EBA11472D3C8}"/>
          </ac:grpSpMkLst>
        </pc:grpChg>
        <pc:grpChg chg="mod">
          <ac:chgData name="asusa51522@outlook.com" userId="48cce44b0d916404" providerId="LiveId" clId="{1DD2E816-4CE6-4811-ADEA-A05E2D9CFA46}" dt="2023-05-17T06:27:38.503" v="6653" actId="1037"/>
          <ac:grpSpMkLst>
            <pc:docMk/>
            <pc:sldMk cId="1077985762" sldId="268"/>
            <ac:grpSpMk id="26" creationId="{EF4DD37A-505A-2CEF-87E6-10576B9CBAA3}"/>
          </ac:grpSpMkLst>
        </pc:grpChg>
        <pc:grpChg chg="add mod">
          <ac:chgData name="asusa51522@outlook.com" userId="48cce44b0d916404" providerId="LiveId" clId="{1DD2E816-4CE6-4811-ADEA-A05E2D9CFA46}" dt="2023-05-17T06:27:42.722" v="6749" actId="1038"/>
          <ac:grpSpMkLst>
            <pc:docMk/>
            <pc:sldMk cId="1077985762" sldId="268"/>
            <ac:grpSpMk id="30" creationId="{D2066A75-8991-718C-536B-7A5651D52E2E}"/>
          </ac:grpSpMkLst>
        </pc:grpChg>
        <pc:picChg chg="add mod">
          <ac:chgData name="asusa51522@outlook.com" userId="48cce44b0d916404" providerId="LiveId" clId="{1DD2E816-4CE6-4811-ADEA-A05E2D9CFA46}" dt="2023-05-17T07:48:18.613" v="7289" actId="688"/>
          <ac:picMkLst>
            <pc:docMk/>
            <pc:sldMk cId="1077985762" sldId="268"/>
            <ac:picMk id="2" creationId="{CA4FF70D-595D-53EB-F238-9C2DD1BEFCB1}"/>
          </ac:picMkLst>
        </pc:picChg>
        <pc:picChg chg="add mod">
          <ac:chgData name="asusa51522@outlook.com" userId="48cce44b0d916404" providerId="LiveId" clId="{1DD2E816-4CE6-4811-ADEA-A05E2D9CFA46}" dt="2023-05-17T07:48:16.483" v="7288" actId="688"/>
          <ac:picMkLst>
            <pc:docMk/>
            <pc:sldMk cId="1077985762" sldId="268"/>
            <ac:picMk id="5" creationId="{C5DB2CB4-D03A-E98E-3C64-D40734E07298}"/>
          </ac:picMkLst>
        </pc:picChg>
        <pc:picChg chg="mod">
          <ac:chgData name="asusa51522@outlook.com" userId="48cce44b0d916404" providerId="LiveId" clId="{1DD2E816-4CE6-4811-ADEA-A05E2D9CFA46}" dt="2023-05-17T06:27:38.503" v="6653" actId="1037"/>
          <ac:picMkLst>
            <pc:docMk/>
            <pc:sldMk cId="1077985762" sldId="268"/>
            <ac:picMk id="29" creationId="{87FF05BC-1BDB-72E3-DBAD-0C1C208B4747}"/>
          </ac:picMkLst>
        </pc:picChg>
        <pc:picChg chg="mod">
          <ac:chgData name="asusa51522@outlook.com" userId="48cce44b0d916404" providerId="LiveId" clId="{1DD2E816-4CE6-4811-ADEA-A05E2D9CFA46}" dt="2023-05-17T06:27:42.722" v="6749" actId="1038"/>
          <ac:picMkLst>
            <pc:docMk/>
            <pc:sldMk cId="1077985762" sldId="268"/>
            <ac:picMk id="32" creationId="{4360A5FF-8FE5-9E54-A230-C75E627FF17D}"/>
          </ac:picMkLst>
        </pc:picChg>
      </pc:sldChg>
      <pc:sldChg chg="add del setBg">
        <pc:chgData name="asusa51522@outlook.com" userId="48cce44b0d916404" providerId="LiveId" clId="{1DD2E816-4CE6-4811-ADEA-A05E2D9CFA46}" dt="2023-05-15T14:21:00.066" v="102"/>
        <pc:sldMkLst>
          <pc:docMk/>
          <pc:sldMk cId="3969461513" sldId="268"/>
        </pc:sldMkLst>
      </pc:sldChg>
      <pc:sldChg chg="addSp delSp modSp add mod modNotesTx">
        <pc:chgData name="asusa51522@outlook.com" userId="48cce44b0d916404" providerId="LiveId" clId="{1DD2E816-4CE6-4811-ADEA-A05E2D9CFA46}" dt="2023-05-19T06:41:30.187" v="9683"/>
        <pc:sldMkLst>
          <pc:docMk/>
          <pc:sldMk cId="3820970504" sldId="269"/>
        </pc:sldMkLst>
        <pc:spChg chg="mod">
          <ac:chgData name="asusa51522@outlook.com" userId="48cce44b0d916404" providerId="LiveId" clId="{1DD2E816-4CE6-4811-ADEA-A05E2D9CFA46}" dt="2023-05-17T05:41:21.108" v="5208"/>
          <ac:spMkLst>
            <pc:docMk/>
            <pc:sldMk cId="3820970504" sldId="269"/>
            <ac:spMk id="2" creationId="{3A34630A-B6CE-29C7-9880-3014980FC24F}"/>
          </ac:spMkLst>
        </pc:spChg>
        <pc:spChg chg="del">
          <ac:chgData name="asusa51522@outlook.com" userId="48cce44b0d916404" providerId="LiveId" clId="{1DD2E816-4CE6-4811-ADEA-A05E2D9CFA46}" dt="2023-05-17T05:12:01.280" v="4152" actId="478"/>
          <ac:spMkLst>
            <pc:docMk/>
            <pc:sldMk cId="3820970504" sldId="269"/>
            <ac:spMk id="5" creationId="{BB68C320-0E91-6A20-A392-E44B0BB5F3FA}"/>
          </ac:spMkLst>
        </pc:spChg>
        <pc:spChg chg="add mod">
          <ac:chgData name="asusa51522@outlook.com" userId="48cce44b0d916404" providerId="LiveId" clId="{1DD2E816-4CE6-4811-ADEA-A05E2D9CFA46}" dt="2023-05-18T00:33:02.588" v="9535" actId="115"/>
          <ac:spMkLst>
            <pc:docMk/>
            <pc:sldMk cId="3820970504" sldId="269"/>
            <ac:spMk id="7" creationId="{66076F6F-A03C-96E1-02BA-6138F67727C2}"/>
          </ac:spMkLst>
        </pc:spChg>
        <pc:spChg chg="add del mod">
          <ac:chgData name="asusa51522@outlook.com" userId="48cce44b0d916404" providerId="LiveId" clId="{1DD2E816-4CE6-4811-ADEA-A05E2D9CFA46}" dt="2023-05-17T05:28:12.822" v="4427" actId="478"/>
          <ac:spMkLst>
            <pc:docMk/>
            <pc:sldMk cId="3820970504" sldId="269"/>
            <ac:spMk id="8" creationId="{E50EC1DD-7DEA-642F-39C3-1C8ADD00053B}"/>
          </ac:spMkLst>
        </pc:spChg>
        <pc:spChg chg="add del mod">
          <ac:chgData name="asusa51522@outlook.com" userId="48cce44b0d916404" providerId="LiveId" clId="{1DD2E816-4CE6-4811-ADEA-A05E2D9CFA46}" dt="2023-05-17T05:27:34.889" v="4413"/>
          <ac:spMkLst>
            <pc:docMk/>
            <pc:sldMk cId="3820970504" sldId="269"/>
            <ac:spMk id="10" creationId="{1DCE2CE6-C009-8E9B-2034-BDFCBFCC49ED}"/>
          </ac:spMkLst>
        </pc:spChg>
        <pc:spChg chg="mod">
          <ac:chgData name="asusa51522@outlook.com" userId="48cce44b0d916404" providerId="LiveId" clId="{1DD2E816-4CE6-4811-ADEA-A05E2D9CFA46}" dt="2023-05-17T05:41:21.153" v="5209"/>
          <ac:spMkLst>
            <pc:docMk/>
            <pc:sldMk cId="3820970504" sldId="269"/>
            <ac:spMk id="12" creationId="{A34AECA1-4776-C290-FDE1-9AF38E28BFD1}"/>
          </ac:spMkLst>
        </pc:spChg>
        <pc:spChg chg="del mod">
          <ac:chgData name="asusa51522@outlook.com" userId="48cce44b0d916404" providerId="LiveId" clId="{1DD2E816-4CE6-4811-ADEA-A05E2D9CFA46}" dt="2023-05-17T05:27:51.698" v="4418" actId="478"/>
          <ac:spMkLst>
            <pc:docMk/>
            <pc:sldMk cId="3820970504" sldId="269"/>
            <ac:spMk id="13" creationId="{40986EFC-16CC-CE5F-1C2F-6B7E2C3D1CF2}"/>
          </ac:spMkLst>
        </pc:spChg>
        <pc:spChg chg="mod">
          <ac:chgData name="asusa51522@outlook.com" userId="48cce44b0d916404" providerId="LiveId" clId="{1DD2E816-4CE6-4811-ADEA-A05E2D9CFA46}" dt="2023-05-18T00:32:56.590" v="9534" actId="115"/>
          <ac:spMkLst>
            <pc:docMk/>
            <pc:sldMk cId="3820970504" sldId="269"/>
            <ac:spMk id="14" creationId="{F93B3EEB-CA51-9A8E-4247-867D36D70062}"/>
          </ac:spMkLst>
        </pc:spChg>
        <pc:spChg chg="add del mod">
          <ac:chgData name="asusa51522@outlook.com" userId="48cce44b0d916404" providerId="LiveId" clId="{1DD2E816-4CE6-4811-ADEA-A05E2D9CFA46}" dt="2023-05-17T05:41:21.203" v="5211" actId="478"/>
          <ac:spMkLst>
            <pc:docMk/>
            <pc:sldMk cId="3820970504" sldId="269"/>
            <ac:spMk id="15" creationId="{2C403DAF-7667-9335-D063-82BE88F1850F}"/>
          </ac:spMkLst>
        </pc:spChg>
        <pc:spChg chg="add del mod">
          <ac:chgData name="asusa51522@outlook.com" userId="48cce44b0d916404" providerId="LiveId" clId="{1DD2E816-4CE6-4811-ADEA-A05E2D9CFA46}" dt="2023-05-17T05:41:21.244" v="5212"/>
          <ac:spMkLst>
            <pc:docMk/>
            <pc:sldMk cId="3820970504" sldId="269"/>
            <ac:spMk id="16" creationId="{6B2241D4-BA81-C799-136B-564CBEB97644}"/>
          </ac:spMkLst>
        </pc:spChg>
        <pc:spChg chg="add del mod">
          <ac:chgData name="asusa51522@outlook.com" userId="48cce44b0d916404" providerId="LiveId" clId="{1DD2E816-4CE6-4811-ADEA-A05E2D9CFA46}" dt="2023-05-17T05:46:21.059" v="5292"/>
          <ac:spMkLst>
            <pc:docMk/>
            <pc:sldMk cId="3820970504" sldId="269"/>
            <ac:spMk id="17" creationId="{A51387F9-8088-38D7-746D-E385AE3FB27A}"/>
          </ac:spMkLst>
        </pc:spChg>
        <pc:spChg chg="add del mod">
          <ac:chgData name="asusa51522@outlook.com" userId="48cce44b0d916404" providerId="LiveId" clId="{1DD2E816-4CE6-4811-ADEA-A05E2D9CFA46}" dt="2023-05-17T05:46:21.059" v="5292"/>
          <ac:spMkLst>
            <pc:docMk/>
            <pc:sldMk cId="3820970504" sldId="269"/>
            <ac:spMk id="18" creationId="{DB3EB593-620A-4FF7-D859-A7266292866C}"/>
          </ac:spMkLst>
        </pc:spChg>
        <pc:spChg chg="add del mod">
          <ac:chgData name="asusa51522@outlook.com" userId="48cce44b0d916404" providerId="LiveId" clId="{1DD2E816-4CE6-4811-ADEA-A05E2D9CFA46}" dt="2023-05-17T05:47:06.763" v="5359"/>
          <ac:spMkLst>
            <pc:docMk/>
            <pc:sldMk cId="3820970504" sldId="269"/>
            <ac:spMk id="19" creationId="{BB4F9FA9-5594-C239-A787-41DF9D3B2198}"/>
          </ac:spMkLst>
        </pc:spChg>
        <pc:spChg chg="add del mod">
          <ac:chgData name="asusa51522@outlook.com" userId="48cce44b0d916404" providerId="LiveId" clId="{1DD2E816-4CE6-4811-ADEA-A05E2D9CFA46}" dt="2023-05-17T05:47:06.763" v="5359"/>
          <ac:spMkLst>
            <pc:docMk/>
            <pc:sldMk cId="3820970504" sldId="269"/>
            <ac:spMk id="20" creationId="{E672B776-67BF-0975-C230-D1B7E6C01BE6}"/>
          </ac:spMkLst>
        </pc:spChg>
        <pc:spChg chg="add mod">
          <ac:chgData name="asusa51522@outlook.com" userId="48cce44b0d916404" providerId="LiveId" clId="{1DD2E816-4CE6-4811-ADEA-A05E2D9CFA46}" dt="2023-05-17T05:47:21.287" v="5483" actId="1037"/>
          <ac:spMkLst>
            <pc:docMk/>
            <pc:sldMk cId="3820970504" sldId="269"/>
            <ac:spMk id="21" creationId="{5723F266-7E25-AB17-13B6-1BE70875A5F4}"/>
          </ac:spMkLst>
        </pc:spChg>
        <pc:spChg chg="add mod">
          <ac:chgData name="asusa51522@outlook.com" userId="48cce44b0d916404" providerId="LiveId" clId="{1DD2E816-4CE6-4811-ADEA-A05E2D9CFA46}" dt="2023-05-17T05:47:15.917" v="5417" actId="1038"/>
          <ac:spMkLst>
            <pc:docMk/>
            <pc:sldMk cId="3820970504" sldId="269"/>
            <ac:spMk id="22" creationId="{DA9A0729-914F-7FF0-7266-6AD5569E0A3E}"/>
          </ac:spMkLst>
        </pc:spChg>
        <pc:grpChg chg="add mod">
          <ac:chgData name="asusa51522@outlook.com" userId="48cce44b0d916404" providerId="LiveId" clId="{1DD2E816-4CE6-4811-ADEA-A05E2D9CFA46}" dt="2023-05-17T05:45:31.854" v="5290" actId="14100"/>
          <ac:grpSpMkLst>
            <pc:docMk/>
            <pc:sldMk cId="3820970504" sldId="269"/>
            <ac:grpSpMk id="9" creationId="{28253691-214C-1F83-60BB-A980330E0595}"/>
          </ac:grpSpMkLst>
        </pc:grpChg>
        <pc:grpChg chg="add mod">
          <ac:chgData name="asusa51522@outlook.com" userId="48cce44b0d916404" providerId="LiveId" clId="{1DD2E816-4CE6-4811-ADEA-A05E2D9CFA46}" dt="2023-05-17T05:45:27.274" v="5289" actId="14100"/>
          <ac:grpSpMkLst>
            <pc:docMk/>
            <pc:sldMk cId="3820970504" sldId="269"/>
            <ac:grpSpMk id="11" creationId="{D1103800-6A6E-D023-8775-5C6FC0A11DC4}"/>
          </ac:grpSpMkLst>
        </pc:grpChg>
        <pc:picChg chg="add mod">
          <ac:chgData name="asusa51522@outlook.com" userId="48cce44b0d916404" providerId="LiveId" clId="{1DD2E816-4CE6-4811-ADEA-A05E2D9CFA46}" dt="2023-05-17T08:22:52.815" v="8402" actId="1076"/>
          <ac:picMkLst>
            <pc:docMk/>
            <pc:sldMk cId="3820970504" sldId="269"/>
            <ac:picMk id="5" creationId="{8FE240C4-2A7C-2B18-FA0F-0B7D26239668}"/>
          </ac:picMkLst>
        </pc:picChg>
        <pc:picChg chg="add mod">
          <ac:chgData name="asusa51522@outlook.com" userId="48cce44b0d916404" providerId="LiveId" clId="{1DD2E816-4CE6-4811-ADEA-A05E2D9CFA46}" dt="2023-05-17T08:22:50.105" v="8401" actId="1076"/>
          <ac:picMkLst>
            <pc:docMk/>
            <pc:sldMk cId="3820970504" sldId="269"/>
            <ac:picMk id="8" creationId="{063A7F31-0DC0-41E5-DD06-00FB3142CEAE}"/>
          </ac:picMkLst>
        </pc:picChg>
      </pc:sldChg>
      <pc:sldChg chg="addSp delSp modSp add mod modNotesTx">
        <pc:chgData name="asusa51522@outlook.com" userId="48cce44b0d916404" providerId="LiveId" clId="{1DD2E816-4CE6-4811-ADEA-A05E2D9CFA46}" dt="2023-05-19T06:41:55.696" v="9684"/>
        <pc:sldMkLst>
          <pc:docMk/>
          <pc:sldMk cId="2530656097" sldId="270"/>
        </pc:sldMkLst>
        <pc:spChg chg="mod">
          <ac:chgData name="asusa51522@outlook.com" userId="48cce44b0d916404" providerId="LiveId" clId="{1DD2E816-4CE6-4811-ADEA-A05E2D9CFA46}" dt="2023-05-18T06:20:13.224" v="9629" actId="1076"/>
          <ac:spMkLst>
            <pc:docMk/>
            <pc:sldMk cId="2530656097" sldId="270"/>
            <ac:spMk id="4" creationId="{851D97AE-AF19-BE88-F5C3-29562C5A9A8C}"/>
          </ac:spMkLst>
        </pc:spChg>
        <pc:spChg chg="mod">
          <ac:chgData name="asusa51522@outlook.com" userId="48cce44b0d916404" providerId="LiveId" clId="{1DD2E816-4CE6-4811-ADEA-A05E2D9CFA46}" dt="2023-05-18T00:31:54.670" v="9530" actId="113"/>
          <ac:spMkLst>
            <pc:docMk/>
            <pc:sldMk cId="2530656097" sldId="270"/>
            <ac:spMk id="10" creationId="{07C0AD92-ED07-D346-FF01-BCCAF4E9A35D}"/>
          </ac:spMkLst>
        </pc:spChg>
        <pc:spChg chg="mod">
          <ac:chgData name="asusa51522@outlook.com" userId="48cce44b0d916404" providerId="LiveId" clId="{1DD2E816-4CE6-4811-ADEA-A05E2D9CFA46}" dt="2023-05-18T00:32:08.139" v="9533" actId="113"/>
          <ac:spMkLst>
            <pc:docMk/>
            <pc:sldMk cId="2530656097" sldId="270"/>
            <ac:spMk id="12" creationId="{3392E18F-804E-FC6E-0825-2572B0CFAEDA}"/>
          </ac:spMkLst>
        </pc:spChg>
        <pc:spChg chg="mod">
          <ac:chgData name="asusa51522@outlook.com" userId="48cce44b0d916404" providerId="LiveId" clId="{1DD2E816-4CE6-4811-ADEA-A05E2D9CFA46}" dt="2023-05-17T07:38:08.363" v="7030" actId="255"/>
          <ac:spMkLst>
            <pc:docMk/>
            <pc:sldMk cId="2530656097" sldId="270"/>
            <ac:spMk id="15" creationId="{80E35463-9F25-34A8-1549-C9302C0BC1AA}"/>
          </ac:spMkLst>
        </pc:spChg>
        <pc:spChg chg="mod">
          <ac:chgData name="asusa51522@outlook.com" userId="48cce44b0d916404" providerId="LiveId" clId="{1DD2E816-4CE6-4811-ADEA-A05E2D9CFA46}" dt="2023-05-17T07:38:02.999" v="7028" actId="255"/>
          <ac:spMkLst>
            <pc:docMk/>
            <pc:sldMk cId="2530656097" sldId="270"/>
            <ac:spMk id="16" creationId="{FE669A81-96FF-CD48-CA9E-3A834148C97D}"/>
          </ac:spMkLst>
        </pc:spChg>
        <pc:spChg chg="mod">
          <ac:chgData name="asusa51522@outlook.com" userId="48cce44b0d916404" providerId="LiveId" clId="{1DD2E816-4CE6-4811-ADEA-A05E2D9CFA46}" dt="2023-05-17T07:47:31.018" v="7261" actId="1076"/>
          <ac:spMkLst>
            <pc:docMk/>
            <pc:sldMk cId="2530656097" sldId="270"/>
            <ac:spMk id="21" creationId="{AA504C23-F465-34E8-D1AB-A631707BEB84}"/>
          </ac:spMkLst>
        </pc:spChg>
        <pc:grpChg chg="del mod">
          <ac:chgData name="asusa51522@outlook.com" userId="48cce44b0d916404" providerId="LiveId" clId="{1DD2E816-4CE6-4811-ADEA-A05E2D9CFA46}" dt="2023-05-17T07:37:13.075" v="6990" actId="478"/>
          <ac:grpSpMkLst>
            <pc:docMk/>
            <pc:sldMk cId="2530656097" sldId="270"/>
            <ac:grpSpMk id="17" creationId="{03C0CFEC-782E-2A4F-1284-558408E57B81}"/>
          </ac:grpSpMkLst>
        </pc:grpChg>
        <pc:grpChg chg="mod">
          <ac:chgData name="asusa51522@outlook.com" userId="48cce44b0d916404" providerId="LiveId" clId="{1DD2E816-4CE6-4811-ADEA-A05E2D9CFA46}" dt="2023-05-17T07:37:13.075" v="6990" actId="478"/>
          <ac:grpSpMkLst>
            <pc:docMk/>
            <pc:sldMk cId="2530656097" sldId="270"/>
            <ac:grpSpMk id="18" creationId="{4D576631-9089-1AB8-2F62-D775EE962DCD}"/>
          </ac:grpSpMkLst>
        </pc:grpChg>
        <pc:grpChg chg="mod">
          <ac:chgData name="asusa51522@outlook.com" userId="48cce44b0d916404" providerId="LiveId" clId="{1DD2E816-4CE6-4811-ADEA-A05E2D9CFA46}" dt="2023-05-17T07:37:15.520" v="6991" actId="478"/>
          <ac:grpSpMkLst>
            <pc:docMk/>
            <pc:sldMk cId="2530656097" sldId="270"/>
            <ac:grpSpMk id="19" creationId="{E77FAE69-A619-BB81-10B9-5F1B16716C60}"/>
          </ac:grpSpMkLst>
        </pc:grpChg>
        <pc:picChg chg="add mod">
          <ac:chgData name="asusa51522@outlook.com" userId="48cce44b0d916404" providerId="LiveId" clId="{1DD2E816-4CE6-4811-ADEA-A05E2D9CFA46}" dt="2023-05-17T07:46:06.628" v="7237" actId="1076"/>
          <ac:picMkLst>
            <pc:docMk/>
            <pc:sldMk cId="2530656097" sldId="270"/>
            <ac:picMk id="8" creationId="{2E7574BF-F9BA-5835-1285-761D87565AEA}"/>
          </ac:picMkLst>
        </pc:picChg>
        <pc:picChg chg="add mod">
          <ac:chgData name="asusa51522@outlook.com" userId="48cce44b0d916404" providerId="LiveId" clId="{1DD2E816-4CE6-4811-ADEA-A05E2D9CFA46}" dt="2023-05-17T07:48:52.371" v="7290" actId="688"/>
          <ac:picMkLst>
            <pc:docMk/>
            <pc:sldMk cId="2530656097" sldId="270"/>
            <ac:picMk id="11" creationId="{50418392-21C4-A578-9C9E-F2157D70E44D}"/>
          </ac:picMkLst>
        </pc:picChg>
        <pc:picChg chg="add del mod">
          <ac:chgData name="asusa51522@outlook.com" userId="48cce44b0d916404" providerId="LiveId" clId="{1DD2E816-4CE6-4811-ADEA-A05E2D9CFA46}" dt="2023-05-17T07:50:18.991" v="7301"/>
          <ac:picMkLst>
            <pc:docMk/>
            <pc:sldMk cId="2530656097" sldId="270"/>
            <ac:picMk id="13" creationId="{52D6F23D-0419-24AD-228A-507B730A8A8C}"/>
          </ac:picMkLst>
        </pc:picChg>
        <pc:picChg chg="del">
          <ac:chgData name="asusa51522@outlook.com" userId="48cce44b0d916404" providerId="LiveId" clId="{1DD2E816-4CE6-4811-ADEA-A05E2D9CFA46}" dt="2023-05-17T07:37:15.520" v="6991" actId="478"/>
          <ac:picMkLst>
            <pc:docMk/>
            <pc:sldMk cId="2530656097" sldId="270"/>
            <ac:picMk id="14" creationId="{07955491-5A67-2BCC-C1B3-9E8BC0BA80C7}"/>
          </ac:picMkLst>
        </pc:picChg>
        <pc:picChg chg="add del mod">
          <ac:chgData name="asusa51522@outlook.com" userId="48cce44b0d916404" providerId="LiveId" clId="{1DD2E816-4CE6-4811-ADEA-A05E2D9CFA46}" dt="2023-05-17T07:50:20.838" v="7303"/>
          <ac:picMkLst>
            <pc:docMk/>
            <pc:sldMk cId="2530656097" sldId="270"/>
            <ac:picMk id="20" creationId="{AD1066AF-5C5E-B3B5-F492-670841942B94}"/>
          </ac:picMkLst>
        </pc:picChg>
        <pc:picChg chg="del">
          <ac:chgData name="asusa51522@outlook.com" userId="48cce44b0d916404" providerId="LiveId" clId="{1DD2E816-4CE6-4811-ADEA-A05E2D9CFA46}" dt="2023-05-17T07:37:13.075" v="6990" actId="478"/>
          <ac:picMkLst>
            <pc:docMk/>
            <pc:sldMk cId="2530656097" sldId="270"/>
            <ac:picMk id="1026" creationId="{11E44635-51DF-F3DA-35F3-E2E9147AA0C1}"/>
          </ac:picMkLst>
        </pc:picChg>
      </pc:sldChg>
      <pc:sldChg chg="modSp add del mod">
        <pc:chgData name="asusa51522@outlook.com" userId="48cce44b0d916404" providerId="LiveId" clId="{1DD2E816-4CE6-4811-ADEA-A05E2D9CFA46}" dt="2023-05-17T05:41:21.453" v="5219"/>
        <pc:sldMkLst>
          <pc:docMk/>
          <pc:sldMk cId="2574434142" sldId="270"/>
        </pc:sldMkLst>
        <pc:spChg chg="mod">
          <ac:chgData name="asusa51522@outlook.com" userId="48cce44b0d916404" providerId="LiveId" clId="{1DD2E816-4CE6-4811-ADEA-A05E2D9CFA46}" dt="2023-05-17T05:41:21.427" v="5218"/>
          <ac:spMkLst>
            <pc:docMk/>
            <pc:sldMk cId="2574434142" sldId="270"/>
            <ac:spMk id="13" creationId="{FE6705DE-589E-836B-48E7-A9443391FE03}"/>
          </ac:spMkLst>
        </pc:spChg>
      </pc:sldChg>
      <pc:sldChg chg="delSp modSp add del mod">
        <pc:chgData name="asusa51522@outlook.com" userId="48cce44b0d916404" providerId="LiveId" clId="{1DD2E816-4CE6-4811-ADEA-A05E2D9CFA46}" dt="2023-05-17T07:51:28.933" v="7325" actId="47"/>
        <pc:sldMkLst>
          <pc:docMk/>
          <pc:sldMk cId="2990516519" sldId="271"/>
        </pc:sldMkLst>
        <pc:spChg chg="del">
          <ac:chgData name="asusa51522@outlook.com" userId="48cce44b0d916404" providerId="LiveId" clId="{1DD2E816-4CE6-4811-ADEA-A05E2D9CFA46}" dt="2023-05-17T07:50:34.662" v="7307" actId="478"/>
          <ac:spMkLst>
            <pc:docMk/>
            <pc:sldMk cId="2990516519" sldId="271"/>
            <ac:spMk id="2" creationId="{AC13619D-1933-5E0E-0597-CA5D4A4DAC69}"/>
          </ac:spMkLst>
        </pc:spChg>
        <pc:spChg chg="mod">
          <ac:chgData name="asusa51522@outlook.com" userId="48cce44b0d916404" providerId="LiveId" clId="{1DD2E816-4CE6-4811-ADEA-A05E2D9CFA46}" dt="2023-05-17T07:51:06.780" v="7324" actId="14100"/>
          <ac:spMkLst>
            <pc:docMk/>
            <pc:sldMk cId="2990516519" sldId="271"/>
            <ac:spMk id="12" creationId="{A2E8E592-A50B-F256-6098-A990CFF8CA44}"/>
          </ac:spMkLst>
        </pc:spChg>
        <pc:spChg chg="del">
          <ac:chgData name="asusa51522@outlook.com" userId="48cce44b0d916404" providerId="LiveId" clId="{1DD2E816-4CE6-4811-ADEA-A05E2D9CFA46}" dt="2023-05-17T07:50:37.182" v="7309" actId="478"/>
          <ac:spMkLst>
            <pc:docMk/>
            <pc:sldMk cId="2990516519" sldId="271"/>
            <ac:spMk id="30" creationId="{FA851581-E988-91BB-367C-5274DB911D47}"/>
          </ac:spMkLst>
        </pc:spChg>
        <pc:spChg chg="del">
          <ac:chgData name="asusa51522@outlook.com" userId="48cce44b0d916404" providerId="LiveId" clId="{1DD2E816-4CE6-4811-ADEA-A05E2D9CFA46}" dt="2023-05-17T07:50:32.706" v="7305" actId="478"/>
          <ac:spMkLst>
            <pc:docMk/>
            <pc:sldMk cId="2990516519" sldId="271"/>
            <ac:spMk id="33" creationId="{04B9ADD3-4787-245C-7042-D2C5A58B8485}"/>
          </ac:spMkLst>
        </pc:spChg>
        <pc:picChg chg="del">
          <ac:chgData name="asusa51522@outlook.com" userId="48cce44b0d916404" providerId="LiveId" clId="{1DD2E816-4CE6-4811-ADEA-A05E2D9CFA46}" dt="2023-05-17T07:50:38.448" v="7310" actId="478"/>
          <ac:picMkLst>
            <pc:docMk/>
            <pc:sldMk cId="2990516519" sldId="271"/>
            <ac:picMk id="31" creationId="{2D7546E3-65D3-DA80-ED54-FC7AF1DEB14A}"/>
          </ac:picMkLst>
        </pc:picChg>
        <pc:picChg chg="del">
          <ac:chgData name="asusa51522@outlook.com" userId="48cce44b0d916404" providerId="LiveId" clId="{1DD2E816-4CE6-4811-ADEA-A05E2D9CFA46}" dt="2023-05-17T07:50:33.504" v="7306" actId="478"/>
          <ac:picMkLst>
            <pc:docMk/>
            <pc:sldMk cId="2990516519" sldId="271"/>
            <ac:picMk id="32" creationId="{85486130-F7B3-7622-08A5-13D2CA144880}"/>
          </ac:picMkLst>
        </pc:picChg>
        <pc:cxnChg chg="del">
          <ac:chgData name="asusa51522@outlook.com" userId="48cce44b0d916404" providerId="LiveId" clId="{1DD2E816-4CE6-4811-ADEA-A05E2D9CFA46}" dt="2023-05-17T07:50:35.522" v="7308" actId="478"/>
          <ac:cxnSpMkLst>
            <pc:docMk/>
            <pc:sldMk cId="2990516519" sldId="271"/>
            <ac:cxnSpMk id="27" creationId="{7EC7CCB2-31E8-2E28-EF15-CD9157AC1EA1}"/>
          </ac:cxnSpMkLst>
        </pc:cxnChg>
      </pc:sldChg>
      <pc:sldChg chg="addSp delSp modSp add mod modTransition modNotesTx">
        <pc:chgData name="asusa51522@outlook.com" userId="48cce44b0d916404" providerId="LiveId" clId="{1DD2E816-4CE6-4811-ADEA-A05E2D9CFA46}" dt="2023-05-19T06:44:50.532" v="9688"/>
        <pc:sldMkLst>
          <pc:docMk/>
          <pc:sldMk cId="4292109937" sldId="271"/>
        </pc:sldMkLst>
        <pc:spChg chg="mod">
          <ac:chgData name="asusa51522@outlook.com" userId="48cce44b0d916404" providerId="LiveId" clId="{1DD2E816-4CE6-4811-ADEA-A05E2D9CFA46}" dt="2023-05-18T00:31:33.945" v="9522" actId="113"/>
          <ac:spMkLst>
            <pc:docMk/>
            <pc:sldMk cId="4292109937" sldId="271"/>
            <ac:spMk id="3" creationId="{41F79466-AD97-9E25-C128-0C4F1DD4E2ED}"/>
          </ac:spMkLst>
        </pc:spChg>
        <pc:spChg chg="mod">
          <ac:chgData name="asusa51522@outlook.com" userId="48cce44b0d916404" providerId="LiveId" clId="{1DD2E816-4CE6-4811-ADEA-A05E2D9CFA46}" dt="2023-05-17T08:04:29.446" v="7637"/>
          <ac:spMkLst>
            <pc:docMk/>
            <pc:sldMk cId="4292109937" sldId="271"/>
            <ac:spMk id="4" creationId="{8441DD62-32E9-8FB3-AE11-E1ACB1AD1E41}"/>
          </ac:spMkLst>
        </pc:spChg>
        <pc:spChg chg="mod">
          <ac:chgData name="asusa51522@outlook.com" userId="48cce44b0d916404" providerId="LiveId" clId="{1DD2E816-4CE6-4811-ADEA-A05E2D9CFA46}" dt="2023-05-17T08:04:16.864" v="7636" actId="20577"/>
          <ac:spMkLst>
            <pc:docMk/>
            <pc:sldMk cId="4292109937" sldId="271"/>
            <ac:spMk id="7" creationId="{D1472B28-231E-AC90-B0B8-163EFADE2892}"/>
          </ac:spMkLst>
        </pc:spChg>
        <pc:spChg chg="mod">
          <ac:chgData name="asusa51522@outlook.com" userId="48cce44b0d916404" providerId="LiveId" clId="{1DD2E816-4CE6-4811-ADEA-A05E2D9CFA46}" dt="2023-05-18T00:31:35.469" v="9523" actId="113"/>
          <ac:spMkLst>
            <pc:docMk/>
            <pc:sldMk cId="4292109937" sldId="271"/>
            <ac:spMk id="9" creationId="{EEF63244-F18F-51AD-C369-8C531AD16562}"/>
          </ac:spMkLst>
        </pc:spChg>
        <pc:spChg chg="mod">
          <ac:chgData name="asusa51522@outlook.com" userId="48cce44b0d916404" providerId="LiveId" clId="{1DD2E816-4CE6-4811-ADEA-A05E2D9CFA46}" dt="2023-05-17T08:04:44.175" v="7640" actId="1076"/>
          <ac:spMkLst>
            <pc:docMk/>
            <pc:sldMk cId="4292109937" sldId="271"/>
            <ac:spMk id="10" creationId="{197D057F-DABE-F379-ADCC-BDCE701EA118}"/>
          </ac:spMkLst>
        </pc:spChg>
        <pc:spChg chg="mod">
          <ac:chgData name="asusa51522@outlook.com" userId="48cce44b0d916404" providerId="LiveId" clId="{1DD2E816-4CE6-4811-ADEA-A05E2D9CFA46}" dt="2023-05-18T00:31:36.872" v="9524" actId="113"/>
          <ac:spMkLst>
            <pc:docMk/>
            <pc:sldMk cId="4292109937" sldId="271"/>
            <ac:spMk id="12" creationId="{33A5A1FA-2DF1-53E7-6D4E-BC550F4264B8}"/>
          </ac:spMkLst>
        </pc:spChg>
        <pc:spChg chg="mod">
          <ac:chgData name="asusa51522@outlook.com" userId="48cce44b0d916404" providerId="LiveId" clId="{1DD2E816-4CE6-4811-ADEA-A05E2D9CFA46}" dt="2023-05-17T08:15:33.785" v="8154" actId="1076"/>
          <ac:spMkLst>
            <pc:docMk/>
            <pc:sldMk cId="4292109937" sldId="271"/>
            <ac:spMk id="13" creationId="{84113C8B-71F0-9F77-FC58-ECBCE52730E8}"/>
          </ac:spMkLst>
        </pc:spChg>
        <pc:spChg chg="mod">
          <ac:chgData name="asusa51522@outlook.com" userId="48cce44b0d916404" providerId="LiveId" clId="{1DD2E816-4CE6-4811-ADEA-A05E2D9CFA46}" dt="2023-05-17T08:15:20.260" v="8149" actId="1038"/>
          <ac:spMkLst>
            <pc:docMk/>
            <pc:sldMk cId="4292109937" sldId="271"/>
            <ac:spMk id="18" creationId="{AF2CB98E-EBFD-4F40-9637-89593A538485}"/>
          </ac:spMkLst>
        </pc:spChg>
        <pc:spChg chg="mod">
          <ac:chgData name="asusa51522@outlook.com" userId="48cce44b0d916404" providerId="LiveId" clId="{1DD2E816-4CE6-4811-ADEA-A05E2D9CFA46}" dt="2023-05-17T08:15:20.260" v="8149" actId="1038"/>
          <ac:spMkLst>
            <pc:docMk/>
            <pc:sldMk cId="4292109937" sldId="271"/>
            <ac:spMk id="19" creationId="{44485095-84BE-8074-9C2A-CD0052FB211D}"/>
          </ac:spMkLst>
        </pc:spChg>
        <pc:spChg chg="mod">
          <ac:chgData name="asusa51522@outlook.com" userId="48cce44b0d916404" providerId="LiveId" clId="{1DD2E816-4CE6-4811-ADEA-A05E2D9CFA46}" dt="2023-05-17T08:15:20.260" v="8149" actId="1038"/>
          <ac:spMkLst>
            <pc:docMk/>
            <pc:sldMk cId="4292109937" sldId="271"/>
            <ac:spMk id="23" creationId="{C3171674-D62B-54A4-770C-F587CF166994}"/>
          </ac:spMkLst>
        </pc:spChg>
        <pc:spChg chg="mod">
          <ac:chgData name="asusa51522@outlook.com" userId="48cce44b0d916404" providerId="LiveId" clId="{1DD2E816-4CE6-4811-ADEA-A05E2D9CFA46}" dt="2023-05-17T08:15:20.260" v="8149" actId="1038"/>
          <ac:spMkLst>
            <pc:docMk/>
            <pc:sldMk cId="4292109937" sldId="271"/>
            <ac:spMk id="24" creationId="{4802EE80-311A-4034-1EDD-EB71DC3D4039}"/>
          </ac:spMkLst>
        </pc:spChg>
        <pc:spChg chg="mod">
          <ac:chgData name="asusa51522@outlook.com" userId="48cce44b0d916404" providerId="LiveId" clId="{1DD2E816-4CE6-4811-ADEA-A05E2D9CFA46}" dt="2023-05-17T08:15:20.260" v="8149" actId="1038"/>
          <ac:spMkLst>
            <pc:docMk/>
            <pc:sldMk cId="4292109937" sldId="271"/>
            <ac:spMk id="28" creationId="{EA782E24-9E2F-B916-CE70-F4ED3015945F}"/>
          </ac:spMkLst>
        </pc:spChg>
        <pc:spChg chg="mod">
          <ac:chgData name="asusa51522@outlook.com" userId="48cce44b0d916404" providerId="LiveId" clId="{1DD2E816-4CE6-4811-ADEA-A05E2D9CFA46}" dt="2023-05-17T08:15:20.260" v="8149" actId="1038"/>
          <ac:spMkLst>
            <pc:docMk/>
            <pc:sldMk cId="4292109937" sldId="271"/>
            <ac:spMk id="29" creationId="{BDE0C157-3777-3027-F362-CC8B4F85F5D9}"/>
          </ac:spMkLst>
        </pc:spChg>
        <pc:grpChg chg="mod">
          <ac:chgData name="asusa51522@outlook.com" userId="48cce44b0d916404" providerId="LiveId" clId="{1DD2E816-4CE6-4811-ADEA-A05E2D9CFA46}" dt="2023-05-17T08:15:28.077" v="8150" actId="164"/>
          <ac:grpSpMkLst>
            <pc:docMk/>
            <pc:sldMk cId="4292109937" sldId="271"/>
            <ac:grpSpMk id="2" creationId="{60180B7A-5A28-FC45-7FE6-25EA2A6C103D}"/>
          </ac:grpSpMkLst>
        </pc:grpChg>
        <pc:grpChg chg="mod">
          <ac:chgData name="asusa51522@outlook.com" userId="48cce44b0d916404" providerId="LiveId" clId="{1DD2E816-4CE6-4811-ADEA-A05E2D9CFA46}" dt="2023-05-17T08:15:29.939" v="8151" actId="164"/>
          <ac:grpSpMkLst>
            <pc:docMk/>
            <pc:sldMk cId="4292109937" sldId="271"/>
            <ac:grpSpMk id="8" creationId="{77A94FF7-9199-5D0A-C1D1-C2ED4B47397D}"/>
          </ac:grpSpMkLst>
        </pc:grpChg>
        <pc:grpChg chg="mod">
          <ac:chgData name="asusa51522@outlook.com" userId="48cce44b0d916404" providerId="LiveId" clId="{1DD2E816-4CE6-4811-ADEA-A05E2D9CFA46}" dt="2023-05-17T08:15:33.785" v="8154" actId="1076"/>
          <ac:grpSpMkLst>
            <pc:docMk/>
            <pc:sldMk cId="4292109937" sldId="271"/>
            <ac:grpSpMk id="11" creationId="{BB2F40D4-BA82-7FC1-C572-39F0DA2884E3}"/>
          </ac:grpSpMkLst>
        </pc:grpChg>
        <pc:grpChg chg="add mod">
          <ac:chgData name="asusa51522@outlook.com" userId="48cce44b0d916404" providerId="LiveId" clId="{1DD2E816-4CE6-4811-ADEA-A05E2D9CFA46}" dt="2023-05-17T08:15:20.260" v="8149" actId="1038"/>
          <ac:grpSpMkLst>
            <pc:docMk/>
            <pc:sldMk cId="4292109937" sldId="271"/>
            <ac:grpSpMk id="15" creationId="{75A409D1-C81A-5C08-4AF9-C63D806FFD4E}"/>
          </ac:grpSpMkLst>
        </pc:grpChg>
        <pc:grpChg chg="mod">
          <ac:chgData name="asusa51522@outlook.com" userId="48cce44b0d916404" providerId="LiveId" clId="{1DD2E816-4CE6-4811-ADEA-A05E2D9CFA46}" dt="2023-05-17T08:15:20.260" v="8149" actId="1038"/>
          <ac:grpSpMkLst>
            <pc:docMk/>
            <pc:sldMk cId="4292109937" sldId="271"/>
            <ac:grpSpMk id="16" creationId="{0D2F78E2-BF8E-D120-B584-B24D309D1DF8}"/>
          </ac:grpSpMkLst>
        </pc:grpChg>
        <pc:grpChg chg="add mod">
          <ac:chgData name="asusa51522@outlook.com" userId="48cce44b0d916404" providerId="LiveId" clId="{1DD2E816-4CE6-4811-ADEA-A05E2D9CFA46}" dt="2023-05-17T08:15:20.260" v="8149" actId="1038"/>
          <ac:grpSpMkLst>
            <pc:docMk/>
            <pc:sldMk cId="4292109937" sldId="271"/>
            <ac:grpSpMk id="20" creationId="{CA535060-E0F6-3B46-0B23-85AF7D3E7ABE}"/>
          </ac:grpSpMkLst>
        </pc:grpChg>
        <pc:grpChg chg="mod">
          <ac:chgData name="asusa51522@outlook.com" userId="48cce44b0d916404" providerId="LiveId" clId="{1DD2E816-4CE6-4811-ADEA-A05E2D9CFA46}" dt="2023-05-17T08:15:20.260" v="8149" actId="1038"/>
          <ac:grpSpMkLst>
            <pc:docMk/>
            <pc:sldMk cId="4292109937" sldId="271"/>
            <ac:grpSpMk id="21" creationId="{DC3D9849-670D-582F-0BD3-6B43819D8FEE}"/>
          </ac:grpSpMkLst>
        </pc:grpChg>
        <pc:grpChg chg="add mod">
          <ac:chgData name="asusa51522@outlook.com" userId="48cce44b0d916404" providerId="LiveId" clId="{1DD2E816-4CE6-4811-ADEA-A05E2D9CFA46}" dt="2023-05-17T08:15:20.260" v="8149" actId="1038"/>
          <ac:grpSpMkLst>
            <pc:docMk/>
            <pc:sldMk cId="4292109937" sldId="271"/>
            <ac:grpSpMk id="25" creationId="{B01E6CDA-A420-BC06-A54F-D596A903DF89}"/>
          </ac:grpSpMkLst>
        </pc:grpChg>
        <pc:grpChg chg="mod">
          <ac:chgData name="asusa51522@outlook.com" userId="48cce44b0d916404" providerId="LiveId" clId="{1DD2E816-4CE6-4811-ADEA-A05E2D9CFA46}" dt="2023-05-17T08:15:20.260" v="8149" actId="1038"/>
          <ac:grpSpMkLst>
            <pc:docMk/>
            <pc:sldMk cId="4292109937" sldId="271"/>
            <ac:grpSpMk id="26" creationId="{A8D23502-0E1F-7744-CF09-655C8DD5BE4B}"/>
          </ac:grpSpMkLst>
        </pc:grpChg>
        <pc:grpChg chg="add mod">
          <ac:chgData name="asusa51522@outlook.com" userId="48cce44b0d916404" providerId="LiveId" clId="{1DD2E816-4CE6-4811-ADEA-A05E2D9CFA46}" dt="2023-05-17T08:15:28.077" v="8150" actId="164"/>
          <ac:grpSpMkLst>
            <pc:docMk/>
            <pc:sldMk cId="4292109937" sldId="271"/>
            <ac:grpSpMk id="30" creationId="{CBD52AEE-0155-96CF-FA9A-0D48A23ADB26}"/>
          </ac:grpSpMkLst>
        </pc:grpChg>
        <pc:grpChg chg="add mod">
          <ac:chgData name="asusa51522@outlook.com" userId="48cce44b0d916404" providerId="LiveId" clId="{1DD2E816-4CE6-4811-ADEA-A05E2D9CFA46}" dt="2023-05-17T08:15:29.939" v="8151" actId="164"/>
          <ac:grpSpMkLst>
            <pc:docMk/>
            <pc:sldMk cId="4292109937" sldId="271"/>
            <ac:grpSpMk id="31" creationId="{C9961939-F909-BF02-4B47-9059F82E3740}"/>
          </ac:grpSpMkLst>
        </pc:grpChg>
        <pc:grpChg chg="add mod">
          <ac:chgData name="asusa51522@outlook.com" userId="48cce44b0d916404" providerId="LiveId" clId="{1DD2E816-4CE6-4811-ADEA-A05E2D9CFA46}" dt="2023-05-17T08:15:33.785" v="8154" actId="1076"/>
          <ac:grpSpMkLst>
            <pc:docMk/>
            <pc:sldMk cId="4292109937" sldId="271"/>
            <ac:grpSpMk id="32" creationId="{1A6720C8-722B-BE8B-79E8-E470DD804D1E}"/>
          </ac:grpSpMkLst>
        </pc:grpChg>
        <pc:picChg chg="add del mod">
          <ac:chgData name="asusa51522@outlook.com" userId="48cce44b0d916404" providerId="LiveId" clId="{1DD2E816-4CE6-4811-ADEA-A05E2D9CFA46}" dt="2023-05-17T08:09:02.975" v="7733" actId="478"/>
          <ac:picMkLst>
            <pc:docMk/>
            <pc:sldMk cId="4292109937" sldId="271"/>
            <ac:picMk id="14" creationId="{CF9B0F8E-12D1-CF6D-A04C-6BC6693F0541}"/>
          </ac:picMkLst>
        </pc:picChg>
        <pc:picChg chg="mod">
          <ac:chgData name="asusa51522@outlook.com" userId="48cce44b0d916404" providerId="LiveId" clId="{1DD2E816-4CE6-4811-ADEA-A05E2D9CFA46}" dt="2023-05-17T08:15:20.260" v="8149" actId="1038"/>
          <ac:picMkLst>
            <pc:docMk/>
            <pc:sldMk cId="4292109937" sldId="271"/>
            <ac:picMk id="17" creationId="{61862755-8558-5616-AD22-016D45E64669}"/>
          </ac:picMkLst>
        </pc:picChg>
        <pc:picChg chg="mod">
          <ac:chgData name="asusa51522@outlook.com" userId="48cce44b0d916404" providerId="LiveId" clId="{1DD2E816-4CE6-4811-ADEA-A05E2D9CFA46}" dt="2023-05-17T08:15:20.260" v="8149" actId="1038"/>
          <ac:picMkLst>
            <pc:docMk/>
            <pc:sldMk cId="4292109937" sldId="271"/>
            <ac:picMk id="22" creationId="{CF42E7FC-C403-DDB6-9213-0A12D0641E5C}"/>
          </ac:picMkLst>
        </pc:picChg>
        <pc:picChg chg="mod">
          <ac:chgData name="asusa51522@outlook.com" userId="48cce44b0d916404" providerId="LiveId" clId="{1DD2E816-4CE6-4811-ADEA-A05E2D9CFA46}" dt="2023-05-17T08:15:20.260" v="8149" actId="1038"/>
          <ac:picMkLst>
            <pc:docMk/>
            <pc:sldMk cId="4292109937" sldId="271"/>
            <ac:picMk id="27" creationId="{25A68C3A-66A4-3E54-CE6F-3699A5E73727}"/>
          </ac:picMkLst>
        </pc:picChg>
        <pc:picChg chg="add mod">
          <ac:chgData name="asusa51522@outlook.com" userId="48cce44b0d916404" providerId="LiveId" clId="{1DD2E816-4CE6-4811-ADEA-A05E2D9CFA46}" dt="2023-05-17T08:24:46.442" v="8423"/>
          <ac:picMkLst>
            <pc:docMk/>
            <pc:sldMk cId="4292109937" sldId="271"/>
            <ac:picMk id="33" creationId="{12A7C057-B4DE-CB64-93E9-70E1AFB8E127}"/>
          </ac:picMkLst>
        </pc:picChg>
        <pc:picChg chg="add mod">
          <ac:chgData name="asusa51522@outlook.com" userId="48cce44b0d916404" providerId="LiveId" clId="{1DD2E816-4CE6-4811-ADEA-A05E2D9CFA46}" dt="2023-05-17T08:24:46.442" v="8423"/>
          <ac:picMkLst>
            <pc:docMk/>
            <pc:sldMk cId="4292109937" sldId="271"/>
            <ac:picMk id="34" creationId="{B4453889-283D-A06D-3329-8B1ED887307A}"/>
          </ac:picMkLst>
        </pc:picChg>
        <pc:picChg chg="del">
          <ac:chgData name="asusa51522@outlook.com" userId="48cce44b0d916404" providerId="LiveId" clId="{1DD2E816-4CE6-4811-ADEA-A05E2D9CFA46}" dt="2023-05-17T08:08:14.947" v="7707" actId="478"/>
          <ac:picMkLst>
            <pc:docMk/>
            <pc:sldMk cId="4292109937" sldId="271"/>
            <ac:picMk id="1028" creationId="{4A1D94CD-876A-2807-8485-4077EE5FEFAB}"/>
          </ac:picMkLst>
        </pc:picChg>
        <pc:picChg chg="del">
          <ac:chgData name="asusa51522@outlook.com" userId="48cce44b0d916404" providerId="LiveId" clId="{1DD2E816-4CE6-4811-ADEA-A05E2D9CFA46}" dt="2023-05-17T08:10:22.186" v="7748" actId="478"/>
          <ac:picMkLst>
            <pc:docMk/>
            <pc:sldMk cId="4292109937" sldId="271"/>
            <ac:picMk id="1030" creationId="{910F07A1-8EA2-0CA7-2E9B-1EA49B9F49BA}"/>
          </ac:picMkLst>
        </pc:picChg>
        <pc:picChg chg="del">
          <ac:chgData name="asusa51522@outlook.com" userId="48cce44b0d916404" providerId="LiveId" clId="{1DD2E816-4CE6-4811-ADEA-A05E2D9CFA46}" dt="2023-05-17T08:12:35.620" v="7793" actId="478"/>
          <ac:picMkLst>
            <pc:docMk/>
            <pc:sldMk cId="4292109937" sldId="271"/>
            <ac:picMk id="1032" creationId="{5C082FBE-02C7-29D0-5CE4-6405A3039A55}"/>
          </ac:picMkLst>
        </pc:picChg>
        <pc:picChg chg="add del mod">
          <ac:chgData name="asusa51522@outlook.com" userId="48cce44b0d916404" providerId="LiveId" clId="{1DD2E816-4CE6-4811-ADEA-A05E2D9CFA46}" dt="2023-05-17T08:09:02.645" v="7732" actId="478"/>
          <ac:picMkLst>
            <pc:docMk/>
            <pc:sldMk cId="4292109937" sldId="271"/>
            <ac:picMk id="2050" creationId="{1BA638D0-595B-D7B3-D63B-938AA717975B}"/>
          </ac:picMkLst>
        </pc:picChg>
        <pc:picChg chg="add del">
          <ac:chgData name="asusa51522@outlook.com" userId="48cce44b0d916404" providerId="LiveId" clId="{1DD2E816-4CE6-4811-ADEA-A05E2D9CFA46}" dt="2023-05-17T08:08:24.686" v="7714"/>
          <ac:picMkLst>
            <pc:docMk/>
            <pc:sldMk cId="4292109937" sldId="271"/>
            <ac:picMk id="2052" creationId="{8CDAA4D5-9BC1-1994-BA88-BE935090A537}"/>
          </ac:picMkLst>
        </pc:picChg>
        <pc:picChg chg="add mod">
          <ac:chgData name="asusa51522@outlook.com" userId="48cce44b0d916404" providerId="LiveId" clId="{1DD2E816-4CE6-4811-ADEA-A05E2D9CFA46}" dt="2023-05-17T08:15:28.077" v="8150" actId="164"/>
          <ac:picMkLst>
            <pc:docMk/>
            <pc:sldMk cId="4292109937" sldId="271"/>
            <ac:picMk id="2054" creationId="{C88D25CB-1C04-8B30-CAEB-C96DED4739DE}"/>
          </ac:picMkLst>
        </pc:picChg>
        <pc:picChg chg="add del mod">
          <ac:chgData name="asusa51522@outlook.com" userId="48cce44b0d916404" providerId="LiveId" clId="{1DD2E816-4CE6-4811-ADEA-A05E2D9CFA46}" dt="2023-05-17T08:11:57.593" v="7782" actId="478"/>
          <ac:picMkLst>
            <pc:docMk/>
            <pc:sldMk cId="4292109937" sldId="271"/>
            <ac:picMk id="2056" creationId="{EBC7EC33-3EC9-3D08-4AB8-35C03A167937}"/>
          </ac:picMkLst>
        </pc:picChg>
        <pc:picChg chg="add mod">
          <ac:chgData name="asusa51522@outlook.com" userId="48cce44b0d916404" providerId="LiveId" clId="{1DD2E816-4CE6-4811-ADEA-A05E2D9CFA46}" dt="2023-05-17T08:15:29.939" v="8151" actId="164"/>
          <ac:picMkLst>
            <pc:docMk/>
            <pc:sldMk cId="4292109937" sldId="271"/>
            <ac:picMk id="2058" creationId="{4620751C-79C2-9B17-A8FD-311496F70121}"/>
          </ac:picMkLst>
        </pc:picChg>
        <pc:picChg chg="add mod">
          <ac:chgData name="asusa51522@outlook.com" userId="48cce44b0d916404" providerId="LiveId" clId="{1DD2E816-4CE6-4811-ADEA-A05E2D9CFA46}" dt="2023-05-17T08:15:33.785" v="8154" actId="1076"/>
          <ac:picMkLst>
            <pc:docMk/>
            <pc:sldMk cId="4292109937" sldId="271"/>
            <ac:picMk id="2060" creationId="{8B875505-BE30-A0B7-0A0C-7B4581F6E10F}"/>
          </ac:picMkLst>
        </pc:picChg>
      </pc:sldChg>
      <pc:sldChg chg="addSp delSp modSp add mod modTransition">
        <pc:chgData name="asusa51522@outlook.com" userId="48cce44b0d916404" providerId="LiveId" clId="{1DD2E816-4CE6-4811-ADEA-A05E2D9CFA46}" dt="2023-05-17T08:31:57.321" v="8552"/>
        <pc:sldMkLst>
          <pc:docMk/>
          <pc:sldMk cId="4070911116" sldId="272"/>
        </pc:sldMkLst>
        <pc:spChg chg="del">
          <ac:chgData name="asusa51522@outlook.com" userId="48cce44b0d916404" providerId="LiveId" clId="{1DD2E816-4CE6-4811-ADEA-A05E2D9CFA46}" dt="2023-05-17T08:25:21.065" v="8425" actId="478"/>
          <ac:spMkLst>
            <pc:docMk/>
            <pc:sldMk cId="4070911116" sldId="272"/>
            <ac:spMk id="4" creationId="{CC80C7A8-506B-7171-3628-73A51E693FFA}"/>
          </ac:spMkLst>
        </pc:spChg>
        <pc:spChg chg="del">
          <ac:chgData name="asusa51522@outlook.com" userId="48cce44b0d916404" providerId="LiveId" clId="{1DD2E816-4CE6-4811-ADEA-A05E2D9CFA46}" dt="2023-05-17T08:25:21.065" v="8425" actId="478"/>
          <ac:spMkLst>
            <pc:docMk/>
            <pc:sldMk cId="4070911116" sldId="272"/>
            <ac:spMk id="6" creationId="{67B35A26-B7E4-A05B-5693-F6EB5840DFFE}"/>
          </ac:spMkLst>
        </pc:spChg>
        <pc:spChg chg="add mod">
          <ac:chgData name="asusa51522@outlook.com" userId="48cce44b0d916404" providerId="LiveId" clId="{1DD2E816-4CE6-4811-ADEA-A05E2D9CFA46}" dt="2023-05-17T08:29:57.215" v="8518" actId="14100"/>
          <ac:spMkLst>
            <pc:docMk/>
            <pc:sldMk cId="4070911116" sldId="272"/>
            <ac:spMk id="7" creationId="{D0ACFDA9-FA79-1B93-49FC-51736F46B394}"/>
          </ac:spMkLst>
        </pc:spChg>
        <pc:spChg chg="add mod">
          <ac:chgData name="asusa51522@outlook.com" userId="48cce44b0d916404" providerId="LiveId" clId="{1DD2E816-4CE6-4811-ADEA-A05E2D9CFA46}" dt="2023-05-17T08:31:15.603" v="8540" actId="1076"/>
          <ac:spMkLst>
            <pc:docMk/>
            <pc:sldMk cId="4070911116" sldId="272"/>
            <ac:spMk id="8" creationId="{F8E33C44-906E-15A2-451D-0DBB4EE814F0}"/>
          </ac:spMkLst>
        </pc:spChg>
        <pc:spChg chg="add del mod">
          <ac:chgData name="asusa51522@outlook.com" userId="48cce44b0d916404" providerId="LiveId" clId="{1DD2E816-4CE6-4811-ADEA-A05E2D9CFA46}" dt="2023-05-17T08:30:38.175" v="8529" actId="478"/>
          <ac:spMkLst>
            <pc:docMk/>
            <pc:sldMk cId="4070911116" sldId="272"/>
            <ac:spMk id="9" creationId="{8BD3649C-9FE4-8FB2-DD96-616EA9758CD7}"/>
          </ac:spMkLst>
        </pc:spChg>
        <pc:spChg chg="add mod">
          <ac:chgData name="asusa51522@outlook.com" userId="48cce44b0d916404" providerId="LiveId" clId="{1DD2E816-4CE6-4811-ADEA-A05E2D9CFA46}" dt="2023-05-17T08:31:27.408" v="8548" actId="20577"/>
          <ac:spMkLst>
            <pc:docMk/>
            <pc:sldMk cId="4070911116" sldId="272"/>
            <ac:spMk id="10" creationId="{9DCBA2D7-48DD-F596-042C-487B51492502}"/>
          </ac:spMkLst>
        </pc:spChg>
        <pc:spChg chg="del">
          <ac:chgData name="asusa51522@outlook.com" userId="48cce44b0d916404" providerId="LiveId" clId="{1DD2E816-4CE6-4811-ADEA-A05E2D9CFA46}" dt="2023-05-17T08:25:21.065" v="8425" actId="478"/>
          <ac:spMkLst>
            <pc:docMk/>
            <pc:sldMk cId="4070911116" sldId="272"/>
            <ac:spMk id="13" creationId="{FE6705DE-589E-836B-48E7-A9443391FE03}"/>
          </ac:spMkLst>
        </pc:spChg>
        <pc:spChg chg="del">
          <ac:chgData name="asusa51522@outlook.com" userId="48cce44b0d916404" providerId="LiveId" clId="{1DD2E816-4CE6-4811-ADEA-A05E2D9CFA46}" dt="2023-05-17T08:25:21.065" v="8425" actId="478"/>
          <ac:spMkLst>
            <pc:docMk/>
            <pc:sldMk cId="4070911116" sldId="272"/>
            <ac:spMk id="15" creationId="{0DA4B50B-02F3-09CD-8170-555016AE095E}"/>
          </ac:spMkLst>
        </pc:spChg>
        <pc:spChg chg="del">
          <ac:chgData name="asusa51522@outlook.com" userId="48cce44b0d916404" providerId="LiveId" clId="{1DD2E816-4CE6-4811-ADEA-A05E2D9CFA46}" dt="2023-05-17T08:25:21.065" v="8425" actId="478"/>
          <ac:spMkLst>
            <pc:docMk/>
            <pc:sldMk cId="4070911116" sldId="272"/>
            <ac:spMk id="36" creationId="{6E333A6B-4F13-E8FC-1199-975C262026BD}"/>
          </ac:spMkLst>
        </pc:spChg>
        <pc:spChg chg="del">
          <ac:chgData name="asusa51522@outlook.com" userId="48cce44b0d916404" providerId="LiveId" clId="{1DD2E816-4CE6-4811-ADEA-A05E2D9CFA46}" dt="2023-05-17T08:25:21.065" v="8425" actId="478"/>
          <ac:spMkLst>
            <pc:docMk/>
            <pc:sldMk cId="4070911116" sldId="272"/>
            <ac:spMk id="37" creationId="{C345EAF1-27CD-82A2-3765-3A747EBAEC53}"/>
          </ac:spMkLst>
        </pc:spChg>
        <pc:grpChg chg="del">
          <ac:chgData name="asusa51522@outlook.com" userId="48cce44b0d916404" providerId="LiveId" clId="{1DD2E816-4CE6-4811-ADEA-A05E2D9CFA46}" dt="2023-05-17T08:25:21.065" v="8425" actId="478"/>
          <ac:grpSpMkLst>
            <pc:docMk/>
            <pc:sldMk cId="4070911116" sldId="272"/>
            <ac:grpSpMk id="16" creationId="{5283FFDF-9BF7-59E2-EAEB-9BED8D7335B9}"/>
          </ac:grpSpMkLst>
        </pc:grpChg>
        <pc:grpChg chg="del">
          <ac:chgData name="asusa51522@outlook.com" userId="48cce44b0d916404" providerId="LiveId" clId="{1DD2E816-4CE6-4811-ADEA-A05E2D9CFA46}" dt="2023-05-17T08:25:21.065" v="8425" actId="478"/>
          <ac:grpSpMkLst>
            <pc:docMk/>
            <pc:sldMk cId="4070911116" sldId="272"/>
            <ac:grpSpMk id="19" creationId="{8BF77C87-E79B-2B9F-2C47-DB21CC0D3716}"/>
          </ac:grpSpMkLst>
        </pc:grpChg>
        <pc:grpChg chg="del">
          <ac:chgData name="asusa51522@outlook.com" userId="48cce44b0d916404" providerId="LiveId" clId="{1DD2E816-4CE6-4811-ADEA-A05E2D9CFA46}" dt="2023-05-17T08:25:21.065" v="8425" actId="478"/>
          <ac:grpSpMkLst>
            <pc:docMk/>
            <pc:sldMk cId="4070911116" sldId="272"/>
            <ac:grpSpMk id="25" creationId="{CA740A3C-D6A8-528B-72BD-EBA11472D3C8}"/>
          </ac:grpSpMkLst>
        </pc:grpChg>
        <pc:grpChg chg="del">
          <ac:chgData name="asusa51522@outlook.com" userId="48cce44b0d916404" providerId="LiveId" clId="{1DD2E816-4CE6-4811-ADEA-A05E2D9CFA46}" dt="2023-05-17T08:25:21.065" v="8425" actId="478"/>
          <ac:grpSpMkLst>
            <pc:docMk/>
            <pc:sldMk cId="4070911116" sldId="272"/>
            <ac:grpSpMk id="30" creationId="{D2066A75-8991-718C-536B-7A5651D52E2E}"/>
          </ac:grpSpMkLst>
        </pc:grpChg>
        <pc:picChg chg="del">
          <ac:chgData name="asusa51522@outlook.com" userId="48cce44b0d916404" providerId="LiveId" clId="{1DD2E816-4CE6-4811-ADEA-A05E2D9CFA46}" dt="2023-05-17T08:25:21.065" v="8425" actId="478"/>
          <ac:picMkLst>
            <pc:docMk/>
            <pc:sldMk cId="4070911116" sldId="272"/>
            <ac:picMk id="2" creationId="{CA4FF70D-595D-53EB-F238-9C2DD1BEFCB1}"/>
          </ac:picMkLst>
        </pc:picChg>
        <pc:picChg chg="del">
          <ac:chgData name="asusa51522@outlook.com" userId="48cce44b0d916404" providerId="LiveId" clId="{1DD2E816-4CE6-4811-ADEA-A05E2D9CFA46}" dt="2023-05-17T08:25:21.065" v="8425" actId="478"/>
          <ac:picMkLst>
            <pc:docMk/>
            <pc:sldMk cId="4070911116" sldId="272"/>
            <ac:picMk id="5" creationId="{C5DB2CB4-D03A-E98E-3C64-D40734E07298}"/>
          </ac:picMkLst>
        </pc:picChg>
        <pc:picChg chg="add mod">
          <ac:chgData name="asusa51522@outlook.com" userId="48cce44b0d916404" providerId="LiveId" clId="{1DD2E816-4CE6-4811-ADEA-A05E2D9CFA46}" dt="2023-05-17T08:31:10.929" v="8539" actId="1076"/>
          <ac:picMkLst>
            <pc:docMk/>
            <pc:sldMk cId="4070911116" sldId="272"/>
            <ac:picMk id="11" creationId="{3067861A-4074-7FFA-AD10-066EEA240E60}"/>
          </ac:picMkLst>
        </pc:picChg>
        <pc:picChg chg="add mod">
          <ac:chgData name="asusa51522@outlook.com" userId="48cce44b0d916404" providerId="LiveId" clId="{1DD2E816-4CE6-4811-ADEA-A05E2D9CFA46}" dt="2023-05-17T08:31:31.191" v="8549" actId="1076"/>
          <ac:picMkLst>
            <pc:docMk/>
            <pc:sldMk cId="4070911116" sldId="272"/>
            <ac:picMk id="12" creationId="{D6D61212-8E2C-7811-2605-0D461667AD6E}"/>
          </ac:picMkLst>
        </pc:picChg>
        <pc:cxnChg chg="del">
          <ac:chgData name="asusa51522@outlook.com" userId="48cce44b0d916404" providerId="LiveId" clId="{1DD2E816-4CE6-4811-ADEA-A05E2D9CFA46}" dt="2023-05-17T08:25:21.065" v="8425" actId="478"/>
          <ac:cxnSpMkLst>
            <pc:docMk/>
            <pc:sldMk cId="4070911116" sldId="272"/>
            <ac:cxnSpMk id="3" creationId="{44A03F4A-4F2B-A06E-2C6E-72F815CFB762}"/>
          </ac:cxnSpMkLst>
        </pc:cxnChg>
      </pc:sldChg>
      <pc:sldChg chg="addSp delSp modSp add mod modNotesTx">
        <pc:chgData name="asusa51522@outlook.com" userId="48cce44b0d916404" providerId="LiveId" clId="{1DD2E816-4CE6-4811-ADEA-A05E2D9CFA46}" dt="2023-05-19T07:24:30.621" v="9705"/>
        <pc:sldMkLst>
          <pc:docMk/>
          <pc:sldMk cId="4179738872" sldId="273"/>
        </pc:sldMkLst>
        <pc:spChg chg="mod">
          <ac:chgData name="asusa51522@outlook.com" userId="48cce44b0d916404" providerId="LiveId" clId="{1DD2E816-4CE6-4811-ADEA-A05E2D9CFA46}" dt="2023-05-18T00:35:52.921" v="9563" actId="1076"/>
          <ac:spMkLst>
            <pc:docMk/>
            <pc:sldMk cId="4179738872" sldId="273"/>
            <ac:spMk id="2" creationId="{3A34630A-B6CE-29C7-9880-3014980FC24F}"/>
          </ac:spMkLst>
        </pc:spChg>
        <pc:spChg chg="mod">
          <ac:chgData name="asusa51522@outlook.com" userId="48cce44b0d916404" providerId="LiveId" clId="{1DD2E816-4CE6-4811-ADEA-A05E2D9CFA46}" dt="2023-05-17T14:14:29.952" v="8837"/>
          <ac:spMkLst>
            <pc:docMk/>
            <pc:sldMk cId="4179738872" sldId="273"/>
            <ac:spMk id="6" creationId="{2D5DDDD6-F64D-A3B1-0CCB-B4D42EE66C2D}"/>
          </ac:spMkLst>
        </pc:spChg>
        <pc:spChg chg="del">
          <ac:chgData name="asusa51522@outlook.com" userId="48cce44b0d916404" providerId="LiveId" clId="{1DD2E816-4CE6-4811-ADEA-A05E2D9CFA46}" dt="2023-05-17T14:08:30.840" v="8619" actId="478"/>
          <ac:spMkLst>
            <pc:docMk/>
            <pc:sldMk cId="4179738872" sldId="273"/>
            <ac:spMk id="7" creationId="{DAE3CD33-8AE7-6511-2373-87ACEDF6A246}"/>
          </ac:spMkLst>
        </pc:spChg>
        <pc:spChg chg="del">
          <ac:chgData name="asusa51522@outlook.com" userId="48cce44b0d916404" providerId="LiveId" clId="{1DD2E816-4CE6-4811-ADEA-A05E2D9CFA46}" dt="2023-05-17T14:08:30.840" v="8619" actId="478"/>
          <ac:spMkLst>
            <pc:docMk/>
            <pc:sldMk cId="4179738872" sldId="273"/>
            <ac:spMk id="11" creationId="{2F67EDDF-78CD-04C1-4F27-FFB038236B08}"/>
          </ac:spMkLst>
        </pc:spChg>
        <pc:spChg chg="mod">
          <ac:chgData name="asusa51522@outlook.com" userId="48cce44b0d916404" providerId="LiveId" clId="{1DD2E816-4CE6-4811-ADEA-A05E2D9CFA46}" dt="2023-05-17T14:14:29.952" v="8837"/>
          <ac:spMkLst>
            <pc:docMk/>
            <pc:sldMk cId="4179738872" sldId="273"/>
            <ac:spMk id="12" creationId="{4E120621-CBC8-8AE5-DF3E-0A978862097A}"/>
          </ac:spMkLst>
        </pc:spChg>
        <pc:spChg chg="mod">
          <ac:chgData name="asusa51522@outlook.com" userId="48cce44b0d916404" providerId="LiveId" clId="{1DD2E816-4CE6-4811-ADEA-A05E2D9CFA46}" dt="2023-05-17T14:14:29.952" v="8837"/>
          <ac:spMkLst>
            <pc:docMk/>
            <pc:sldMk cId="4179738872" sldId="273"/>
            <ac:spMk id="13" creationId="{8F225E5E-2832-7568-82AB-3BE07AA40747}"/>
          </ac:spMkLst>
        </pc:spChg>
        <pc:spChg chg="mod">
          <ac:chgData name="asusa51522@outlook.com" userId="48cce44b0d916404" providerId="LiveId" clId="{1DD2E816-4CE6-4811-ADEA-A05E2D9CFA46}" dt="2023-05-17T14:14:29.952" v="8837"/>
          <ac:spMkLst>
            <pc:docMk/>
            <pc:sldMk cId="4179738872" sldId="273"/>
            <ac:spMk id="14" creationId="{64D9F1AC-E9FB-4DA4-7D02-2E8E06F1E454}"/>
          </ac:spMkLst>
        </pc:spChg>
        <pc:spChg chg="mod">
          <ac:chgData name="asusa51522@outlook.com" userId="48cce44b0d916404" providerId="LiveId" clId="{1DD2E816-4CE6-4811-ADEA-A05E2D9CFA46}" dt="2023-05-17T14:14:29.952" v="8837"/>
          <ac:spMkLst>
            <pc:docMk/>
            <pc:sldMk cId="4179738872" sldId="273"/>
            <ac:spMk id="15" creationId="{0622E239-9E53-760C-45DB-25CB0491A256}"/>
          </ac:spMkLst>
        </pc:spChg>
        <pc:spChg chg="mod">
          <ac:chgData name="asusa51522@outlook.com" userId="48cce44b0d916404" providerId="LiveId" clId="{1DD2E816-4CE6-4811-ADEA-A05E2D9CFA46}" dt="2023-05-17T14:14:29.952" v="8837"/>
          <ac:spMkLst>
            <pc:docMk/>
            <pc:sldMk cId="4179738872" sldId="273"/>
            <ac:spMk id="16" creationId="{84310D79-61E7-62E5-5153-389808F064CA}"/>
          </ac:spMkLst>
        </pc:spChg>
        <pc:spChg chg="add mod">
          <ac:chgData name="asusa51522@outlook.com" userId="48cce44b0d916404" providerId="LiveId" clId="{1DD2E816-4CE6-4811-ADEA-A05E2D9CFA46}" dt="2023-05-19T05:03:52.458" v="9670" actId="20577"/>
          <ac:spMkLst>
            <pc:docMk/>
            <pc:sldMk cId="4179738872" sldId="273"/>
            <ac:spMk id="17" creationId="{4F3B4880-4013-BDCF-8D8D-75E3D0E97710}"/>
          </ac:spMkLst>
        </pc:spChg>
        <pc:spChg chg="add del mod">
          <ac:chgData name="asusa51522@outlook.com" userId="48cce44b0d916404" providerId="LiveId" clId="{1DD2E816-4CE6-4811-ADEA-A05E2D9CFA46}" dt="2023-05-17T14:17:02.137" v="9227" actId="478"/>
          <ac:spMkLst>
            <pc:docMk/>
            <pc:sldMk cId="4179738872" sldId="273"/>
            <ac:spMk id="19" creationId="{8521FB4E-16CA-114A-E1A7-D0516BA891B9}"/>
          </ac:spMkLst>
        </pc:spChg>
        <pc:spChg chg="add mod">
          <ac:chgData name="asusa51522@outlook.com" userId="48cce44b0d916404" providerId="LiveId" clId="{1DD2E816-4CE6-4811-ADEA-A05E2D9CFA46}" dt="2023-05-17T14:17:09.682" v="9294" actId="1038"/>
          <ac:spMkLst>
            <pc:docMk/>
            <pc:sldMk cId="4179738872" sldId="273"/>
            <ac:spMk id="21" creationId="{7552A7CA-C957-A96B-7F20-414C788EDB17}"/>
          </ac:spMkLst>
        </pc:spChg>
        <pc:spChg chg="del">
          <ac:chgData name="asusa51522@outlook.com" userId="48cce44b0d916404" providerId="LiveId" clId="{1DD2E816-4CE6-4811-ADEA-A05E2D9CFA46}" dt="2023-05-17T14:08:38.721" v="8620" actId="478"/>
          <ac:spMkLst>
            <pc:docMk/>
            <pc:sldMk cId="4179738872" sldId="273"/>
            <ac:spMk id="28" creationId="{6583EE86-61A9-3F89-BD29-4CDA069344F5}"/>
          </ac:spMkLst>
        </pc:spChg>
        <pc:spChg chg="add mod">
          <ac:chgData name="asusa51522@outlook.com" userId="48cce44b0d916404" providerId="LiveId" clId="{1DD2E816-4CE6-4811-ADEA-A05E2D9CFA46}" dt="2023-05-17T14:17:47.363" v="9510" actId="1038"/>
          <ac:spMkLst>
            <pc:docMk/>
            <pc:sldMk cId="4179738872" sldId="273"/>
            <ac:spMk id="30" creationId="{789C3D41-5440-687C-78BD-394EA784841E}"/>
          </ac:spMkLst>
        </pc:spChg>
        <pc:grpChg chg="add del mod">
          <ac:chgData name="asusa51522@outlook.com" userId="48cce44b0d916404" providerId="LiveId" clId="{1DD2E816-4CE6-4811-ADEA-A05E2D9CFA46}" dt="2023-05-17T14:14:40.412" v="8838" actId="478"/>
          <ac:grpSpMkLst>
            <pc:docMk/>
            <pc:sldMk cId="4179738872" sldId="273"/>
            <ac:grpSpMk id="5" creationId="{AF84EC4E-0BB5-146D-5A80-FA9B9A35C0DD}"/>
          </ac:grpSpMkLst>
        </pc:grpChg>
        <pc:grpChg chg="del">
          <ac:chgData name="asusa51522@outlook.com" userId="48cce44b0d916404" providerId="LiveId" clId="{1DD2E816-4CE6-4811-ADEA-A05E2D9CFA46}" dt="2023-05-17T14:08:30.840" v="8619" actId="478"/>
          <ac:grpSpMkLst>
            <pc:docMk/>
            <pc:sldMk cId="4179738872" sldId="273"/>
            <ac:grpSpMk id="8" creationId="{27DBADC7-5837-6D34-3A4A-9E0F09F637F7}"/>
          </ac:grpSpMkLst>
        </pc:grpChg>
        <pc:grpChg chg="del mod">
          <ac:chgData name="asusa51522@outlook.com" userId="48cce44b0d916404" providerId="LiveId" clId="{1DD2E816-4CE6-4811-ADEA-A05E2D9CFA46}" dt="2023-05-17T14:08:25.769" v="8618" actId="478"/>
          <ac:grpSpMkLst>
            <pc:docMk/>
            <pc:sldMk cId="4179738872" sldId="273"/>
            <ac:grpSpMk id="20" creationId="{1C31C02E-4C3E-166B-95A1-FF1B625A52E0}"/>
          </ac:grpSpMkLst>
        </pc:grpChg>
        <pc:picChg chg="add mod">
          <ac:chgData name="asusa51522@outlook.com" userId="48cce44b0d916404" providerId="LiveId" clId="{1DD2E816-4CE6-4811-ADEA-A05E2D9CFA46}" dt="2023-05-17T14:14:52.640" v="9002" actId="1037"/>
          <ac:picMkLst>
            <pc:docMk/>
            <pc:sldMk cId="4179738872" sldId="273"/>
            <ac:picMk id="18" creationId="{354F5874-3DBA-C989-958C-B6874BB96E10}"/>
          </ac:picMkLst>
        </pc:picChg>
        <pc:picChg chg="add mod">
          <ac:chgData name="asusa51522@outlook.com" userId="48cce44b0d916404" providerId="LiveId" clId="{1DD2E816-4CE6-4811-ADEA-A05E2D9CFA46}" dt="2023-05-17T14:17:13.222" v="9338" actId="1038"/>
          <ac:picMkLst>
            <pc:docMk/>
            <pc:sldMk cId="4179738872" sldId="273"/>
            <ac:picMk id="29" creationId="{B3A910D8-9B4A-608C-BB0B-9C45A277AFD3}"/>
          </ac:picMkLst>
        </pc:picChg>
        <pc:picChg chg="add del mod">
          <ac:chgData name="asusa51522@outlook.com" userId="48cce44b0d916404" providerId="LiveId" clId="{1DD2E816-4CE6-4811-ADEA-A05E2D9CFA46}" dt="2023-05-17T14:12:52.991" v="8641" actId="478"/>
          <ac:picMkLst>
            <pc:docMk/>
            <pc:sldMk cId="4179738872" sldId="273"/>
            <ac:picMk id="2050" creationId="{9C8227AD-B99F-B3BE-E519-DD69282D5AA7}"/>
          </ac:picMkLst>
        </pc:picChg>
        <pc:picChg chg="add mod">
          <ac:chgData name="asusa51522@outlook.com" userId="48cce44b0d916404" providerId="LiveId" clId="{1DD2E816-4CE6-4811-ADEA-A05E2D9CFA46}" dt="2023-05-18T00:35:55.016" v="9564" actId="1076"/>
          <ac:picMkLst>
            <pc:docMk/>
            <pc:sldMk cId="4179738872" sldId="273"/>
            <ac:picMk id="2052" creationId="{F66EC0BA-1C21-1F1C-D2DE-BCF02A7A851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075C7-BA57-474E-955A-3F8111DA6EDB}" type="datetimeFigureOut">
              <a:rPr lang="en-MY" smtClean="0"/>
              <a:t>4/10/2023</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25D4B-D37D-4956-AA57-B9964A9D6B46}" type="slidenum">
              <a:rPr lang="en-MY" smtClean="0"/>
              <a:t>‹#›</a:t>
            </a:fld>
            <a:endParaRPr lang="en-MY"/>
          </a:p>
        </p:txBody>
      </p:sp>
    </p:spTree>
    <p:extLst>
      <p:ext uri="{BB962C8B-B14F-4D97-AF65-F5344CB8AC3E}">
        <p14:creationId xmlns:p14="http://schemas.microsoft.com/office/powerpoint/2010/main" val="350826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2</a:t>
            </a:fld>
            <a:endParaRPr lang="en-MY"/>
          </a:p>
        </p:txBody>
      </p:sp>
    </p:spTree>
    <p:extLst>
      <p:ext uri="{BB962C8B-B14F-4D97-AF65-F5344CB8AC3E}">
        <p14:creationId xmlns:p14="http://schemas.microsoft.com/office/powerpoint/2010/main" val="1611050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3</a:t>
            </a:fld>
            <a:endParaRPr lang="en-MY"/>
          </a:p>
        </p:txBody>
      </p:sp>
    </p:spTree>
    <p:extLst>
      <p:ext uri="{BB962C8B-B14F-4D97-AF65-F5344CB8AC3E}">
        <p14:creationId xmlns:p14="http://schemas.microsoft.com/office/powerpoint/2010/main" val="3086173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4</a:t>
            </a:fld>
            <a:endParaRPr lang="en-MY"/>
          </a:p>
        </p:txBody>
      </p:sp>
    </p:spTree>
    <p:extLst>
      <p:ext uri="{BB962C8B-B14F-4D97-AF65-F5344CB8AC3E}">
        <p14:creationId xmlns:p14="http://schemas.microsoft.com/office/powerpoint/2010/main" val="3637864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5</a:t>
            </a:fld>
            <a:endParaRPr lang="en-MY"/>
          </a:p>
        </p:txBody>
      </p:sp>
    </p:spTree>
    <p:extLst>
      <p:ext uri="{BB962C8B-B14F-4D97-AF65-F5344CB8AC3E}">
        <p14:creationId xmlns:p14="http://schemas.microsoft.com/office/powerpoint/2010/main" val="4174705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6</a:t>
            </a:fld>
            <a:endParaRPr lang="en-MY"/>
          </a:p>
        </p:txBody>
      </p:sp>
    </p:spTree>
    <p:extLst>
      <p:ext uri="{BB962C8B-B14F-4D97-AF65-F5344CB8AC3E}">
        <p14:creationId xmlns:p14="http://schemas.microsoft.com/office/powerpoint/2010/main" val="2827159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7</a:t>
            </a:fld>
            <a:endParaRPr lang="en-MY"/>
          </a:p>
        </p:txBody>
      </p:sp>
    </p:spTree>
    <p:extLst>
      <p:ext uri="{BB962C8B-B14F-4D97-AF65-F5344CB8AC3E}">
        <p14:creationId xmlns:p14="http://schemas.microsoft.com/office/powerpoint/2010/main" val="2384720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8</a:t>
            </a:fld>
            <a:endParaRPr lang="en-MY"/>
          </a:p>
        </p:txBody>
      </p:sp>
    </p:spTree>
    <p:extLst>
      <p:ext uri="{BB962C8B-B14F-4D97-AF65-F5344CB8AC3E}">
        <p14:creationId xmlns:p14="http://schemas.microsoft.com/office/powerpoint/2010/main" val="3460487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a:t>https://zhuanlan.zhihu.com/p/38316760</a:t>
            </a:r>
            <a:br>
              <a:rPr lang="en-MY"/>
            </a:br>
            <a:r>
              <a:rPr lang="en-MY"/>
              <a:t>https://linuxsecurity.com/features/how-secure-is-linux</a:t>
            </a:r>
          </a:p>
        </p:txBody>
      </p:sp>
      <p:sp>
        <p:nvSpPr>
          <p:cNvPr id="4" name="Slide Number Placeholder 3"/>
          <p:cNvSpPr>
            <a:spLocks noGrp="1"/>
          </p:cNvSpPr>
          <p:nvPr>
            <p:ph type="sldNum" sz="quarter" idx="5"/>
          </p:nvPr>
        </p:nvSpPr>
        <p:spPr/>
        <p:txBody>
          <a:bodyPr/>
          <a:lstStyle/>
          <a:p>
            <a:fld id="{FA725D4B-D37D-4956-AA57-B9964A9D6B46}" type="slidenum">
              <a:rPr lang="en-MY" smtClean="0"/>
              <a:t>9</a:t>
            </a:fld>
            <a:endParaRPr lang="en-MY"/>
          </a:p>
        </p:txBody>
      </p:sp>
    </p:spTree>
    <p:extLst>
      <p:ext uri="{BB962C8B-B14F-4D97-AF65-F5344CB8AC3E}">
        <p14:creationId xmlns:p14="http://schemas.microsoft.com/office/powerpoint/2010/main" val="2539445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F6E42-65A3-0BE6-F85E-F8BA539808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5D55DCA8-B2F4-603B-8FD1-6ADD353C55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AABD9810-79A7-58AA-9771-1AC2FF77DE76}"/>
              </a:ext>
            </a:extLst>
          </p:cNvPr>
          <p:cNvSpPr>
            <a:spLocks noGrp="1"/>
          </p:cNvSpPr>
          <p:nvPr>
            <p:ph type="dt" sz="half" idx="10"/>
          </p:nvPr>
        </p:nvSpPr>
        <p:spPr/>
        <p:txBody>
          <a:bodyPr/>
          <a:lstStyle/>
          <a:p>
            <a:fld id="{97D4F6A0-FB3D-4281-B2E2-E8CD745D930D}" type="datetimeFigureOut">
              <a:rPr lang="en-MY" smtClean="0"/>
              <a:t>4/10/2023</a:t>
            </a:fld>
            <a:endParaRPr lang="en-MY"/>
          </a:p>
        </p:txBody>
      </p:sp>
      <p:sp>
        <p:nvSpPr>
          <p:cNvPr id="5" name="Footer Placeholder 4">
            <a:extLst>
              <a:ext uri="{FF2B5EF4-FFF2-40B4-BE49-F238E27FC236}">
                <a16:creationId xmlns:a16="http://schemas.microsoft.com/office/drawing/2014/main" id="{D52520D5-D1EE-965A-D1A5-4C9BACF1436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191AF62-4593-0EDD-018B-15F4F30D4113}"/>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4102098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DE62-FA22-83FD-3791-5C361F1E2B61}"/>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681ADFA-1FDD-BBAC-1C89-05EE9DC411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DD6B34B-C5B3-A272-C2FA-19FBA07B22D6}"/>
              </a:ext>
            </a:extLst>
          </p:cNvPr>
          <p:cNvSpPr>
            <a:spLocks noGrp="1"/>
          </p:cNvSpPr>
          <p:nvPr>
            <p:ph type="dt" sz="half" idx="10"/>
          </p:nvPr>
        </p:nvSpPr>
        <p:spPr/>
        <p:txBody>
          <a:bodyPr/>
          <a:lstStyle/>
          <a:p>
            <a:fld id="{97D4F6A0-FB3D-4281-B2E2-E8CD745D930D}" type="datetimeFigureOut">
              <a:rPr lang="en-MY" smtClean="0"/>
              <a:t>4/10/2023</a:t>
            </a:fld>
            <a:endParaRPr lang="en-MY"/>
          </a:p>
        </p:txBody>
      </p:sp>
      <p:sp>
        <p:nvSpPr>
          <p:cNvPr id="5" name="Footer Placeholder 4">
            <a:extLst>
              <a:ext uri="{FF2B5EF4-FFF2-40B4-BE49-F238E27FC236}">
                <a16:creationId xmlns:a16="http://schemas.microsoft.com/office/drawing/2014/main" id="{69EF5214-AEFF-8453-FAAD-3AFF18756C6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8D4B3DF-60A6-99BD-0A38-7703DDAF5688}"/>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142666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E9AB9C-A34D-704E-76C8-921B5ED86F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9CDB1FB-72B1-F4C3-5AEB-1BD9A3E893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68B836D-1422-6826-4A41-A2A431C94211}"/>
              </a:ext>
            </a:extLst>
          </p:cNvPr>
          <p:cNvSpPr>
            <a:spLocks noGrp="1"/>
          </p:cNvSpPr>
          <p:nvPr>
            <p:ph type="dt" sz="half" idx="10"/>
          </p:nvPr>
        </p:nvSpPr>
        <p:spPr/>
        <p:txBody>
          <a:bodyPr/>
          <a:lstStyle/>
          <a:p>
            <a:fld id="{97D4F6A0-FB3D-4281-B2E2-E8CD745D930D}" type="datetimeFigureOut">
              <a:rPr lang="en-MY" smtClean="0"/>
              <a:t>4/10/2023</a:t>
            </a:fld>
            <a:endParaRPr lang="en-MY"/>
          </a:p>
        </p:txBody>
      </p:sp>
      <p:sp>
        <p:nvSpPr>
          <p:cNvPr id="5" name="Footer Placeholder 4">
            <a:extLst>
              <a:ext uri="{FF2B5EF4-FFF2-40B4-BE49-F238E27FC236}">
                <a16:creationId xmlns:a16="http://schemas.microsoft.com/office/drawing/2014/main" id="{C3AC8907-46E1-DA44-6B70-F88BA26BEB8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55397E9-AE90-BCBB-D1B8-5A9110B2C523}"/>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227973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BC87-7275-9FD7-38F0-F0858B2AB0A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0AE1C93-F71E-FC79-38B8-DE31836208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4B8B15B-A7CF-469F-3A7D-A4FD773BA98A}"/>
              </a:ext>
            </a:extLst>
          </p:cNvPr>
          <p:cNvSpPr>
            <a:spLocks noGrp="1"/>
          </p:cNvSpPr>
          <p:nvPr>
            <p:ph type="dt" sz="half" idx="10"/>
          </p:nvPr>
        </p:nvSpPr>
        <p:spPr/>
        <p:txBody>
          <a:bodyPr/>
          <a:lstStyle/>
          <a:p>
            <a:fld id="{97D4F6A0-FB3D-4281-B2E2-E8CD745D930D}" type="datetimeFigureOut">
              <a:rPr lang="en-MY" smtClean="0"/>
              <a:t>4/10/2023</a:t>
            </a:fld>
            <a:endParaRPr lang="en-MY"/>
          </a:p>
        </p:txBody>
      </p:sp>
      <p:sp>
        <p:nvSpPr>
          <p:cNvPr id="5" name="Footer Placeholder 4">
            <a:extLst>
              <a:ext uri="{FF2B5EF4-FFF2-40B4-BE49-F238E27FC236}">
                <a16:creationId xmlns:a16="http://schemas.microsoft.com/office/drawing/2014/main" id="{F587FC4D-64A6-9A03-49DB-2C4DE84BA68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C2695FC-E92C-9B19-32C2-93469ADF3A41}"/>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3178389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7545-ACFE-DE9A-07AB-9342826847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F8397E43-3DDF-7B86-C226-009622C492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6A3BCC-DDC5-F934-4346-8833C2A0DABF}"/>
              </a:ext>
            </a:extLst>
          </p:cNvPr>
          <p:cNvSpPr>
            <a:spLocks noGrp="1"/>
          </p:cNvSpPr>
          <p:nvPr>
            <p:ph type="dt" sz="half" idx="10"/>
          </p:nvPr>
        </p:nvSpPr>
        <p:spPr/>
        <p:txBody>
          <a:bodyPr/>
          <a:lstStyle/>
          <a:p>
            <a:fld id="{97D4F6A0-FB3D-4281-B2E2-E8CD745D930D}" type="datetimeFigureOut">
              <a:rPr lang="en-MY" smtClean="0"/>
              <a:t>4/10/2023</a:t>
            </a:fld>
            <a:endParaRPr lang="en-MY"/>
          </a:p>
        </p:txBody>
      </p:sp>
      <p:sp>
        <p:nvSpPr>
          <p:cNvPr id="5" name="Footer Placeholder 4">
            <a:extLst>
              <a:ext uri="{FF2B5EF4-FFF2-40B4-BE49-F238E27FC236}">
                <a16:creationId xmlns:a16="http://schemas.microsoft.com/office/drawing/2014/main" id="{D891F965-8031-345D-0199-8CA922DE207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EDE32B3-21BD-B3F2-37B5-169FB781DD14}"/>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235855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52DC-B2F4-7D68-4D38-5AC9422FA5B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E3DC599-28ED-9BE5-E2A2-05799CB6B9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F60ED77A-0F68-59A6-A751-CB029C6870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E49A9A19-58AA-4773-BD57-A0BB7C6F7C0C}"/>
              </a:ext>
            </a:extLst>
          </p:cNvPr>
          <p:cNvSpPr>
            <a:spLocks noGrp="1"/>
          </p:cNvSpPr>
          <p:nvPr>
            <p:ph type="dt" sz="half" idx="10"/>
          </p:nvPr>
        </p:nvSpPr>
        <p:spPr/>
        <p:txBody>
          <a:bodyPr/>
          <a:lstStyle/>
          <a:p>
            <a:fld id="{97D4F6A0-FB3D-4281-B2E2-E8CD745D930D}" type="datetimeFigureOut">
              <a:rPr lang="en-MY" smtClean="0"/>
              <a:t>4/10/2023</a:t>
            </a:fld>
            <a:endParaRPr lang="en-MY"/>
          </a:p>
        </p:txBody>
      </p:sp>
      <p:sp>
        <p:nvSpPr>
          <p:cNvPr id="6" name="Footer Placeholder 5">
            <a:extLst>
              <a:ext uri="{FF2B5EF4-FFF2-40B4-BE49-F238E27FC236}">
                <a16:creationId xmlns:a16="http://schemas.microsoft.com/office/drawing/2014/main" id="{484BF374-A13C-D7FF-AF40-19A9D75207C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857A90A-30A7-E9DE-ECCC-7E31669687AD}"/>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280376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2168-87D6-66C8-78FC-30BF5EDEC48A}"/>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69D25DC1-C160-E3A9-ADE8-E06429281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F0A13-8507-BB4D-C0B2-8B67BC131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6CDD8A2B-4189-BB86-64CB-17E0A3A706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403080-EF2A-303E-C0CB-5520DC0BB2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F254494F-DE7D-0458-6945-0B6D8EA64407}"/>
              </a:ext>
            </a:extLst>
          </p:cNvPr>
          <p:cNvSpPr>
            <a:spLocks noGrp="1"/>
          </p:cNvSpPr>
          <p:nvPr>
            <p:ph type="dt" sz="half" idx="10"/>
          </p:nvPr>
        </p:nvSpPr>
        <p:spPr/>
        <p:txBody>
          <a:bodyPr/>
          <a:lstStyle/>
          <a:p>
            <a:fld id="{97D4F6A0-FB3D-4281-B2E2-E8CD745D930D}" type="datetimeFigureOut">
              <a:rPr lang="en-MY" smtClean="0"/>
              <a:t>4/10/2023</a:t>
            </a:fld>
            <a:endParaRPr lang="en-MY"/>
          </a:p>
        </p:txBody>
      </p:sp>
      <p:sp>
        <p:nvSpPr>
          <p:cNvPr id="8" name="Footer Placeholder 7">
            <a:extLst>
              <a:ext uri="{FF2B5EF4-FFF2-40B4-BE49-F238E27FC236}">
                <a16:creationId xmlns:a16="http://schemas.microsoft.com/office/drawing/2014/main" id="{7F35D655-A218-9FEC-2598-D5389BE5E975}"/>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7F1BF7F6-81A0-60A1-A899-5DCC2410D202}"/>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2100930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486C-A653-E5CC-9BDB-1140BFF6C94F}"/>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CD98E929-EF88-EC84-8BC6-4E676916B37A}"/>
              </a:ext>
            </a:extLst>
          </p:cNvPr>
          <p:cNvSpPr>
            <a:spLocks noGrp="1"/>
          </p:cNvSpPr>
          <p:nvPr>
            <p:ph type="dt" sz="half" idx="10"/>
          </p:nvPr>
        </p:nvSpPr>
        <p:spPr/>
        <p:txBody>
          <a:bodyPr/>
          <a:lstStyle/>
          <a:p>
            <a:fld id="{97D4F6A0-FB3D-4281-B2E2-E8CD745D930D}" type="datetimeFigureOut">
              <a:rPr lang="en-MY" smtClean="0"/>
              <a:t>4/10/2023</a:t>
            </a:fld>
            <a:endParaRPr lang="en-MY"/>
          </a:p>
        </p:txBody>
      </p:sp>
      <p:sp>
        <p:nvSpPr>
          <p:cNvPr id="4" name="Footer Placeholder 3">
            <a:extLst>
              <a:ext uri="{FF2B5EF4-FFF2-40B4-BE49-F238E27FC236}">
                <a16:creationId xmlns:a16="http://schemas.microsoft.com/office/drawing/2014/main" id="{4E145242-B442-E4B0-47F1-6DE9875613AE}"/>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5F4F5953-E3BA-717F-43E9-83CEEC972420}"/>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2674134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68FD5B-DC9C-7657-30AC-7390E7B65827}"/>
              </a:ext>
            </a:extLst>
          </p:cNvPr>
          <p:cNvSpPr>
            <a:spLocks noGrp="1"/>
          </p:cNvSpPr>
          <p:nvPr>
            <p:ph type="dt" sz="half" idx="10"/>
          </p:nvPr>
        </p:nvSpPr>
        <p:spPr/>
        <p:txBody>
          <a:bodyPr/>
          <a:lstStyle/>
          <a:p>
            <a:fld id="{97D4F6A0-FB3D-4281-B2E2-E8CD745D930D}" type="datetimeFigureOut">
              <a:rPr lang="en-MY" smtClean="0"/>
              <a:t>4/10/2023</a:t>
            </a:fld>
            <a:endParaRPr lang="en-MY"/>
          </a:p>
        </p:txBody>
      </p:sp>
      <p:sp>
        <p:nvSpPr>
          <p:cNvPr id="3" name="Footer Placeholder 2">
            <a:extLst>
              <a:ext uri="{FF2B5EF4-FFF2-40B4-BE49-F238E27FC236}">
                <a16:creationId xmlns:a16="http://schemas.microsoft.com/office/drawing/2014/main" id="{1DBD2C8B-B071-D0A2-BB94-2174CEBFEAE0}"/>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DC415C47-B170-E381-6C7A-16D4E7A812BC}"/>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19858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7652-A16F-6C56-D5E1-6F953DAE9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4A0E3B57-EC3A-D2B1-114C-81CC4CD65D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178CA984-4C7A-8482-8B72-9EAA7724A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2AC3F-E575-5543-A5EB-EFFBD7599E44}"/>
              </a:ext>
            </a:extLst>
          </p:cNvPr>
          <p:cNvSpPr>
            <a:spLocks noGrp="1"/>
          </p:cNvSpPr>
          <p:nvPr>
            <p:ph type="dt" sz="half" idx="10"/>
          </p:nvPr>
        </p:nvSpPr>
        <p:spPr/>
        <p:txBody>
          <a:bodyPr/>
          <a:lstStyle/>
          <a:p>
            <a:fld id="{97D4F6A0-FB3D-4281-B2E2-E8CD745D930D}" type="datetimeFigureOut">
              <a:rPr lang="en-MY" smtClean="0"/>
              <a:t>4/10/2023</a:t>
            </a:fld>
            <a:endParaRPr lang="en-MY"/>
          </a:p>
        </p:txBody>
      </p:sp>
      <p:sp>
        <p:nvSpPr>
          <p:cNvPr id="6" name="Footer Placeholder 5">
            <a:extLst>
              <a:ext uri="{FF2B5EF4-FFF2-40B4-BE49-F238E27FC236}">
                <a16:creationId xmlns:a16="http://schemas.microsoft.com/office/drawing/2014/main" id="{6D6CE134-E66B-1715-4A94-4BE20F3B451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A84ED3E-CAD9-6955-1246-F000656F9382}"/>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505143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3DC5-6D9E-D814-7A5C-939B8481A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EBC072D8-F3F6-021B-A8BB-4B49B76B52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E5E70134-7511-5E0D-B2E4-C04F4BC54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1F3FD-5337-D7D5-BAEE-5E4D0044917D}"/>
              </a:ext>
            </a:extLst>
          </p:cNvPr>
          <p:cNvSpPr>
            <a:spLocks noGrp="1"/>
          </p:cNvSpPr>
          <p:nvPr>
            <p:ph type="dt" sz="half" idx="10"/>
          </p:nvPr>
        </p:nvSpPr>
        <p:spPr/>
        <p:txBody>
          <a:bodyPr/>
          <a:lstStyle/>
          <a:p>
            <a:fld id="{97D4F6A0-FB3D-4281-B2E2-E8CD745D930D}" type="datetimeFigureOut">
              <a:rPr lang="en-MY" smtClean="0"/>
              <a:t>4/10/2023</a:t>
            </a:fld>
            <a:endParaRPr lang="en-MY"/>
          </a:p>
        </p:txBody>
      </p:sp>
      <p:sp>
        <p:nvSpPr>
          <p:cNvPr id="6" name="Footer Placeholder 5">
            <a:extLst>
              <a:ext uri="{FF2B5EF4-FFF2-40B4-BE49-F238E27FC236}">
                <a16:creationId xmlns:a16="http://schemas.microsoft.com/office/drawing/2014/main" id="{2CBA9DFD-FE50-7067-F982-C7D10A1468E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2F3F883-B9F4-61E2-A312-F49419B0938D}"/>
              </a:ext>
            </a:extLst>
          </p:cNvPr>
          <p:cNvSpPr>
            <a:spLocks noGrp="1"/>
          </p:cNvSpPr>
          <p:nvPr>
            <p:ph type="sldNum" sz="quarter" idx="12"/>
          </p:nvPr>
        </p:nvSpPr>
        <p:spPr/>
        <p:txBody>
          <a:bodyPr/>
          <a:lstStyle/>
          <a:p>
            <a:fld id="{C45DCBD0-5C21-4ABF-9BA0-21760A7E03C1}" type="slidenum">
              <a:rPr lang="en-MY" smtClean="0"/>
              <a:t>‹#›</a:t>
            </a:fld>
            <a:endParaRPr lang="en-MY"/>
          </a:p>
        </p:txBody>
      </p:sp>
    </p:spTree>
    <p:extLst>
      <p:ext uri="{BB962C8B-B14F-4D97-AF65-F5344CB8AC3E}">
        <p14:creationId xmlns:p14="http://schemas.microsoft.com/office/powerpoint/2010/main" val="2784772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31AAC1-5EB2-9B05-ED62-3ECDFD1FC5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8EA3878E-5906-3D1A-DE41-39913BA99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3C32C48-43E2-77DA-0452-49D7002370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4F6A0-FB3D-4281-B2E2-E8CD745D930D}" type="datetimeFigureOut">
              <a:rPr lang="en-MY" smtClean="0"/>
              <a:t>4/10/2023</a:t>
            </a:fld>
            <a:endParaRPr lang="en-MY"/>
          </a:p>
        </p:txBody>
      </p:sp>
      <p:sp>
        <p:nvSpPr>
          <p:cNvPr id="5" name="Footer Placeholder 4">
            <a:extLst>
              <a:ext uri="{FF2B5EF4-FFF2-40B4-BE49-F238E27FC236}">
                <a16:creationId xmlns:a16="http://schemas.microsoft.com/office/drawing/2014/main" id="{57DEDBA7-DDCE-D583-F6B0-3062A700E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34C87C96-F6D2-E713-1AFF-8094964E59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5DCBD0-5C21-4ABF-9BA0-21760A7E03C1}" type="slidenum">
              <a:rPr lang="en-MY" smtClean="0"/>
              <a:t>‹#›</a:t>
            </a:fld>
            <a:endParaRPr lang="en-MY"/>
          </a:p>
        </p:txBody>
      </p:sp>
    </p:spTree>
    <p:extLst>
      <p:ext uri="{BB962C8B-B14F-4D97-AF65-F5344CB8AC3E}">
        <p14:creationId xmlns:p14="http://schemas.microsoft.com/office/powerpoint/2010/main" val="1074628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4CFD7D9-EDE8-A38F-2630-E36980876E4F}"/>
              </a:ext>
            </a:extLst>
          </p:cNvPr>
          <p:cNvCxnSpPr>
            <a:cxnSpLocks/>
          </p:cNvCxnSpPr>
          <p:nvPr/>
        </p:nvCxnSpPr>
        <p:spPr>
          <a:xfrm>
            <a:off x="841706" y="3321992"/>
            <a:ext cx="10508588" cy="0"/>
          </a:xfrm>
          <a:prstGeom prst="line">
            <a:avLst/>
          </a:prstGeom>
          <a:ln w="57150">
            <a:solidFill>
              <a:srgbClr val="9F033E">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87C67A9-5865-290E-423B-7AB3944BAB3C}"/>
              </a:ext>
            </a:extLst>
          </p:cNvPr>
          <p:cNvSpPr/>
          <p:nvPr/>
        </p:nvSpPr>
        <p:spPr>
          <a:xfrm>
            <a:off x="1505562" y="1219680"/>
            <a:ext cx="9230418" cy="1859877"/>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11500" b="1">
                <a:solidFill>
                  <a:schemeClr val="tx1"/>
                </a:solidFill>
                <a:effectLst>
                  <a:outerShdw blurRad="50800" dist="38100" dir="2700000" algn="tl" rotWithShape="0">
                    <a:prstClr val="black">
                      <a:alpha val="40000"/>
                    </a:prstClr>
                  </a:outerShdw>
                </a:effectLst>
                <a:latin typeface="Agency FB" panose="020B0503020202020204" pitchFamily="34" charset="0"/>
              </a:rPr>
              <a:t>DevOps Life Cycle</a:t>
            </a:r>
          </a:p>
        </p:txBody>
      </p:sp>
      <p:sp>
        <p:nvSpPr>
          <p:cNvPr id="34" name="Rectangle 33">
            <a:extLst>
              <a:ext uri="{FF2B5EF4-FFF2-40B4-BE49-F238E27FC236}">
                <a16:creationId xmlns:a16="http://schemas.microsoft.com/office/drawing/2014/main" id="{ED33C26D-A432-5A7C-7635-49F03142B0CE}"/>
              </a:ext>
            </a:extLst>
          </p:cNvPr>
          <p:cNvSpPr/>
          <p:nvPr/>
        </p:nvSpPr>
        <p:spPr>
          <a:xfrm>
            <a:off x="3627667" y="3129843"/>
            <a:ext cx="4813932" cy="3531140"/>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Aft>
                <a:spcPts val="800"/>
              </a:spcAft>
            </a:pPr>
            <a:r>
              <a:rPr lang="en-MY" sz="2000" i="1" u="sng">
                <a:solidFill>
                  <a:schemeClr val="tx1"/>
                </a:solidFill>
                <a:latin typeface="Comic Sans MS" panose="030F0702030302020204" pitchFamily="66" charset="0"/>
              </a:rPr>
              <a:t>prepared by Group 1:</a:t>
            </a:r>
          </a:p>
          <a:p>
            <a:pPr marL="457200" indent="-457200">
              <a:spcAft>
                <a:spcPts val="800"/>
              </a:spcAft>
              <a:buFont typeface="+mj-lt"/>
              <a:buAutoNum type="arabicPeriod"/>
            </a:pPr>
            <a:r>
              <a:rPr lang="en-MY" sz="1900" b="1">
                <a:solidFill>
                  <a:schemeClr val="tx1"/>
                </a:solidFill>
                <a:latin typeface="Comic Sans MS" panose="030F0702030302020204" pitchFamily="66" charset="0"/>
              </a:rPr>
              <a:t>On Wu Xu	  	  2290113-DCS</a:t>
            </a:r>
          </a:p>
          <a:p>
            <a:pPr marL="457200" indent="-457200">
              <a:spcAft>
                <a:spcPts val="800"/>
              </a:spcAft>
              <a:buFont typeface="+mj-lt"/>
              <a:buAutoNum type="arabicPeriod"/>
            </a:pPr>
            <a:r>
              <a:rPr lang="en-MY" sz="1900" b="1">
                <a:solidFill>
                  <a:schemeClr val="tx1"/>
                </a:solidFill>
                <a:latin typeface="Comic Sans MS" panose="030F0702030302020204" pitchFamily="66" charset="0"/>
              </a:rPr>
              <a:t>Lim Yee Jie	  2290025-DCS</a:t>
            </a:r>
          </a:p>
          <a:p>
            <a:pPr marL="457200" indent="-457200">
              <a:spcAft>
                <a:spcPts val="800"/>
              </a:spcAft>
              <a:buFont typeface="+mj-lt"/>
              <a:buAutoNum type="arabicPeriod"/>
            </a:pPr>
            <a:r>
              <a:rPr lang="en-MY" sz="1900" b="1">
                <a:solidFill>
                  <a:schemeClr val="tx1"/>
                </a:solidFill>
                <a:latin typeface="Comic Sans MS" panose="030F0702030302020204" pitchFamily="66" charset="0"/>
              </a:rPr>
              <a:t>Keshika 		  2290161-DCS</a:t>
            </a:r>
          </a:p>
          <a:p>
            <a:pPr marL="457200" indent="-457200">
              <a:spcAft>
                <a:spcPts val="800"/>
              </a:spcAft>
              <a:buFont typeface="+mj-lt"/>
              <a:buAutoNum type="arabicPeriod"/>
            </a:pPr>
            <a:r>
              <a:rPr lang="en-MY" sz="1900" b="1">
                <a:solidFill>
                  <a:schemeClr val="tx1"/>
                </a:solidFill>
                <a:latin typeface="Comic Sans MS" panose="030F0702030302020204" pitchFamily="66" charset="0"/>
              </a:rPr>
              <a:t>Lim Hong Yang  	  2270226-DCS</a:t>
            </a:r>
          </a:p>
        </p:txBody>
      </p:sp>
      <p:grpSp>
        <p:nvGrpSpPr>
          <p:cNvPr id="5" name="Group 4">
            <a:extLst>
              <a:ext uri="{FF2B5EF4-FFF2-40B4-BE49-F238E27FC236}">
                <a16:creationId xmlns:a16="http://schemas.microsoft.com/office/drawing/2014/main" id="{197E2A21-B17A-5111-C0E6-5D84C3ACC88F}"/>
              </a:ext>
            </a:extLst>
          </p:cNvPr>
          <p:cNvGrpSpPr/>
          <p:nvPr/>
        </p:nvGrpSpPr>
        <p:grpSpPr>
          <a:xfrm>
            <a:off x="-12597230" y="0"/>
            <a:ext cx="2470731" cy="6857999"/>
            <a:chOff x="-649347" y="0"/>
            <a:chExt cx="2470731" cy="6857999"/>
          </a:xfrm>
        </p:grpSpPr>
        <p:sp>
          <p:nvSpPr>
            <p:cNvPr id="6" name="Rectangle: Rounded Corners 5">
              <a:extLst>
                <a:ext uri="{FF2B5EF4-FFF2-40B4-BE49-F238E27FC236}">
                  <a16:creationId xmlns:a16="http://schemas.microsoft.com/office/drawing/2014/main" id="{DF91E0DC-AA2A-929D-A0A9-7CAF54B99EDB}"/>
                </a:ext>
              </a:extLst>
            </p:cNvPr>
            <p:cNvSpPr/>
            <p:nvPr/>
          </p:nvSpPr>
          <p:spPr>
            <a:xfrm>
              <a:off x="-649347" y="0"/>
              <a:ext cx="2470731" cy="6857999"/>
            </a:xfrm>
            <a:prstGeom prst="roundRect">
              <a:avLst/>
            </a:prstGeom>
            <a:solidFill>
              <a:srgbClr val="C53A6A"/>
            </a:solidFill>
            <a:ln w="57150">
              <a:solidFill>
                <a:srgbClr val="9F0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TextBox 7">
              <a:extLst>
                <a:ext uri="{FF2B5EF4-FFF2-40B4-BE49-F238E27FC236}">
                  <a16:creationId xmlns:a16="http://schemas.microsoft.com/office/drawing/2014/main" id="{A3D01EEC-CCE1-AB97-525C-4F9A9265B5EE}"/>
                </a:ext>
              </a:extLst>
            </p:cNvPr>
            <p:cNvSpPr txBox="1"/>
            <p:nvPr/>
          </p:nvSpPr>
          <p:spPr>
            <a:xfrm rot="10800000">
              <a:off x="159390" y="611347"/>
              <a:ext cx="1661993" cy="5635304"/>
            </a:xfrm>
            <a:prstGeom prst="rect">
              <a:avLst/>
            </a:prstGeom>
            <a:noFill/>
          </p:spPr>
          <p:txBody>
            <a:bodyPr vert="eaVert" wrap="square" rtlCol="0">
              <a:spAutoFit/>
            </a:bodyPr>
            <a:lstStyle/>
            <a:p>
              <a:r>
                <a:rPr lang="en-MY" sz="9600" b="1">
                  <a:solidFill>
                    <a:schemeClr val="bg1"/>
                  </a:solidFill>
                  <a:latin typeface="Aharoni" panose="02010803020104030203" pitchFamily="2" charset="-79"/>
                  <a:cs typeface="Aharoni" panose="02010803020104030203" pitchFamily="2" charset="-79"/>
                </a:rPr>
                <a:t>CONTENT</a:t>
              </a:r>
            </a:p>
          </p:txBody>
        </p:sp>
      </p:grpSp>
      <p:sp>
        <p:nvSpPr>
          <p:cNvPr id="10" name="Rectangle 9">
            <a:extLst>
              <a:ext uri="{FF2B5EF4-FFF2-40B4-BE49-F238E27FC236}">
                <a16:creationId xmlns:a16="http://schemas.microsoft.com/office/drawing/2014/main" id="{95A0C77B-289C-D078-69AB-7A4C3ABB0B0D}"/>
              </a:ext>
            </a:extLst>
          </p:cNvPr>
          <p:cNvSpPr/>
          <p:nvPr/>
        </p:nvSpPr>
        <p:spPr>
          <a:xfrm>
            <a:off x="1708825" y="690278"/>
            <a:ext cx="8774348" cy="558577"/>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4400" u="sng">
                <a:solidFill>
                  <a:schemeClr val="tx1"/>
                </a:solidFill>
                <a:effectLst>
                  <a:outerShdw blurRad="50800" dist="38100" dir="2700000" algn="tl" rotWithShape="0">
                    <a:prstClr val="black">
                      <a:alpha val="40000"/>
                    </a:prstClr>
                  </a:outerShdw>
                </a:effectLst>
                <a:latin typeface="Agency FB" panose="020B0503020202020204" pitchFamily="34" charset="0"/>
              </a:rPr>
              <a:t>System Administration</a:t>
            </a:r>
          </a:p>
        </p:txBody>
      </p:sp>
      <p:sp>
        <p:nvSpPr>
          <p:cNvPr id="2" name="Rectangle: Rounded Corners 1">
            <a:extLst>
              <a:ext uri="{FF2B5EF4-FFF2-40B4-BE49-F238E27FC236}">
                <a16:creationId xmlns:a16="http://schemas.microsoft.com/office/drawing/2014/main" id="{876595BC-3C69-F4E0-0FDA-50DE6F2F8842}"/>
              </a:ext>
            </a:extLst>
          </p:cNvPr>
          <p:cNvSpPr/>
          <p:nvPr/>
        </p:nvSpPr>
        <p:spPr>
          <a:xfrm>
            <a:off x="28087896" y="1821156"/>
            <a:ext cx="6647870"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3000" b="1">
                <a:solidFill>
                  <a:schemeClr val="tx1"/>
                </a:solidFill>
                <a:latin typeface="Arial Rounded MT Bold" panose="020F0704030504030204" pitchFamily="34" charset="0"/>
                <a:cs typeface="Aharoni" panose="02010803020104030203" pitchFamily="2" charset="-79"/>
              </a:rPr>
              <a:t>1.0 - Security and Stability</a:t>
            </a:r>
          </a:p>
        </p:txBody>
      </p:sp>
      <p:sp>
        <p:nvSpPr>
          <p:cNvPr id="3" name="Rectangle: Rounded Corners 2">
            <a:extLst>
              <a:ext uri="{FF2B5EF4-FFF2-40B4-BE49-F238E27FC236}">
                <a16:creationId xmlns:a16="http://schemas.microsoft.com/office/drawing/2014/main" id="{7EEE4C12-CCAC-D126-0857-F859B612798C}"/>
              </a:ext>
            </a:extLst>
          </p:cNvPr>
          <p:cNvSpPr/>
          <p:nvPr/>
        </p:nvSpPr>
        <p:spPr>
          <a:xfrm>
            <a:off x="28458296" y="2590228"/>
            <a:ext cx="6647870"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3000" b="1">
                <a:solidFill>
                  <a:schemeClr val="tx1"/>
                </a:solidFill>
                <a:latin typeface="Arial Rounded MT Bold" panose="020F0704030504030204" pitchFamily="34" charset="0"/>
                <a:cs typeface="Aharoni" panose="02010803020104030203" pitchFamily="2" charset="-79"/>
              </a:rPr>
              <a:t>2.0 - Operation performance </a:t>
            </a:r>
          </a:p>
        </p:txBody>
      </p:sp>
      <p:sp>
        <p:nvSpPr>
          <p:cNvPr id="4" name="Rectangle: Rounded Corners 3">
            <a:extLst>
              <a:ext uri="{FF2B5EF4-FFF2-40B4-BE49-F238E27FC236}">
                <a16:creationId xmlns:a16="http://schemas.microsoft.com/office/drawing/2014/main" id="{AD16F3BA-9852-4931-0251-863DA9BE1B85}"/>
              </a:ext>
            </a:extLst>
          </p:cNvPr>
          <p:cNvSpPr/>
          <p:nvPr/>
        </p:nvSpPr>
        <p:spPr>
          <a:xfrm>
            <a:off x="28828696" y="3354474"/>
            <a:ext cx="6647870"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3000" b="1">
                <a:solidFill>
                  <a:schemeClr val="tx1"/>
                </a:solidFill>
                <a:latin typeface="Arial Rounded MT Bold" panose="020F0704030504030204" pitchFamily="34" charset="0"/>
                <a:cs typeface="Aharoni" panose="02010803020104030203" pitchFamily="2" charset="-79"/>
              </a:rPr>
              <a:t>3.0 - Market Compatibility</a:t>
            </a:r>
          </a:p>
        </p:txBody>
      </p:sp>
      <p:sp>
        <p:nvSpPr>
          <p:cNvPr id="9" name="Rectangle: Rounded Corners 8">
            <a:extLst>
              <a:ext uri="{FF2B5EF4-FFF2-40B4-BE49-F238E27FC236}">
                <a16:creationId xmlns:a16="http://schemas.microsoft.com/office/drawing/2014/main" id="{31740F36-BD51-8F69-A85E-F69BFD185796}"/>
              </a:ext>
            </a:extLst>
          </p:cNvPr>
          <p:cNvSpPr/>
          <p:nvPr/>
        </p:nvSpPr>
        <p:spPr>
          <a:xfrm>
            <a:off x="29303267" y="4112676"/>
            <a:ext cx="6647870"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3000" b="1">
                <a:solidFill>
                  <a:schemeClr val="tx1"/>
                </a:solidFill>
                <a:latin typeface="Arial Rounded MT Bold" panose="020F0704030504030204" pitchFamily="34" charset="0"/>
                <a:cs typeface="Aharoni" panose="02010803020104030203" pitchFamily="2" charset="-79"/>
              </a:rPr>
              <a:t>4.0 - UI Interface/User Experience</a:t>
            </a:r>
          </a:p>
        </p:txBody>
      </p:sp>
      <p:sp>
        <p:nvSpPr>
          <p:cNvPr id="11" name="Rectangle: Rounded Corners 10">
            <a:extLst>
              <a:ext uri="{FF2B5EF4-FFF2-40B4-BE49-F238E27FC236}">
                <a16:creationId xmlns:a16="http://schemas.microsoft.com/office/drawing/2014/main" id="{1A2C65B8-F8E4-2BD5-FC39-0C873AFA9846}"/>
              </a:ext>
            </a:extLst>
          </p:cNvPr>
          <p:cNvSpPr/>
          <p:nvPr/>
        </p:nvSpPr>
        <p:spPr>
          <a:xfrm>
            <a:off x="29824120" y="4892619"/>
            <a:ext cx="6647870"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3000" b="1">
                <a:solidFill>
                  <a:schemeClr val="tx1"/>
                </a:solidFill>
                <a:latin typeface="Arial Rounded MT Bold" panose="020F0704030504030204" pitchFamily="34" charset="0"/>
                <a:cs typeface="Aharoni" panose="02010803020104030203" pitchFamily="2" charset="-79"/>
              </a:rPr>
              <a:t>5.0 - </a:t>
            </a:r>
            <a:r>
              <a:rPr lang="en-US" sz="3000" b="1">
                <a:solidFill>
                  <a:schemeClr val="tx1"/>
                </a:solidFill>
                <a:latin typeface="Arial Rounded MT Bold" panose="020F0704030504030204" pitchFamily="34" charset="0"/>
                <a:cs typeface="Aharoni" panose="02010803020104030203" pitchFamily="2" charset="-79"/>
              </a:rPr>
              <a:t>Open source &amp; closed source</a:t>
            </a:r>
            <a:endParaRPr lang="en-MY" sz="3000" b="1">
              <a:solidFill>
                <a:schemeClr val="tx1"/>
              </a:solidFill>
              <a:latin typeface="Arial Rounded MT Bold" panose="020F0704030504030204" pitchFamily="34" charset="0"/>
              <a:cs typeface="Aharoni" panose="02010803020104030203" pitchFamily="2" charset="-79"/>
            </a:endParaRPr>
          </a:p>
        </p:txBody>
      </p:sp>
      <p:sp>
        <p:nvSpPr>
          <p:cNvPr id="12" name="Rectangle: Rounded Corners 11">
            <a:extLst>
              <a:ext uri="{FF2B5EF4-FFF2-40B4-BE49-F238E27FC236}">
                <a16:creationId xmlns:a16="http://schemas.microsoft.com/office/drawing/2014/main" id="{97A3608A-E631-98D0-4646-4E0A0F5CE0F1}"/>
              </a:ext>
            </a:extLst>
          </p:cNvPr>
          <p:cNvSpPr/>
          <p:nvPr/>
        </p:nvSpPr>
        <p:spPr>
          <a:xfrm>
            <a:off x="30460705" y="5656865"/>
            <a:ext cx="6647870"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MY" sz="3000" b="1">
                <a:solidFill>
                  <a:schemeClr val="tx1"/>
                </a:solidFill>
                <a:latin typeface="Arial Rounded MT Bold" panose="020F0704030504030204" pitchFamily="34" charset="0"/>
                <a:cs typeface="Aharoni" panose="02010803020104030203" pitchFamily="2" charset="-79"/>
              </a:rPr>
              <a:t>6.0 - Application scenarios</a:t>
            </a:r>
          </a:p>
        </p:txBody>
      </p:sp>
    </p:spTree>
    <p:extLst>
      <p:ext uri="{BB962C8B-B14F-4D97-AF65-F5344CB8AC3E}">
        <p14:creationId xmlns:p14="http://schemas.microsoft.com/office/powerpoint/2010/main" val="3559078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0ACFDA9-FA79-1B93-49FC-51736F46B394}"/>
              </a:ext>
            </a:extLst>
          </p:cNvPr>
          <p:cNvSpPr txBox="1"/>
          <p:nvPr/>
        </p:nvSpPr>
        <p:spPr>
          <a:xfrm rot="16200000">
            <a:off x="5018780" y="-1790264"/>
            <a:ext cx="2154436" cy="10438528"/>
          </a:xfrm>
          <a:prstGeom prst="rect">
            <a:avLst/>
          </a:prstGeom>
          <a:noFill/>
        </p:spPr>
        <p:txBody>
          <a:bodyPr vert="eaVert" wrap="square" rtlCol="0">
            <a:spAutoFit/>
          </a:bodyPr>
          <a:lstStyle/>
          <a:p>
            <a:pPr algn="ctr"/>
            <a:r>
              <a:rPr lang="en-MY" sz="12800" b="1">
                <a:latin typeface="Aharoni" panose="02010803020104030203" pitchFamily="2" charset="-79"/>
                <a:cs typeface="Aharoni" panose="02010803020104030203" pitchFamily="2" charset="-79"/>
              </a:rPr>
              <a:t>THANK YOU</a:t>
            </a:r>
          </a:p>
        </p:txBody>
      </p:sp>
      <p:sp>
        <p:nvSpPr>
          <p:cNvPr id="8" name="Rectangle 7">
            <a:extLst>
              <a:ext uri="{FF2B5EF4-FFF2-40B4-BE49-F238E27FC236}">
                <a16:creationId xmlns:a16="http://schemas.microsoft.com/office/drawing/2014/main" id="{F8E33C44-906E-15A2-451D-0DBB4EE814F0}"/>
              </a:ext>
            </a:extLst>
          </p:cNvPr>
          <p:cNvSpPr/>
          <p:nvPr/>
        </p:nvSpPr>
        <p:spPr>
          <a:xfrm>
            <a:off x="3742672" y="2139012"/>
            <a:ext cx="4706650" cy="425537"/>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4000" b="1" u="sng">
              <a:solidFill>
                <a:schemeClr val="tx1"/>
              </a:solidFill>
              <a:effectLst>
                <a:outerShdw blurRad="50800" dist="38100" dir="2700000" algn="tl" rotWithShape="0">
                  <a:prstClr val="black">
                    <a:alpha val="40000"/>
                  </a:prstClr>
                </a:outerShdw>
              </a:effectLst>
              <a:latin typeface="Agency FB" panose="020B0503020202020204" pitchFamily="34" charset="0"/>
            </a:endParaRPr>
          </a:p>
        </p:txBody>
      </p:sp>
    </p:spTree>
    <p:extLst>
      <p:ext uri="{BB962C8B-B14F-4D97-AF65-F5344CB8AC3E}">
        <p14:creationId xmlns:p14="http://schemas.microsoft.com/office/powerpoint/2010/main" val="4070911116"/>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A34630A-B6CE-29C7-9880-3014980FC24F}"/>
              </a:ext>
            </a:extLst>
          </p:cNvPr>
          <p:cNvSpPr/>
          <p:nvPr/>
        </p:nvSpPr>
        <p:spPr>
          <a:xfrm>
            <a:off x="1525253" y="1793189"/>
            <a:ext cx="9141489" cy="4024131"/>
          </a:xfrm>
          <a:prstGeom prst="roundRect">
            <a:avLst/>
          </a:prstGeom>
          <a:solidFill>
            <a:srgbClr val="F5DBE4">
              <a:alpha val="55000"/>
            </a:srgbClr>
          </a:solidFill>
          <a:ln w="28575">
            <a:solidFill>
              <a:srgbClr val="C53A6A"/>
            </a:solidFill>
            <a:extLst>
              <a:ext uri="{C807C97D-BFC1-408E-A445-0C87EB9F89A2}">
                <ask:lineSketchStyleProps xmlns:ask="http://schemas.microsoft.com/office/drawing/2018/sketchyshapes" sd="1219033472">
                  <a:custGeom>
                    <a:avLst/>
                    <a:gdLst>
                      <a:gd name="connsiteX0" fmla="*/ 0 w 8681721"/>
                      <a:gd name="connsiteY0" fmla="*/ 756126 h 4536664"/>
                      <a:gd name="connsiteX1" fmla="*/ 756126 w 8681721"/>
                      <a:gd name="connsiteY1" fmla="*/ 0 h 4536664"/>
                      <a:gd name="connsiteX2" fmla="*/ 1138498 w 8681721"/>
                      <a:gd name="connsiteY2" fmla="*/ 0 h 4536664"/>
                      <a:gd name="connsiteX3" fmla="*/ 1664259 w 8681721"/>
                      <a:gd name="connsiteY3" fmla="*/ 0 h 4536664"/>
                      <a:gd name="connsiteX4" fmla="*/ 2333409 w 8681721"/>
                      <a:gd name="connsiteY4" fmla="*/ 0 h 4536664"/>
                      <a:gd name="connsiteX5" fmla="*/ 2787476 w 8681721"/>
                      <a:gd name="connsiteY5" fmla="*/ 0 h 4536664"/>
                      <a:gd name="connsiteX6" fmla="*/ 3384931 w 8681721"/>
                      <a:gd name="connsiteY6" fmla="*/ 0 h 4536664"/>
                      <a:gd name="connsiteX7" fmla="*/ 3767303 w 8681721"/>
                      <a:gd name="connsiteY7" fmla="*/ 0 h 4536664"/>
                      <a:gd name="connsiteX8" fmla="*/ 4508148 w 8681721"/>
                      <a:gd name="connsiteY8" fmla="*/ 0 h 4536664"/>
                      <a:gd name="connsiteX9" fmla="*/ 5105604 w 8681721"/>
                      <a:gd name="connsiteY9" fmla="*/ 0 h 4536664"/>
                      <a:gd name="connsiteX10" fmla="*/ 5846449 w 8681721"/>
                      <a:gd name="connsiteY10" fmla="*/ 0 h 4536664"/>
                      <a:gd name="connsiteX11" fmla="*/ 6372210 w 8681721"/>
                      <a:gd name="connsiteY11" fmla="*/ 0 h 4536664"/>
                      <a:gd name="connsiteX12" fmla="*/ 6826276 w 8681721"/>
                      <a:gd name="connsiteY12" fmla="*/ 0 h 4536664"/>
                      <a:gd name="connsiteX13" fmla="*/ 7925595 w 8681721"/>
                      <a:gd name="connsiteY13" fmla="*/ 0 h 4536664"/>
                      <a:gd name="connsiteX14" fmla="*/ 8681721 w 8681721"/>
                      <a:gd name="connsiteY14" fmla="*/ 756126 h 4536664"/>
                      <a:gd name="connsiteX15" fmla="*/ 8681721 w 8681721"/>
                      <a:gd name="connsiteY15" fmla="*/ 1260195 h 4536664"/>
                      <a:gd name="connsiteX16" fmla="*/ 8681721 w 8681721"/>
                      <a:gd name="connsiteY16" fmla="*/ 1824752 h 4536664"/>
                      <a:gd name="connsiteX17" fmla="*/ 8681721 w 8681721"/>
                      <a:gd name="connsiteY17" fmla="*/ 2359064 h 4536664"/>
                      <a:gd name="connsiteX18" fmla="*/ 8681721 w 8681721"/>
                      <a:gd name="connsiteY18" fmla="*/ 2802645 h 4536664"/>
                      <a:gd name="connsiteX19" fmla="*/ 8681721 w 8681721"/>
                      <a:gd name="connsiteY19" fmla="*/ 3336958 h 4536664"/>
                      <a:gd name="connsiteX20" fmla="*/ 8681721 w 8681721"/>
                      <a:gd name="connsiteY20" fmla="*/ 3780538 h 4536664"/>
                      <a:gd name="connsiteX21" fmla="*/ 7925595 w 8681721"/>
                      <a:gd name="connsiteY21" fmla="*/ 4536664 h 4536664"/>
                      <a:gd name="connsiteX22" fmla="*/ 7399834 w 8681721"/>
                      <a:gd name="connsiteY22" fmla="*/ 4536664 h 4536664"/>
                      <a:gd name="connsiteX23" fmla="*/ 6945768 w 8681721"/>
                      <a:gd name="connsiteY23" fmla="*/ 4536664 h 4536664"/>
                      <a:gd name="connsiteX24" fmla="*/ 6348312 w 8681721"/>
                      <a:gd name="connsiteY24" fmla="*/ 4536664 h 4536664"/>
                      <a:gd name="connsiteX25" fmla="*/ 5750856 w 8681721"/>
                      <a:gd name="connsiteY25" fmla="*/ 4536664 h 4536664"/>
                      <a:gd name="connsiteX26" fmla="*/ 5225095 w 8681721"/>
                      <a:gd name="connsiteY26" fmla="*/ 4536664 h 4536664"/>
                      <a:gd name="connsiteX27" fmla="*/ 4484250 w 8681721"/>
                      <a:gd name="connsiteY27" fmla="*/ 4536664 h 4536664"/>
                      <a:gd name="connsiteX28" fmla="*/ 4030184 w 8681721"/>
                      <a:gd name="connsiteY28" fmla="*/ 4536664 h 4536664"/>
                      <a:gd name="connsiteX29" fmla="*/ 3289338 w 8681721"/>
                      <a:gd name="connsiteY29" fmla="*/ 4536664 h 4536664"/>
                      <a:gd name="connsiteX30" fmla="*/ 2835272 w 8681721"/>
                      <a:gd name="connsiteY30" fmla="*/ 4536664 h 4536664"/>
                      <a:gd name="connsiteX31" fmla="*/ 2166122 w 8681721"/>
                      <a:gd name="connsiteY31" fmla="*/ 4536664 h 4536664"/>
                      <a:gd name="connsiteX32" fmla="*/ 1425276 w 8681721"/>
                      <a:gd name="connsiteY32" fmla="*/ 4536664 h 4536664"/>
                      <a:gd name="connsiteX33" fmla="*/ 756126 w 8681721"/>
                      <a:gd name="connsiteY33" fmla="*/ 4536664 h 4536664"/>
                      <a:gd name="connsiteX34" fmla="*/ 0 w 8681721"/>
                      <a:gd name="connsiteY34" fmla="*/ 3780538 h 4536664"/>
                      <a:gd name="connsiteX35" fmla="*/ 0 w 8681721"/>
                      <a:gd name="connsiteY35" fmla="*/ 3306713 h 4536664"/>
                      <a:gd name="connsiteX36" fmla="*/ 0 w 8681721"/>
                      <a:gd name="connsiteY36" fmla="*/ 2802645 h 4536664"/>
                      <a:gd name="connsiteX37" fmla="*/ 0 w 8681721"/>
                      <a:gd name="connsiteY37" fmla="*/ 2328820 h 4536664"/>
                      <a:gd name="connsiteX38" fmla="*/ 0 w 8681721"/>
                      <a:gd name="connsiteY38" fmla="*/ 1854996 h 4536664"/>
                      <a:gd name="connsiteX39" fmla="*/ 0 w 8681721"/>
                      <a:gd name="connsiteY39" fmla="*/ 1381171 h 4536664"/>
                      <a:gd name="connsiteX40" fmla="*/ 0 w 8681721"/>
                      <a:gd name="connsiteY40" fmla="*/ 756126 h 453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681721" h="4536664" fill="none" extrusionOk="0">
                        <a:moveTo>
                          <a:pt x="0" y="756126"/>
                        </a:moveTo>
                        <a:cubicBezTo>
                          <a:pt x="-6723" y="326521"/>
                          <a:pt x="230532" y="50192"/>
                          <a:pt x="756126" y="0"/>
                        </a:cubicBezTo>
                        <a:cubicBezTo>
                          <a:pt x="872684" y="-30837"/>
                          <a:pt x="1056237" y="23807"/>
                          <a:pt x="1138498" y="0"/>
                        </a:cubicBezTo>
                        <a:cubicBezTo>
                          <a:pt x="1220759" y="-23807"/>
                          <a:pt x="1407741" y="11968"/>
                          <a:pt x="1664259" y="0"/>
                        </a:cubicBezTo>
                        <a:cubicBezTo>
                          <a:pt x="1920777" y="-11968"/>
                          <a:pt x="2139548" y="70184"/>
                          <a:pt x="2333409" y="0"/>
                        </a:cubicBezTo>
                        <a:cubicBezTo>
                          <a:pt x="2527270" y="-70184"/>
                          <a:pt x="2618570" y="32308"/>
                          <a:pt x="2787476" y="0"/>
                        </a:cubicBezTo>
                        <a:cubicBezTo>
                          <a:pt x="2956382" y="-32308"/>
                          <a:pt x="3123608" y="31544"/>
                          <a:pt x="3384931" y="0"/>
                        </a:cubicBezTo>
                        <a:cubicBezTo>
                          <a:pt x="3646254" y="-31544"/>
                          <a:pt x="3623940" y="6522"/>
                          <a:pt x="3767303" y="0"/>
                        </a:cubicBezTo>
                        <a:cubicBezTo>
                          <a:pt x="3910666" y="-6522"/>
                          <a:pt x="4211091" y="61296"/>
                          <a:pt x="4508148" y="0"/>
                        </a:cubicBezTo>
                        <a:cubicBezTo>
                          <a:pt x="4805206" y="-61296"/>
                          <a:pt x="4984853" y="18282"/>
                          <a:pt x="5105604" y="0"/>
                        </a:cubicBezTo>
                        <a:cubicBezTo>
                          <a:pt x="5226355" y="-18282"/>
                          <a:pt x="5479232" y="17802"/>
                          <a:pt x="5846449" y="0"/>
                        </a:cubicBezTo>
                        <a:cubicBezTo>
                          <a:pt x="6213666" y="-17802"/>
                          <a:pt x="6168037" y="47481"/>
                          <a:pt x="6372210" y="0"/>
                        </a:cubicBezTo>
                        <a:cubicBezTo>
                          <a:pt x="6576383" y="-47481"/>
                          <a:pt x="6599317" y="30769"/>
                          <a:pt x="6826276" y="0"/>
                        </a:cubicBezTo>
                        <a:cubicBezTo>
                          <a:pt x="7053235" y="-30769"/>
                          <a:pt x="7435686" y="26852"/>
                          <a:pt x="7925595" y="0"/>
                        </a:cubicBezTo>
                        <a:cubicBezTo>
                          <a:pt x="8315671" y="9654"/>
                          <a:pt x="8679784" y="241842"/>
                          <a:pt x="8681721" y="756126"/>
                        </a:cubicBezTo>
                        <a:cubicBezTo>
                          <a:pt x="8696462" y="872219"/>
                          <a:pt x="8659960" y="1128679"/>
                          <a:pt x="8681721" y="1260195"/>
                        </a:cubicBezTo>
                        <a:cubicBezTo>
                          <a:pt x="8703482" y="1391711"/>
                          <a:pt x="8658661" y="1595985"/>
                          <a:pt x="8681721" y="1824752"/>
                        </a:cubicBezTo>
                        <a:cubicBezTo>
                          <a:pt x="8704781" y="2053519"/>
                          <a:pt x="8672195" y="2094943"/>
                          <a:pt x="8681721" y="2359064"/>
                        </a:cubicBezTo>
                        <a:cubicBezTo>
                          <a:pt x="8691247" y="2623185"/>
                          <a:pt x="8645628" y="2615442"/>
                          <a:pt x="8681721" y="2802645"/>
                        </a:cubicBezTo>
                        <a:cubicBezTo>
                          <a:pt x="8717814" y="2989848"/>
                          <a:pt x="8670073" y="3209727"/>
                          <a:pt x="8681721" y="3336958"/>
                        </a:cubicBezTo>
                        <a:cubicBezTo>
                          <a:pt x="8693369" y="3464189"/>
                          <a:pt x="8645560" y="3618316"/>
                          <a:pt x="8681721" y="3780538"/>
                        </a:cubicBezTo>
                        <a:cubicBezTo>
                          <a:pt x="8595966" y="4218739"/>
                          <a:pt x="8348680" y="4551717"/>
                          <a:pt x="7925595" y="4536664"/>
                        </a:cubicBezTo>
                        <a:cubicBezTo>
                          <a:pt x="7733833" y="4575276"/>
                          <a:pt x="7568966" y="4509329"/>
                          <a:pt x="7399834" y="4536664"/>
                        </a:cubicBezTo>
                        <a:cubicBezTo>
                          <a:pt x="7230702" y="4563999"/>
                          <a:pt x="7112569" y="4504959"/>
                          <a:pt x="6945768" y="4536664"/>
                        </a:cubicBezTo>
                        <a:cubicBezTo>
                          <a:pt x="6778967" y="4568369"/>
                          <a:pt x="6588776" y="4525224"/>
                          <a:pt x="6348312" y="4536664"/>
                        </a:cubicBezTo>
                        <a:cubicBezTo>
                          <a:pt x="6107848" y="4548104"/>
                          <a:pt x="5951513" y="4519014"/>
                          <a:pt x="5750856" y="4536664"/>
                        </a:cubicBezTo>
                        <a:cubicBezTo>
                          <a:pt x="5550199" y="4554314"/>
                          <a:pt x="5349233" y="4515739"/>
                          <a:pt x="5225095" y="4536664"/>
                        </a:cubicBezTo>
                        <a:cubicBezTo>
                          <a:pt x="5100957" y="4557589"/>
                          <a:pt x="4845787" y="4494296"/>
                          <a:pt x="4484250" y="4536664"/>
                        </a:cubicBezTo>
                        <a:cubicBezTo>
                          <a:pt x="4122714" y="4579032"/>
                          <a:pt x="4181850" y="4482273"/>
                          <a:pt x="4030184" y="4536664"/>
                        </a:cubicBezTo>
                        <a:cubicBezTo>
                          <a:pt x="3878518" y="4591055"/>
                          <a:pt x="3506063" y="4509566"/>
                          <a:pt x="3289338" y="4536664"/>
                        </a:cubicBezTo>
                        <a:cubicBezTo>
                          <a:pt x="3072613" y="4563762"/>
                          <a:pt x="2989667" y="4516597"/>
                          <a:pt x="2835272" y="4536664"/>
                        </a:cubicBezTo>
                        <a:cubicBezTo>
                          <a:pt x="2680877" y="4556731"/>
                          <a:pt x="2487396" y="4503232"/>
                          <a:pt x="2166122" y="4536664"/>
                        </a:cubicBezTo>
                        <a:cubicBezTo>
                          <a:pt x="1844848" y="4570096"/>
                          <a:pt x="1609949" y="4505829"/>
                          <a:pt x="1425276" y="4536664"/>
                        </a:cubicBezTo>
                        <a:cubicBezTo>
                          <a:pt x="1240603" y="4567499"/>
                          <a:pt x="1037658" y="4493978"/>
                          <a:pt x="756126" y="4536664"/>
                        </a:cubicBezTo>
                        <a:cubicBezTo>
                          <a:pt x="340148" y="4557345"/>
                          <a:pt x="-84745" y="4166299"/>
                          <a:pt x="0" y="3780538"/>
                        </a:cubicBezTo>
                        <a:cubicBezTo>
                          <a:pt x="-52203" y="3648874"/>
                          <a:pt x="37547" y="3518713"/>
                          <a:pt x="0" y="3306713"/>
                        </a:cubicBezTo>
                        <a:cubicBezTo>
                          <a:pt x="-37547" y="3094713"/>
                          <a:pt x="44378" y="3017057"/>
                          <a:pt x="0" y="2802645"/>
                        </a:cubicBezTo>
                        <a:cubicBezTo>
                          <a:pt x="-44378" y="2588233"/>
                          <a:pt x="21972" y="2560187"/>
                          <a:pt x="0" y="2328820"/>
                        </a:cubicBezTo>
                        <a:cubicBezTo>
                          <a:pt x="-21972" y="2097453"/>
                          <a:pt x="27704" y="1993914"/>
                          <a:pt x="0" y="1854996"/>
                        </a:cubicBezTo>
                        <a:cubicBezTo>
                          <a:pt x="-27704" y="1716078"/>
                          <a:pt x="38269" y="1559990"/>
                          <a:pt x="0" y="1381171"/>
                        </a:cubicBezTo>
                        <a:cubicBezTo>
                          <a:pt x="-38269" y="1202353"/>
                          <a:pt x="23667" y="995973"/>
                          <a:pt x="0" y="756126"/>
                        </a:cubicBezTo>
                        <a:close/>
                      </a:path>
                      <a:path w="8681721" h="4536664" stroke="0" extrusionOk="0">
                        <a:moveTo>
                          <a:pt x="0" y="756126"/>
                        </a:moveTo>
                        <a:cubicBezTo>
                          <a:pt x="-12727" y="330679"/>
                          <a:pt x="328915" y="3608"/>
                          <a:pt x="756126" y="0"/>
                        </a:cubicBezTo>
                        <a:cubicBezTo>
                          <a:pt x="1014396" y="-31364"/>
                          <a:pt x="1214010" y="68218"/>
                          <a:pt x="1496971" y="0"/>
                        </a:cubicBezTo>
                        <a:cubicBezTo>
                          <a:pt x="1779932" y="-68218"/>
                          <a:pt x="1912549" y="48741"/>
                          <a:pt x="2022732" y="0"/>
                        </a:cubicBezTo>
                        <a:cubicBezTo>
                          <a:pt x="2132915" y="-48741"/>
                          <a:pt x="2314333" y="28034"/>
                          <a:pt x="2476799" y="0"/>
                        </a:cubicBezTo>
                        <a:cubicBezTo>
                          <a:pt x="2639265" y="-28034"/>
                          <a:pt x="2980421" y="70979"/>
                          <a:pt x="3145949" y="0"/>
                        </a:cubicBezTo>
                        <a:cubicBezTo>
                          <a:pt x="3311477" y="-70979"/>
                          <a:pt x="3508213" y="31899"/>
                          <a:pt x="3671710" y="0"/>
                        </a:cubicBezTo>
                        <a:cubicBezTo>
                          <a:pt x="3835207" y="-31899"/>
                          <a:pt x="4058876" y="73664"/>
                          <a:pt x="4412555" y="0"/>
                        </a:cubicBezTo>
                        <a:cubicBezTo>
                          <a:pt x="4766235" y="-73664"/>
                          <a:pt x="4729459" y="24497"/>
                          <a:pt x="4866622" y="0"/>
                        </a:cubicBezTo>
                        <a:cubicBezTo>
                          <a:pt x="5003785" y="-24497"/>
                          <a:pt x="5324590" y="42513"/>
                          <a:pt x="5607467" y="0"/>
                        </a:cubicBezTo>
                        <a:cubicBezTo>
                          <a:pt x="5890345" y="-42513"/>
                          <a:pt x="5898489" y="20517"/>
                          <a:pt x="5989838" y="0"/>
                        </a:cubicBezTo>
                        <a:cubicBezTo>
                          <a:pt x="6081187" y="-20517"/>
                          <a:pt x="6397397" y="61659"/>
                          <a:pt x="6587294" y="0"/>
                        </a:cubicBezTo>
                        <a:cubicBezTo>
                          <a:pt x="6777191" y="-61659"/>
                          <a:pt x="7043333" y="66751"/>
                          <a:pt x="7184750" y="0"/>
                        </a:cubicBezTo>
                        <a:cubicBezTo>
                          <a:pt x="7326167" y="-66751"/>
                          <a:pt x="7715143" y="770"/>
                          <a:pt x="7925595" y="0"/>
                        </a:cubicBezTo>
                        <a:cubicBezTo>
                          <a:pt x="8357013" y="16930"/>
                          <a:pt x="8761704" y="268499"/>
                          <a:pt x="8681721" y="756126"/>
                        </a:cubicBezTo>
                        <a:cubicBezTo>
                          <a:pt x="8727112" y="857063"/>
                          <a:pt x="8625193" y="1020320"/>
                          <a:pt x="8681721" y="1260195"/>
                        </a:cubicBezTo>
                        <a:cubicBezTo>
                          <a:pt x="8738249" y="1500070"/>
                          <a:pt x="8641005" y="1588089"/>
                          <a:pt x="8681721" y="1764263"/>
                        </a:cubicBezTo>
                        <a:cubicBezTo>
                          <a:pt x="8722437" y="1940437"/>
                          <a:pt x="8673184" y="2197122"/>
                          <a:pt x="8681721" y="2328820"/>
                        </a:cubicBezTo>
                        <a:cubicBezTo>
                          <a:pt x="8690258" y="2460518"/>
                          <a:pt x="8658628" y="2691733"/>
                          <a:pt x="8681721" y="2832889"/>
                        </a:cubicBezTo>
                        <a:cubicBezTo>
                          <a:pt x="8704814" y="2974045"/>
                          <a:pt x="8681292" y="3089622"/>
                          <a:pt x="8681721" y="3246225"/>
                        </a:cubicBezTo>
                        <a:cubicBezTo>
                          <a:pt x="8682150" y="3402828"/>
                          <a:pt x="8670216" y="3599203"/>
                          <a:pt x="8681721" y="3780538"/>
                        </a:cubicBezTo>
                        <a:cubicBezTo>
                          <a:pt x="8727734" y="4170842"/>
                          <a:pt x="8331755" y="4554820"/>
                          <a:pt x="7925595" y="4536664"/>
                        </a:cubicBezTo>
                        <a:cubicBezTo>
                          <a:pt x="7754776" y="4588295"/>
                          <a:pt x="7611396" y="4521538"/>
                          <a:pt x="7399834" y="4536664"/>
                        </a:cubicBezTo>
                        <a:cubicBezTo>
                          <a:pt x="7188272" y="4551790"/>
                          <a:pt x="6999981" y="4477636"/>
                          <a:pt x="6802378" y="4536664"/>
                        </a:cubicBezTo>
                        <a:cubicBezTo>
                          <a:pt x="6604775" y="4595692"/>
                          <a:pt x="6503231" y="4530282"/>
                          <a:pt x="6420007" y="4536664"/>
                        </a:cubicBezTo>
                        <a:cubicBezTo>
                          <a:pt x="6336783" y="4543046"/>
                          <a:pt x="6147639" y="4514518"/>
                          <a:pt x="6037635" y="4536664"/>
                        </a:cubicBezTo>
                        <a:cubicBezTo>
                          <a:pt x="5927631" y="4558810"/>
                          <a:pt x="5618674" y="4473363"/>
                          <a:pt x="5440179" y="4536664"/>
                        </a:cubicBezTo>
                        <a:cubicBezTo>
                          <a:pt x="5261684" y="4599965"/>
                          <a:pt x="5143336" y="4536146"/>
                          <a:pt x="4986113" y="4536664"/>
                        </a:cubicBezTo>
                        <a:cubicBezTo>
                          <a:pt x="4828890" y="4537182"/>
                          <a:pt x="4644727" y="4486653"/>
                          <a:pt x="4316962" y="4536664"/>
                        </a:cubicBezTo>
                        <a:cubicBezTo>
                          <a:pt x="3989197" y="4586675"/>
                          <a:pt x="3974462" y="4501259"/>
                          <a:pt x="3862896" y="4536664"/>
                        </a:cubicBezTo>
                        <a:cubicBezTo>
                          <a:pt x="3751330" y="4572069"/>
                          <a:pt x="3498434" y="4526169"/>
                          <a:pt x="3193745" y="4536664"/>
                        </a:cubicBezTo>
                        <a:cubicBezTo>
                          <a:pt x="2889056" y="4547159"/>
                          <a:pt x="2974583" y="4508642"/>
                          <a:pt x="2811374" y="4536664"/>
                        </a:cubicBezTo>
                        <a:cubicBezTo>
                          <a:pt x="2648165" y="4564686"/>
                          <a:pt x="2291623" y="4524799"/>
                          <a:pt x="2142223" y="4536664"/>
                        </a:cubicBezTo>
                        <a:cubicBezTo>
                          <a:pt x="1992823" y="4548529"/>
                          <a:pt x="1871950" y="4521384"/>
                          <a:pt x="1688157" y="4536664"/>
                        </a:cubicBezTo>
                        <a:cubicBezTo>
                          <a:pt x="1504364" y="4551944"/>
                          <a:pt x="1473143" y="4490964"/>
                          <a:pt x="1305785" y="4536664"/>
                        </a:cubicBezTo>
                        <a:cubicBezTo>
                          <a:pt x="1138427" y="4582364"/>
                          <a:pt x="1015174" y="4502432"/>
                          <a:pt x="756126" y="4536664"/>
                        </a:cubicBezTo>
                        <a:cubicBezTo>
                          <a:pt x="310737" y="4640662"/>
                          <a:pt x="19526" y="4203736"/>
                          <a:pt x="0" y="3780538"/>
                        </a:cubicBezTo>
                        <a:cubicBezTo>
                          <a:pt x="-41480" y="3654326"/>
                          <a:pt x="31657" y="3478072"/>
                          <a:pt x="0" y="3246225"/>
                        </a:cubicBezTo>
                        <a:cubicBezTo>
                          <a:pt x="-31657" y="3014378"/>
                          <a:pt x="49842" y="2982850"/>
                          <a:pt x="0" y="2802645"/>
                        </a:cubicBezTo>
                        <a:cubicBezTo>
                          <a:pt x="-49842" y="2622440"/>
                          <a:pt x="1588" y="2461421"/>
                          <a:pt x="0" y="2328820"/>
                        </a:cubicBezTo>
                        <a:cubicBezTo>
                          <a:pt x="-1588" y="2196219"/>
                          <a:pt x="53112" y="1954254"/>
                          <a:pt x="0" y="1824752"/>
                        </a:cubicBezTo>
                        <a:cubicBezTo>
                          <a:pt x="-53112" y="1695250"/>
                          <a:pt x="9207" y="1483383"/>
                          <a:pt x="0" y="1381171"/>
                        </a:cubicBezTo>
                        <a:cubicBezTo>
                          <a:pt x="-9207" y="1278959"/>
                          <a:pt x="12265" y="1040138"/>
                          <a:pt x="0" y="75612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200000"/>
              </a:lnSpc>
              <a:buFont typeface="Arial" panose="020B0604020202020204" pitchFamily="34" charset="0"/>
              <a:buChar char="•"/>
            </a:pPr>
            <a:r>
              <a:rPr lang="en-US" b="1">
                <a:solidFill>
                  <a:schemeClr val="tx1"/>
                </a:solidFill>
                <a:latin typeface="Comic Sans MS" panose="030F0702030302020204" pitchFamily="66" charset="0"/>
              </a:rPr>
              <a:t>Devops is combine by two words </a:t>
            </a:r>
          </a:p>
          <a:p>
            <a:pPr marL="285750" indent="-285750">
              <a:lnSpc>
                <a:spcPct val="200000"/>
              </a:lnSpc>
              <a:buFont typeface="Arial" panose="020B0604020202020204" pitchFamily="34" charset="0"/>
              <a:buChar char="•"/>
            </a:pPr>
            <a:r>
              <a:rPr lang="en-US" b="1">
                <a:solidFill>
                  <a:schemeClr val="tx1"/>
                </a:solidFill>
                <a:latin typeface="Comic Sans MS" panose="030F0702030302020204" pitchFamily="66" charset="0"/>
              </a:rPr>
              <a:t>Development and Operations.</a:t>
            </a:r>
          </a:p>
          <a:p>
            <a:pPr marL="285750" indent="-285750">
              <a:lnSpc>
                <a:spcPct val="200000"/>
              </a:lnSpc>
              <a:buFont typeface="Arial" panose="020B0604020202020204" pitchFamily="34" charset="0"/>
              <a:buChar char="•"/>
            </a:pPr>
            <a:r>
              <a:rPr lang="en-US" b="1">
                <a:solidFill>
                  <a:schemeClr val="tx1"/>
                </a:solidFill>
                <a:latin typeface="Comic Sans MS" panose="030F0702030302020204" pitchFamily="66" charset="0"/>
              </a:rPr>
              <a:t>DevOps is a culture that implements the technology in order to promote collaboration between the developer team and the operations team to deploy code to production faster in an automated and repeatable way.</a:t>
            </a:r>
            <a:endParaRPr lang="en-MY" b="1">
              <a:solidFill>
                <a:schemeClr val="tx1"/>
              </a:solidFill>
              <a:latin typeface="Comic Sans MS" panose="030F0702030302020204" pitchFamily="66" charset="0"/>
            </a:endParaRPr>
          </a:p>
        </p:txBody>
      </p:sp>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2"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Introduction</a:t>
            </a:r>
          </a:p>
        </p:txBody>
      </p:sp>
    </p:spTree>
    <p:extLst>
      <p:ext uri="{BB962C8B-B14F-4D97-AF65-F5344CB8AC3E}">
        <p14:creationId xmlns:p14="http://schemas.microsoft.com/office/powerpoint/2010/main" val="5291010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A34630A-B6CE-29C7-9880-3014980FC24F}"/>
              </a:ext>
            </a:extLst>
          </p:cNvPr>
          <p:cNvSpPr/>
          <p:nvPr/>
        </p:nvSpPr>
        <p:spPr>
          <a:xfrm>
            <a:off x="1525253" y="1793189"/>
            <a:ext cx="9141489" cy="4024131"/>
          </a:xfrm>
          <a:prstGeom prst="roundRect">
            <a:avLst/>
          </a:prstGeom>
          <a:solidFill>
            <a:srgbClr val="F5DBE4">
              <a:alpha val="55000"/>
            </a:srgbClr>
          </a:solidFill>
          <a:ln w="28575">
            <a:solidFill>
              <a:srgbClr val="C53A6A"/>
            </a:solidFill>
            <a:extLst>
              <a:ext uri="{C807C97D-BFC1-408E-A445-0C87EB9F89A2}">
                <ask:lineSketchStyleProps xmlns:ask="http://schemas.microsoft.com/office/drawing/2018/sketchyshapes" sd="1219033472">
                  <a:custGeom>
                    <a:avLst/>
                    <a:gdLst>
                      <a:gd name="connsiteX0" fmla="*/ 0 w 8681721"/>
                      <a:gd name="connsiteY0" fmla="*/ 756126 h 4536664"/>
                      <a:gd name="connsiteX1" fmla="*/ 756126 w 8681721"/>
                      <a:gd name="connsiteY1" fmla="*/ 0 h 4536664"/>
                      <a:gd name="connsiteX2" fmla="*/ 1138498 w 8681721"/>
                      <a:gd name="connsiteY2" fmla="*/ 0 h 4536664"/>
                      <a:gd name="connsiteX3" fmla="*/ 1664259 w 8681721"/>
                      <a:gd name="connsiteY3" fmla="*/ 0 h 4536664"/>
                      <a:gd name="connsiteX4" fmla="*/ 2333409 w 8681721"/>
                      <a:gd name="connsiteY4" fmla="*/ 0 h 4536664"/>
                      <a:gd name="connsiteX5" fmla="*/ 2787476 w 8681721"/>
                      <a:gd name="connsiteY5" fmla="*/ 0 h 4536664"/>
                      <a:gd name="connsiteX6" fmla="*/ 3384931 w 8681721"/>
                      <a:gd name="connsiteY6" fmla="*/ 0 h 4536664"/>
                      <a:gd name="connsiteX7" fmla="*/ 3767303 w 8681721"/>
                      <a:gd name="connsiteY7" fmla="*/ 0 h 4536664"/>
                      <a:gd name="connsiteX8" fmla="*/ 4508148 w 8681721"/>
                      <a:gd name="connsiteY8" fmla="*/ 0 h 4536664"/>
                      <a:gd name="connsiteX9" fmla="*/ 5105604 w 8681721"/>
                      <a:gd name="connsiteY9" fmla="*/ 0 h 4536664"/>
                      <a:gd name="connsiteX10" fmla="*/ 5846449 w 8681721"/>
                      <a:gd name="connsiteY10" fmla="*/ 0 h 4536664"/>
                      <a:gd name="connsiteX11" fmla="*/ 6372210 w 8681721"/>
                      <a:gd name="connsiteY11" fmla="*/ 0 h 4536664"/>
                      <a:gd name="connsiteX12" fmla="*/ 6826276 w 8681721"/>
                      <a:gd name="connsiteY12" fmla="*/ 0 h 4536664"/>
                      <a:gd name="connsiteX13" fmla="*/ 7925595 w 8681721"/>
                      <a:gd name="connsiteY13" fmla="*/ 0 h 4536664"/>
                      <a:gd name="connsiteX14" fmla="*/ 8681721 w 8681721"/>
                      <a:gd name="connsiteY14" fmla="*/ 756126 h 4536664"/>
                      <a:gd name="connsiteX15" fmla="*/ 8681721 w 8681721"/>
                      <a:gd name="connsiteY15" fmla="*/ 1260195 h 4536664"/>
                      <a:gd name="connsiteX16" fmla="*/ 8681721 w 8681721"/>
                      <a:gd name="connsiteY16" fmla="*/ 1824752 h 4536664"/>
                      <a:gd name="connsiteX17" fmla="*/ 8681721 w 8681721"/>
                      <a:gd name="connsiteY17" fmla="*/ 2359064 h 4536664"/>
                      <a:gd name="connsiteX18" fmla="*/ 8681721 w 8681721"/>
                      <a:gd name="connsiteY18" fmla="*/ 2802645 h 4536664"/>
                      <a:gd name="connsiteX19" fmla="*/ 8681721 w 8681721"/>
                      <a:gd name="connsiteY19" fmla="*/ 3336958 h 4536664"/>
                      <a:gd name="connsiteX20" fmla="*/ 8681721 w 8681721"/>
                      <a:gd name="connsiteY20" fmla="*/ 3780538 h 4536664"/>
                      <a:gd name="connsiteX21" fmla="*/ 7925595 w 8681721"/>
                      <a:gd name="connsiteY21" fmla="*/ 4536664 h 4536664"/>
                      <a:gd name="connsiteX22" fmla="*/ 7399834 w 8681721"/>
                      <a:gd name="connsiteY22" fmla="*/ 4536664 h 4536664"/>
                      <a:gd name="connsiteX23" fmla="*/ 6945768 w 8681721"/>
                      <a:gd name="connsiteY23" fmla="*/ 4536664 h 4536664"/>
                      <a:gd name="connsiteX24" fmla="*/ 6348312 w 8681721"/>
                      <a:gd name="connsiteY24" fmla="*/ 4536664 h 4536664"/>
                      <a:gd name="connsiteX25" fmla="*/ 5750856 w 8681721"/>
                      <a:gd name="connsiteY25" fmla="*/ 4536664 h 4536664"/>
                      <a:gd name="connsiteX26" fmla="*/ 5225095 w 8681721"/>
                      <a:gd name="connsiteY26" fmla="*/ 4536664 h 4536664"/>
                      <a:gd name="connsiteX27" fmla="*/ 4484250 w 8681721"/>
                      <a:gd name="connsiteY27" fmla="*/ 4536664 h 4536664"/>
                      <a:gd name="connsiteX28" fmla="*/ 4030184 w 8681721"/>
                      <a:gd name="connsiteY28" fmla="*/ 4536664 h 4536664"/>
                      <a:gd name="connsiteX29" fmla="*/ 3289338 w 8681721"/>
                      <a:gd name="connsiteY29" fmla="*/ 4536664 h 4536664"/>
                      <a:gd name="connsiteX30" fmla="*/ 2835272 w 8681721"/>
                      <a:gd name="connsiteY30" fmla="*/ 4536664 h 4536664"/>
                      <a:gd name="connsiteX31" fmla="*/ 2166122 w 8681721"/>
                      <a:gd name="connsiteY31" fmla="*/ 4536664 h 4536664"/>
                      <a:gd name="connsiteX32" fmla="*/ 1425276 w 8681721"/>
                      <a:gd name="connsiteY32" fmla="*/ 4536664 h 4536664"/>
                      <a:gd name="connsiteX33" fmla="*/ 756126 w 8681721"/>
                      <a:gd name="connsiteY33" fmla="*/ 4536664 h 4536664"/>
                      <a:gd name="connsiteX34" fmla="*/ 0 w 8681721"/>
                      <a:gd name="connsiteY34" fmla="*/ 3780538 h 4536664"/>
                      <a:gd name="connsiteX35" fmla="*/ 0 w 8681721"/>
                      <a:gd name="connsiteY35" fmla="*/ 3306713 h 4536664"/>
                      <a:gd name="connsiteX36" fmla="*/ 0 w 8681721"/>
                      <a:gd name="connsiteY36" fmla="*/ 2802645 h 4536664"/>
                      <a:gd name="connsiteX37" fmla="*/ 0 w 8681721"/>
                      <a:gd name="connsiteY37" fmla="*/ 2328820 h 4536664"/>
                      <a:gd name="connsiteX38" fmla="*/ 0 w 8681721"/>
                      <a:gd name="connsiteY38" fmla="*/ 1854996 h 4536664"/>
                      <a:gd name="connsiteX39" fmla="*/ 0 w 8681721"/>
                      <a:gd name="connsiteY39" fmla="*/ 1381171 h 4536664"/>
                      <a:gd name="connsiteX40" fmla="*/ 0 w 8681721"/>
                      <a:gd name="connsiteY40" fmla="*/ 756126 h 453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681721" h="4536664" fill="none" extrusionOk="0">
                        <a:moveTo>
                          <a:pt x="0" y="756126"/>
                        </a:moveTo>
                        <a:cubicBezTo>
                          <a:pt x="-6723" y="326521"/>
                          <a:pt x="230532" y="50192"/>
                          <a:pt x="756126" y="0"/>
                        </a:cubicBezTo>
                        <a:cubicBezTo>
                          <a:pt x="872684" y="-30837"/>
                          <a:pt x="1056237" y="23807"/>
                          <a:pt x="1138498" y="0"/>
                        </a:cubicBezTo>
                        <a:cubicBezTo>
                          <a:pt x="1220759" y="-23807"/>
                          <a:pt x="1407741" y="11968"/>
                          <a:pt x="1664259" y="0"/>
                        </a:cubicBezTo>
                        <a:cubicBezTo>
                          <a:pt x="1920777" y="-11968"/>
                          <a:pt x="2139548" y="70184"/>
                          <a:pt x="2333409" y="0"/>
                        </a:cubicBezTo>
                        <a:cubicBezTo>
                          <a:pt x="2527270" y="-70184"/>
                          <a:pt x="2618570" y="32308"/>
                          <a:pt x="2787476" y="0"/>
                        </a:cubicBezTo>
                        <a:cubicBezTo>
                          <a:pt x="2956382" y="-32308"/>
                          <a:pt x="3123608" y="31544"/>
                          <a:pt x="3384931" y="0"/>
                        </a:cubicBezTo>
                        <a:cubicBezTo>
                          <a:pt x="3646254" y="-31544"/>
                          <a:pt x="3623940" y="6522"/>
                          <a:pt x="3767303" y="0"/>
                        </a:cubicBezTo>
                        <a:cubicBezTo>
                          <a:pt x="3910666" y="-6522"/>
                          <a:pt x="4211091" y="61296"/>
                          <a:pt x="4508148" y="0"/>
                        </a:cubicBezTo>
                        <a:cubicBezTo>
                          <a:pt x="4805206" y="-61296"/>
                          <a:pt x="4984853" y="18282"/>
                          <a:pt x="5105604" y="0"/>
                        </a:cubicBezTo>
                        <a:cubicBezTo>
                          <a:pt x="5226355" y="-18282"/>
                          <a:pt x="5479232" y="17802"/>
                          <a:pt x="5846449" y="0"/>
                        </a:cubicBezTo>
                        <a:cubicBezTo>
                          <a:pt x="6213666" y="-17802"/>
                          <a:pt x="6168037" y="47481"/>
                          <a:pt x="6372210" y="0"/>
                        </a:cubicBezTo>
                        <a:cubicBezTo>
                          <a:pt x="6576383" y="-47481"/>
                          <a:pt x="6599317" y="30769"/>
                          <a:pt x="6826276" y="0"/>
                        </a:cubicBezTo>
                        <a:cubicBezTo>
                          <a:pt x="7053235" y="-30769"/>
                          <a:pt x="7435686" y="26852"/>
                          <a:pt x="7925595" y="0"/>
                        </a:cubicBezTo>
                        <a:cubicBezTo>
                          <a:pt x="8315671" y="9654"/>
                          <a:pt x="8679784" y="241842"/>
                          <a:pt x="8681721" y="756126"/>
                        </a:cubicBezTo>
                        <a:cubicBezTo>
                          <a:pt x="8696462" y="872219"/>
                          <a:pt x="8659960" y="1128679"/>
                          <a:pt x="8681721" y="1260195"/>
                        </a:cubicBezTo>
                        <a:cubicBezTo>
                          <a:pt x="8703482" y="1391711"/>
                          <a:pt x="8658661" y="1595985"/>
                          <a:pt x="8681721" y="1824752"/>
                        </a:cubicBezTo>
                        <a:cubicBezTo>
                          <a:pt x="8704781" y="2053519"/>
                          <a:pt x="8672195" y="2094943"/>
                          <a:pt x="8681721" y="2359064"/>
                        </a:cubicBezTo>
                        <a:cubicBezTo>
                          <a:pt x="8691247" y="2623185"/>
                          <a:pt x="8645628" y="2615442"/>
                          <a:pt x="8681721" y="2802645"/>
                        </a:cubicBezTo>
                        <a:cubicBezTo>
                          <a:pt x="8717814" y="2989848"/>
                          <a:pt x="8670073" y="3209727"/>
                          <a:pt x="8681721" y="3336958"/>
                        </a:cubicBezTo>
                        <a:cubicBezTo>
                          <a:pt x="8693369" y="3464189"/>
                          <a:pt x="8645560" y="3618316"/>
                          <a:pt x="8681721" y="3780538"/>
                        </a:cubicBezTo>
                        <a:cubicBezTo>
                          <a:pt x="8595966" y="4218739"/>
                          <a:pt x="8348680" y="4551717"/>
                          <a:pt x="7925595" y="4536664"/>
                        </a:cubicBezTo>
                        <a:cubicBezTo>
                          <a:pt x="7733833" y="4575276"/>
                          <a:pt x="7568966" y="4509329"/>
                          <a:pt x="7399834" y="4536664"/>
                        </a:cubicBezTo>
                        <a:cubicBezTo>
                          <a:pt x="7230702" y="4563999"/>
                          <a:pt x="7112569" y="4504959"/>
                          <a:pt x="6945768" y="4536664"/>
                        </a:cubicBezTo>
                        <a:cubicBezTo>
                          <a:pt x="6778967" y="4568369"/>
                          <a:pt x="6588776" y="4525224"/>
                          <a:pt x="6348312" y="4536664"/>
                        </a:cubicBezTo>
                        <a:cubicBezTo>
                          <a:pt x="6107848" y="4548104"/>
                          <a:pt x="5951513" y="4519014"/>
                          <a:pt x="5750856" y="4536664"/>
                        </a:cubicBezTo>
                        <a:cubicBezTo>
                          <a:pt x="5550199" y="4554314"/>
                          <a:pt x="5349233" y="4515739"/>
                          <a:pt x="5225095" y="4536664"/>
                        </a:cubicBezTo>
                        <a:cubicBezTo>
                          <a:pt x="5100957" y="4557589"/>
                          <a:pt x="4845787" y="4494296"/>
                          <a:pt x="4484250" y="4536664"/>
                        </a:cubicBezTo>
                        <a:cubicBezTo>
                          <a:pt x="4122714" y="4579032"/>
                          <a:pt x="4181850" y="4482273"/>
                          <a:pt x="4030184" y="4536664"/>
                        </a:cubicBezTo>
                        <a:cubicBezTo>
                          <a:pt x="3878518" y="4591055"/>
                          <a:pt x="3506063" y="4509566"/>
                          <a:pt x="3289338" y="4536664"/>
                        </a:cubicBezTo>
                        <a:cubicBezTo>
                          <a:pt x="3072613" y="4563762"/>
                          <a:pt x="2989667" y="4516597"/>
                          <a:pt x="2835272" y="4536664"/>
                        </a:cubicBezTo>
                        <a:cubicBezTo>
                          <a:pt x="2680877" y="4556731"/>
                          <a:pt x="2487396" y="4503232"/>
                          <a:pt x="2166122" y="4536664"/>
                        </a:cubicBezTo>
                        <a:cubicBezTo>
                          <a:pt x="1844848" y="4570096"/>
                          <a:pt x="1609949" y="4505829"/>
                          <a:pt x="1425276" y="4536664"/>
                        </a:cubicBezTo>
                        <a:cubicBezTo>
                          <a:pt x="1240603" y="4567499"/>
                          <a:pt x="1037658" y="4493978"/>
                          <a:pt x="756126" y="4536664"/>
                        </a:cubicBezTo>
                        <a:cubicBezTo>
                          <a:pt x="340148" y="4557345"/>
                          <a:pt x="-84745" y="4166299"/>
                          <a:pt x="0" y="3780538"/>
                        </a:cubicBezTo>
                        <a:cubicBezTo>
                          <a:pt x="-52203" y="3648874"/>
                          <a:pt x="37547" y="3518713"/>
                          <a:pt x="0" y="3306713"/>
                        </a:cubicBezTo>
                        <a:cubicBezTo>
                          <a:pt x="-37547" y="3094713"/>
                          <a:pt x="44378" y="3017057"/>
                          <a:pt x="0" y="2802645"/>
                        </a:cubicBezTo>
                        <a:cubicBezTo>
                          <a:pt x="-44378" y="2588233"/>
                          <a:pt x="21972" y="2560187"/>
                          <a:pt x="0" y="2328820"/>
                        </a:cubicBezTo>
                        <a:cubicBezTo>
                          <a:pt x="-21972" y="2097453"/>
                          <a:pt x="27704" y="1993914"/>
                          <a:pt x="0" y="1854996"/>
                        </a:cubicBezTo>
                        <a:cubicBezTo>
                          <a:pt x="-27704" y="1716078"/>
                          <a:pt x="38269" y="1559990"/>
                          <a:pt x="0" y="1381171"/>
                        </a:cubicBezTo>
                        <a:cubicBezTo>
                          <a:pt x="-38269" y="1202353"/>
                          <a:pt x="23667" y="995973"/>
                          <a:pt x="0" y="756126"/>
                        </a:cubicBezTo>
                        <a:close/>
                      </a:path>
                      <a:path w="8681721" h="4536664" stroke="0" extrusionOk="0">
                        <a:moveTo>
                          <a:pt x="0" y="756126"/>
                        </a:moveTo>
                        <a:cubicBezTo>
                          <a:pt x="-12727" y="330679"/>
                          <a:pt x="328915" y="3608"/>
                          <a:pt x="756126" y="0"/>
                        </a:cubicBezTo>
                        <a:cubicBezTo>
                          <a:pt x="1014396" y="-31364"/>
                          <a:pt x="1214010" y="68218"/>
                          <a:pt x="1496971" y="0"/>
                        </a:cubicBezTo>
                        <a:cubicBezTo>
                          <a:pt x="1779932" y="-68218"/>
                          <a:pt x="1912549" y="48741"/>
                          <a:pt x="2022732" y="0"/>
                        </a:cubicBezTo>
                        <a:cubicBezTo>
                          <a:pt x="2132915" y="-48741"/>
                          <a:pt x="2314333" y="28034"/>
                          <a:pt x="2476799" y="0"/>
                        </a:cubicBezTo>
                        <a:cubicBezTo>
                          <a:pt x="2639265" y="-28034"/>
                          <a:pt x="2980421" y="70979"/>
                          <a:pt x="3145949" y="0"/>
                        </a:cubicBezTo>
                        <a:cubicBezTo>
                          <a:pt x="3311477" y="-70979"/>
                          <a:pt x="3508213" y="31899"/>
                          <a:pt x="3671710" y="0"/>
                        </a:cubicBezTo>
                        <a:cubicBezTo>
                          <a:pt x="3835207" y="-31899"/>
                          <a:pt x="4058876" y="73664"/>
                          <a:pt x="4412555" y="0"/>
                        </a:cubicBezTo>
                        <a:cubicBezTo>
                          <a:pt x="4766235" y="-73664"/>
                          <a:pt x="4729459" y="24497"/>
                          <a:pt x="4866622" y="0"/>
                        </a:cubicBezTo>
                        <a:cubicBezTo>
                          <a:pt x="5003785" y="-24497"/>
                          <a:pt x="5324590" y="42513"/>
                          <a:pt x="5607467" y="0"/>
                        </a:cubicBezTo>
                        <a:cubicBezTo>
                          <a:pt x="5890345" y="-42513"/>
                          <a:pt x="5898489" y="20517"/>
                          <a:pt x="5989838" y="0"/>
                        </a:cubicBezTo>
                        <a:cubicBezTo>
                          <a:pt x="6081187" y="-20517"/>
                          <a:pt x="6397397" y="61659"/>
                          <a:pt x="6587294" y="0"/>
                        </a:cubicBezTo>
                        <a:cubicBezTo>
                          <a:pt x="6777191" y="-61659"/>
                          <a:pt x="7043333" y="66751"/>
                          <a:pt x="7184750" y="0"/>
                        </a:cubicBezTo>
                        <a:cubicBezTo>
                          <a:pt x="7326167" y="-66751"/>
                          <a:pt x="7715143" y="770"/>
                          <a:pt x="7925595" y="0"/>
                        </a:cubicBezTo>
                        <a:cubicBezTo>
                          <a:pt x="8357013" y="16930"/>
                          <a:pt x="8761704" y="268499"/>
                          <a:pt x="8681721" y="756126"/>
                        </a:cubicBezTo>
                        <a:cubicBezTo>
                          <a:pt x="8727112" y="857063"/>
                          <a:pt x="8625193" y="1020320"/>
                          <a:pt x="8681721" y="1260195"/>
                        </a:cubicBezTo>
                        <a:cubicBezTo>
                          <a:pt x="8738249" y="1500070"/>
                          <a:pt x="8641005" y="1588089"/>
                          <a:pt x="8681721" y="1764263"/>
                        </a:cubicBezTo>
                        <a:cubicBezTo>
                          <a:pt x="8722437" y="1940437"/>
                          <a:pt x="8673184" y="2197122"/>
                          <a:pt x="8681721" y="2328820"/>
                        </a:cubicBezTo>
                        <a:cubicBezTo>
                          <a:pt x="8690258" y="2460518"/>
                          <a:pt x="8658628" y="2691733"/>
                          <a:pt x="8681721" y="2832889"/>
                        </a:cubicBezTo>
                        <a:cubicBezTo>
                          <a:pt x="8704814" y="2974045"/>
                          <a:pt x="8681292" y="3089622"/>
                          <a:pt x="8681721" y="3246225"/>
                        </a:cubicBezTo>
                        <a:cubicBezTo>
                          <a:pt x="8682150" y="3402828"/>
                          <a:pt x="8670216" y="3599203"/>
                          <a:pt x="8681721" y="3780538"/>
                        </a:cubicBezTo>
                        <a:cubicBezTo>
                          <a:pt x="8727734" y="4170842"/>
                          <a:pt x="8331755" y="4554820"/>
                          <a:pt x="7925595" y="4536664"/>
                        </a:cubicBezTo>
                        <a:cubicBezTo>
                          <a:pt x="7754776" y="4588295"/>
                          <a:pt x="7611396" y="4521538"/>
                          <a:pt x="7399834" y="4536664"/>
                        </a:cubicBezTo>
                        <a:cubicBezTo>
                          <a:pt x="7188272" y="4551790"/>
                          <a:pt x="6999981" y="4477636"/>
                          <a:pt x="6802378" y="4536664"/>
                        </a:cubicBezTo>
                        <a:cubicBezTo>
                          <a:pt x="6604775" y="4595692"/>
                          <a:pt x="6503231" y="4530282"/>
                          <a:pt x="6420007" y="4536664"/>
                        </a:cubicBezTo>
                        <a:cubicBezTo>
                          <a:pt x="6336783" y="4543046"/>
                          <a:pt x="6147639" y="4514518"/>
                          <a:pt x="6037635" y="4536664"/>
                        </a:cubicBezTo>
                        <a:cubicBezTo>
                          <a:pt x="5927631" y="4558810"/>
                          <a:pt x="5618674" y="4473363"/>
                          <a:pt x="5440179" y="4536664"/>
                        </a:cubicBezTo>
                        <a:cubicBezTo>
                          <a:pt x="5261684" y="4599965"/>
                          <a:pt x="5143336" y="4536146"/>
                          <a:pt x="4986113" y="4536664"/>
                        </a:cubicBezTo>
                        <a:cubicBezTo>
                          <a:pt x="4828890" y="4537182"/>
                          <a:pt x="4644727" y="4486653"/>
                          <a:pt x="4316962" y="4536664"/>
                        </a:cubicBezTo>
                        <a:cubicBezTo>
                          <a:pt x="3989197" y="4586675"/>
                          <a:pt x="3974462" y="4501259"/>
                          <a:pt x="3862896" y="4536664"/>
                        </a:cubicBezTo>
                        <a:cubicBezTo>
                          <a:pt x="3751330" y="4572069"/>
                          <a:pt x="3498434" y="4526169"/>
                          <a:pt x="3193745" y="4536664"/>
                        </a:cubicBezTo>
                        <a:cubicBezTo>
                          <a:pt x="2889056" y="4547159"/>
                          <a:pt x="2974583" y="4508642"/>
                          <a:pt x="2811374" y="4536664"/>
                        </a:cubicBezTo>
                        <a:cubicBezTo>
                          <a:pt x="2648165" y="4564686"/>
                          <a:pt x="2291623" y="4524799"/>
                          <a:pt x="2142223" y="4536664"/>
                        </a:cubicBezTo>
                        <a:cubicBezTo>
                          <a:pt x="1992823" y="4548529"/>
                          <a:pt x="1871950" y="4521384"/>
                          <a:pt x="1688157" y="4536664"/>
                        </a:cubicBezTo>
                        <a:cubicBezTo>
                          <a:pt x="1504364" y="4551944"/>
                          <a:pt x="1473143" y="4490964"/>
                          <a:pt x="1305785" y="4536664"/>
                        </a:cubicBezTo>
                        <a:cubicBezTo>
                          <a:pt x="1138427" y="4582364"/>
                          <a:pt x="1015174" y="4502432"/>
                          <a:pt x="756126" y="4536664"/>
                        </a:cubicBezTo>
                        <a:cubicBezTo>
                          <a:pt x="310737" y="4640662"/>
                          <a:pt x="19526" y="4203736"/>
                          <a:pt x="0" y="3780538"/>
                        </a:cubicBezTo>
                        <a:cubicBezTo>
                          <a:pt x="-41480" y="3654326"/>
                          <a:pt x="31657" y="3478072"/>
                          <a:pt x="0" y="3246225"/>
                        </a:cubicBezTo>
                        <a:cubicBezTo>
                          <a:pt x="-31657" y="3014378"/>
                          <a:pt x="49842" y="2982850"/>
                          <a:pt x="0" y="2802645"/>
                        </a:cubicBezTo>
                        <a:cubicBezTo>
                          <a:pt x="-49842" y="2622440"/>
                          <a:pt x="1588" y="2461421"/>
                          <a:pt x="0" y="2328820"/>
                        </a:cubicBezTo>
                        <a:cubicBezTo>
                          <a:pt x="-1588" y="2196219"/>
                          <a:pt x="53112" y="1954254"/>
                          <a:pt x="0" y="1824752"/>
                        </a:cubicBezTo>
                        <a:cubicBezTo>
                          <a:pt x="-53112" y="1695250"/>
                          <a:pt x="9207" y="1483383"/>
                          <a:pt x="0" y="1381171"/>
                        </a:cubicBezTo>
                        <a:cubicBezTo>
                          <a:pt x="-9207" y="1278959"/>
                          <a:pt x="12265" y="1040138"/>
                          <a:pt x="0" y="75612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200000"/>
              </a:lnSpc>
              <a:buFont typeface="Arial" panose="020B0604020202020204" pitchFamily="34" charset="0"/>
              <a:buChar char="•"/>
            </a:pPr>
            <a:r>
              <a:rPr lang="en-US" b="1">
                <a:solidFill>
                  <a:schemeClr val="tx1"/>
                </a:solidFill>
                <a:latin typeface="Comic Sans MS" panose="030F0702030302020204" pitchFamily="66" charset="0"/>
              </a:rPr>
              <a:t>DevOps is a way to make software quickly and reliably. It's like a plan that makes teams work well together, use automation, and get feedback to build great software. It helps companies be faster and better at achieving their goals. </a:t>
            </a:r>
          </a:p>
          <a:p>
            <a:pPr>
              <a:lnSpc>
                <a:spcPct val="200000"/>
              </a:lnSpc>
            </a:pPr>
            <a:endParaRPr lang="en-US" b="1">
              <a:solidFill>
                <a:schemeClr val="tx1"/>
              </a:solidFill>
              <a:latin typeface="Comic Sans MS" panose="030F0702030302020204" pitchFamily="66" charset="0"/>
            </a:endParaRPr>
          </a:p>
        </p:txBody>
      </p:sp>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2"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Role</a:t>
            </a:r>
          </a:p>
        </p:txBody>
      </p:sp>
    </p:spTree>
    <p:extLst>
      <p:ext uri="{BB962C8B-B14F-4D97-AF65-F5344CB8AC3E}">
        <p14:creationId xmlns:p14="http://schemas.microsoft.com/office/powerpoint/2010/main" val="30339541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A34630A-B6CE-29C7-9880-3014980FC24F}"/>
              </a:ext>
            </a:extLst>
          </p:cNvPr>
          <p:cNvSpPr/>
          <p:nvPr/>
        </p:nvSpPr>
        <p:spPr>
          <a:xfrm>
            <a:off x="2287090" y="1684711"/>
            <a:ext cx="7617816" cy="4922764"/>
          </a:xfrm>
          <a:prstGeom prst="roundRect">
            <a:avLst/>
          </a:prstGeom>
          <a:solidFill>
            <a:srgbClr val="F5DBE4">
              <a:alpha val="55000"/>
            </a:srgbClr>
          </a:solidFill>
          <a:ln w="28575">
            <a:solidFill>
              <a:srgbClr val="C53A6A"/>
            </a:solidFill>
            <a:extLst>
              <a:ext uri="{C807C97D-BFC1-408E-A445-0C87EB9F89A2}">
                <ask:lineSketchStyleProps xmlns:ask="http://schemas.microsoft.com/office/drawing/2018/sketchyshapes" sd="1219033472">
                  <a:custGeom>
                    <a:avLst/>
                    <a:gdLst>
                      <a:gd name="connsiteX0" fmla="*/ 0 w 8681721"/>
                      <a:gd name="connsiteY0" fmla="*/ 756126 h 4536664"/>
                      <a:gd name="connsiteX1" fmla="*/ 756126 w 8681721"/>
                      <a:gd name="connsiteY1" fmla="*/ 0 h 4536664"/>
                      <a:gd name="connsiteX2" fmla="*/ 1138498 w 8681721"/>
                      <a:gd name="connsiteY2" fmla="*/ 0 h 4536664"/>
                      <a:gd name="connsiteX3" fmla="*/ 1664259 w 8681721"/>
                      <a:gd name="connsiteY3" fmla="*/ 0 h 4536664"/>
                      <a:gd name="connsiteX4" fmla="*/ 2333409 w 8681721"/>
                      <a:gd name="connsiteY4" fmla="*/ 0 h 4536664"/>
                      <a:gd name="connsiteX5" fmla="*/ 2787476 w 8681721"/>
                      <a:gd name="connsiteY5" fmla="*/ 0 h 4536664"/>
                      <a:gd name="connsiteX6" fmla="*/ 3384931 w 8681721"/>
                      <a:gd name="connsiteY6" fmla="*/ 0 h 4536664"/>
                      <a:gd name="connsiteX7" fmla="*/ 3767303 w 8681721"/>
                      <a:gd name="connsiteY7" fmla="*/ 0 h 4536664"/>
                      <a:gd name="connsiteX8" fmla="*/ 4508148 w 8681721"/>
                      <a:gd name="connsiteY8" fmla="*/ 0 h 4536664"/>
                      <a:gd name="connsiteX9" fmla="*/ 5105604 w 8681721"/>
                      <a:gd name="connsiteY9" fmla="*/ 0 h 4536664"/>
                      <a:gd name="connsiteX10" fmla="*/ 5846449 w 8681721"/>
                      <a:gd name="connsiteY10" fmla="*/ 0 h 4536664"/>
                      <a:gd name="connsiteX11" fmla="*/ 6372210 w 8681721"/>
                      <a:gd name="connsiteY11" fmla="*/ 0 h 4536664"/>
                      <a:gd name="connsiteX12" fmla="*/ 6826276 w 8681721"/>
                      <a:gd name="connsiteY12" fmla="*/ 0 h 4536664"/>
                      <a:gd name="connsiteX13" fmla="*/ 7925595 w 8681721"/>
                      <a:gd name="connsiteY13" fmla="*/ 0 h 4536664"/>
                      <a:gd name="connsiteX14" fmla="*/ 8681721 w 8681721"/>
                      <a:gd name="connsiteY14" fmla="*/ 756126 h 4536664"/>
                      <a:gd name="connsiteX15" fmla="*/ 8681721 w 8681721"/>
                      <a:gd name="connsiteY15" fmla="*/ 1260195 h 4536664"/>
                      <a:gd name="connsiteX16" fmla="*/ 8681721 w 8681721"/>
                      <a:gd name="connsiteY16" fmla="*/ 1824752 h 4536664"/>
                      <a:gd name="connsiteX17" fmla="*/ 8681721 w 8681721"/>
                      <a:gd name="connsiteY17" fmla="*/ 2359064 h 4536664"/>
                      <a:gd name="connsiteX18" fmla="*/ 8681721 w 8681721"/>
                      <a:gd name="connsiteY18" fmla="*/ 2802645 h 4536664"/>
                      <a:gd name="connsiteX19" fmla="*/ 8681721 w 8681721"/>
                      <a:gd name="connsiteY19" fmla="*/ 3336958 h 4536664"/>
                      <a:gd name="connsiteX20" fmla="*/ 8681721 w 8681721"/>
                      <a:gd name="connsiteY20" fmla="*/ 3780538 h 4536664"/>
                      <a:gd name="connsiteX21" fmla="*/ 7925595 w 8681721"/>
                      <a:gd name="connsiteY21" fmla="*/ 4536664 h 4536664"/>
                      <a:gd name="connsiteX22" fmla="*/ 7399834 w 8681721"/>
                      <a:gd name="connsiteY22" fmla="*/ 4536664 h 4536664"/>
                      <a:gd name="connsiteX23" fmla="*/ 6945768 w 8681721"/>
                      <a:gd name="connsiteY23" fmla="*/ 4536664 h 4536664"/>
                      <a:gd name="connsiteX24" fmla="*/ 6348312 w 8681721"/>
                      <a:gd name="connsiteY24" fmla="*/ 4536664 h 4536664"/>
                      <a:gd name="connsiteX25" fmla="*/ 5750856 w 8681721"/>
                      <a:gd name="connsiteY25" fmla="*/ 4536664 h 4536664"/>
                      <a:gd name="connsiteX26" fmla="*/ 5225095 w 8681721"/>
                      <a:gd name="connsiteY26" fmla="*/ 4536664 h 4536664"/>
                      <a:gd name="connsiteX27" fmla="*/ 4484250 w 8681721"/>
                      <a:gd name="connsiteY27" fmla="*/ 4536664 h 4536664"/>
                      <a:gd name="connsiteX28" fmla="*/ 4030184 w 8681721"/>
                      <a:gd name="connsiteY28" fmla="*/ 4536664 h 4536664"/>
                      <a:gd name="connsiteX29" fmla="*/ 3289338 w 8681721"/>
                      <a:gd name="connsiteY29" fmla="*/ 4536664 h 4536664"/>
                      <a:gd name="connsiteX30" fmla="*/ 2835272 w 8681721"/>
                      <a:gd name="connsiteY30" fmla="*/ 4536664 h 4536664"/>
                      <a:gd name="connsiteX31" fmla="*/ 2166122 w 8681721"/>
                      <a:gd name="connsiteY31" fmla="*/ 4536664 h 4536664"/>
                      <a:gd name="connsiteX32" fmla="*/ 1425276 w 8681721"/>
                      <a:gd name="connsiteY32" fmla="*/ 4536664 h 4536664"/>
                      <a:gd name="connsiteX33" fmla="*/ 756126 w 8681721"/>
                      <a:gd name="connsiteY33" fmla="*/ 4536664 h 4536664"/>
                      <a:gd name="connsiteX34" fmla="*/ 0 w 8681721"/>
                      <a:gd name="connsiteY34" fmla="*/ 3780538 h 4536664"/>
                      <a:gd name="connsiteX35" fmla="*/ 0 w 8681721"/>
                      <a:gd name="connsiteY35" fmla="*/ 3306713 h 4536664"/>
                      <a:gd name="connsiteX36" fmla="*/ 0 w 8681721"/>
                      <a:gd name="connsiteY36" fmla="*/ 2802645 h 4536664"/>
                      <a:gd name="connsiteX37" fmla="*/ 0 w 8681721"/>
                      <a:gd name="connsiteY37" fmla="*/ 2328820 h 4536664"/>
                      <a:gd name="connsiteX38" fmla="*/ 0 w 8681721"/>
                      <a:gd name="connsiteY38" fmla="*/ 1854996 h 4536664"/>
                      <a:gd name="connsiteX39" fmla="*/ 0 w 8681721"/>
                      <a:gd name="connsiteY39" fmla="*/ 1381171 h 4536664"/>
                      <a:gd name="connsiteX40" fmla="*/ 0 w 8681721"/>
                      <a:gd name="connsiteY40" fmla="*/ 756126 h 453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681721" h="4536664" fill="none" extrusionOk="0">
                        <a:moveTo>
                          <a:pt x="0" y="756126"/>
                        </a:moveTo>
                        <a:cubicBezTo>
                          <a:pt x="-6723" y="326521"/>
                          <a:pt x="230532" y="50192"/>
                          <a:pt x="756126" y="0"/>
                        </a:cubicBezTo>
                        <a:cubicBezTo>
                          <a:pt x="872684" y="-30837"/>
                          <a:pt x="1056237" y="23807"/>
                          <a:pt x="1138498" y="0"/>
                        </a:cubicBezTo>
                        <a:cubicBezTo>
                          <a:pt x="1220759" y="-23807"/>
                          <a:pt x="1407741" y="11968"/>
                          <a:pt x="1664259" y="0"/>
                        </a:cubicBezTo>
                        <a:cubicBezTo>
                          <a:pt x="1920777" y="-11968"/>
                          <a:pt x="2139548" y="70184"/>
                          <a:pt x="2333409" y="0"/>
                        </a:cubicBezTo>
                        <a:cubicBezTo>
                          <a:pt x="2527270" y="-70184"/>
                          <a:pt x="2618570" y="32308"/>
                          <a:pt x="2787476" y="0"/>
                        </a:cubicBezTo>
                        <a:cubicBezTo>
                          <a:pt x="2956382" y="-32308"/>
                          <a:pt x="3123608" y="31544"/>
                          <a:pt x="3384931" y="0"/>
                        </a:cubicBezTo>
                        <a:cubicBezTo>
                          <a:pt x="3646254" y="-31544"/>
                          <a:pt x="3623940" y="6522"/>
                          <a:pt x="3767303" y="0"/>
                        </a:cubicBezTo>
                        <a:cubicBezTo>
                          <a:pt x="3910666" y="-6522"/>
                          <a:pt x="4211091" y="61296"/>
                          <a:pt x="4508148" y="0"/>
                        </a:cubicBezTo>
                        <a:cubicBezTo>
                          <a:pt x="4805206" y="-61296"/>
                          <a:pt x="4984853" y="18282"/>
                          <a:pt x="5105604" y="0"/>
                        </a:cubicBezTo>
                        <a:cubicBezTo>
                          <a:pt x="5226355" y="-18282"/>
                          <a:pt x="5479232" y="17802"/>
                          <a:pt x="5846449" y="0"/>
                        </a:cubicBezTo>
                        <a:cubicBezTo>
                          <a:pt x="6213666" y="-17802"/>
                          <a:pt x="6168037" y="47481"/>
                          <a:pt x="6372210" y="0"/>
                        </a:cubicBezTo>
                        <a:cubicBezTo>
                          <a:pt x="6576383" y="-47481"/>
                          <a:pt x="6599317" y="30769"/>
                          <a:pt x="6826276" y="0"/>
                        </a:cubicBezTo>
                        <a:cubicBezTo>
                          <a:pt x="7053235" y="-30769"/>
                          <a:pt x="7435686" y="26852"/>
                          <a:pt x="7925595" y="0"/>
                        </a:cubicBezTo>
                        <a:cubicBezTo>
                          <a:pt x="8315671" y="9654"/>
                          <a:pt x="8679784" y="241842"/>
                          <a:pt x="8681721" y="756126"/>
                        </a:cubicBezTo>
                        <a:cubicBezTo>
                          <a:pt x="8696462" y="872219"/>
                          <a:pt x="8659960" y="1128679"/>
                          <a:pt x="8681721" y="1260195"/>
                        </a:cubicBezTo>
                        <a:cubicBezTo>
                          <a:pt x="8703482" y="1391711"/>
                          <a:pt x="8658661" y="1595985"/>
                          <a:pt x="8681721" y="1824752"/>
                        </a:cubicBezTo>
                        <a:cubicBezTo>
                          <a:pt x="8704781" y="2053519"/>
                          <a:pt x="8672195" y="2094943"/>
                          <a:pt x="8681721" y="2359064"/>
                        </a:cubicBezTo>
                        <a:cubicBezTo>
                          <a:pt x="8691247" y="2623185"/>
                          <a:pt x="8645628" y="2615442"/>
                          <a:pt x="8681721" y="2802645"/>
                        </a:cubicBezTo>
                        <a:cubicBezTo>
                          <a:pt x="8717814" y="2989848"/>
                          <a:pt x="8670073" y="3209727"/>
                          <a:pt x="8681721" y="3336958"/>
                        </a:cubicBezTo>
                        <a:cubicBezTo>
                          <a:pt x="8693369" y="3464189"/>
                          <a:pt x="8645560" y="3618316"/>
                          <a:pt x="8681721" y="3780538"/>
                        </a:cubicBezTo>
                        <a:cubicBezTo>
                          <a:pt x="8595966" y="4218739"/>
                          <a:pt x="8348680" y="4551717"/>
                          <a:pt x="7925595" y="4536664"/>
                        </a:cubicBezTo>
                        <a:cubicBezTo>
                          <a:pt x="7733833" y="4575276"/>
                          <a:pt x="7568966" y="4509329"/>
                          <a:pt x="7399834" y="4536664"/>
                        </a:cubicBezTo>
                        <a:cubicBezTo>
                          <a:pt x="7230702" y="4563999"/>
                          <a:pt x="7112569" y="4504959"/>
                          <a:pt x="6945768" y="4536664"/>
                        </a:cubicBezTo>
                        <a:cubicBezTo>
                          <a:pt x="6778967" y="4568369"/>
                          <a:pt x="6588776" y="4525224"/>
                          <a:pt x="6348312" y="4536664"/>
                        </a:cubicBezTo>
                        <a:cubicBezTo>
                          <a:pt x="6107848" y="4548104"/>
                          <a:pt x="5951513" y="4519014"/>
                          <a:pt x="5750856" y="4536664"/>
                        </a:cubicBezTo>
                        <a:cubicBezTo>
                          <a:pt x="5550199" y="4554314"/>
                          <a:pt x="5349233" y="4515739"/>
                          <a:pt x="5225095" y="4536664"/>
                        </a:cubicBezTo>
                        <a:cubicBezTo>
                          <a:pt x="5100957" y="4557589"/>
                          <a:pt x="4845787" y="4494296"/>
                          <a:pt x="4484250" y="4536664"/>
                        </a:cubicBezTo>
                        <a:cubicBezTo>
                          <a:pt x="4122714" y="4579032"/>
                          <a:pt x="4181850" y="4482273"/>
                          <a:pt x="4030184" y="4536664"/>
                        </a:cubicBezTo>
                        <a:cubicBezTo>
                          <a:pt x="3878518" y="4591055"/>
                          <a:pt x="3506063" y="4509566"/>
                          <a:pt x="3289338" y="4536664"/>
                        </a:cubicBezTo>
                        <a:cubicBezTo>
                          <a:pt x="3072613" y="4563762"/>
                          <a:pt x="2989667" y="4516597"/>
                          <a:pt x="2835272" y="4536664"/>
                        </a:cubicBezTo>
                        <a:cubicBezTo>
                          <a:pt x="2680877" y="4556731"/>
                          <a:pt x="2487396" y="4503232"/>
                          <a:pt x="2166122" y="4536664"/>
                        </a:cubicBezTo>
                        <a:cubicBezTo>
                          <a:pt x="1844848" y="4570096"/>
                          <a:pt x="1609949" y="4505829"/>
                          <a:pt x="1425276" y="4536664"/>
                        </a:cubicBezTo>
                        <a:cubicBezTo>
                          <a:pt x="1240603" y="4567499"/>
                          <a:pt x="1037658" y="4493978"/>
                          <a:pt x="756126" y="4536664"/>
                        </a:cubicBezTo>
                        <a:cubicBezTo>
                          <a:pt x="340148" y="4557345"/>
                          <a:pt x="-84745" y="4166299"/>
                          <a:pt x="0" y="3780538"/>
                        </a:cubicBezTo>
                        <a:cubicBezTo>
                          <a:pt x="-52203" y="3648874"/>
                          <a:pt x="37547" y="3518713"/>
                          <a:pt x="0" y="3306713"/>
                        </a:cubicBezTo>
                        <a:cubicBezTo>
                          <a:pt x="-37547" y="3094713"/>
                          <a:pt x="44378" y="3017057"/>
                          <a:pt x="0" y="2802645"/>
                        </a:cubicBezTo>
                        <a:cubicBezTo>
                          <a:pt x="-44378" y="2588233"/>
                          <a:pt x="21972" y="2560187"/>
                          <a:pt x="0" y="2328820"/>
                        </a:cubicBezTo>
                        <a:cubicBezTo>
                          <a:pt x="-21972" y="2097453"/>
                          <a:pt x="27704" y="1993914"/>
                          <a:pt x="0" y="1854996"/>
                        </a:cubicBezTo>
                        <a:cubicBezTo>
                          <a:pt x="-27704" y="1716078"/>
                          <a:pt x="38269" y="1559990"/>
                          <a:pt x="0" y="1381171"/>
                        </a:cubicBezTo>
                        <a:cubicBezTo>
                          <a:pt x="-38269" y="1202353"/>
                          <a:pt x="23667" y="995973"/>
                          <a:pt x="0" y="756126"/>
                        </a:cubicBezTo>
                        <a:close/>
                      </a:path>
                      <a:path w="8681721" h="4536664" stroke="0" extrusionOk="0">
                        <a:moveTo>
                          <a:pt x="0" y="756126"/>
                        </a:moveTo>
                        <a:cubicBezTo>
                          <a:pt x="-12727" y="330679"/>
                          <a:pt x="328915" y="3608"/>
                          <a:pt x="756126" y="0"/>
                        </a:cubicBezTo>
                        <a:cubicBezTo>
                          <a:pt x="1014396" y="-31364"/>
                          <a:pt x="1214010" y="68218"/>
                          <a:pt x="1496971" y="0"/>
                        </a:cubicBezTo>
                        <a:cubicBezTo>
                          <a:pt x="1779932" y="-68218"/>
                          <a:pt x="1912549" y="48741"/>
                          <a:pt x="2022732" y="0"/>
                        </a:cubicBezTo>
                        <a:cubicBezTo>
                          <a:pt x="2132915" y="-48741"/>
                          <a:pt x="2314333" y="28034"/>
                          <a:pt x="2476799" y="0"/>
                        </a:cubicBezTo>
                        <a:cubicBezTo>
                          <a:pt x="2639265" y="-28034"/>
                          <a:pt x="2980421" y="70979"/>
                          <a:pt x="3145949" y="0"/>
                        </a:cubicBezTo>
                        <a:cubicBezTo>
                          <a:pt x="3311477" y="-70979"/>
                          <a:pt x="3508213" y="31899"/>
                          <a:pt x="3671710" y="0"/>
                        </a:cubicBezTo>
                        <a:cubicBezTo>
                          <a:pt x="3835207" y="-31899"/>
                          <a:pt x="4058876" y="73664"/>
                          <a:pt x="4412555" y="0"/>
                        </a:cubicBezTo>
                        <a:cubicBezTo>
                          <a:pt x="4766235" y="-73664"/>
                          <a:pt x="4729459" y="24497"/>
                          <a:pt x="4866622" y="0"/>
                        </a:cubicBezTo>
                        <a:cubicBezTo>
                          <a:pt x="5003785" y="-24497"/>
                          <a:pt x="5324590" y="42513"/>
                          <a:pt x="5607467" y="0"/>
                        </a:cubicBezTo>
                        <a:cubicBezTo>
                          <a:pt x="5890345" y="-42513"/>
                          <a:pt x="5898489" y="20517"/>
                          <a:pt x="5989838" y="0"/>
                        </a:cubicBezTo>
                        <a:cubicBezTo>
                          <a:pt x="6081187" y="-20517"/>
                          <a:pt x="6397397" y="61659"/>
                          <a:pt x="6587294" y="0"/>
                        </a:cubicBezTo>
                        <a:cubicBezTo>
                          <a:pt x="6777191" y="-61659"/>
                          <a:pt x="7043333" y="66751"/>
                          <a:pt x="7184750" y="0"/>
                        </a:cubicBezTo>
                        <a:cubicBezTo>
                          <a:pt x="7326167" y="-66751"/>
                          <a:pt x="7715143" y="770"/>
                          <a:pt x="7925595" y="0"/>
                        </a:cubicBezTo>
                        <a:cubicBezTo>
                          <a:pt x="8357013" y="16930"/>
                          <a:pt x="8761704" y="268499"/>
                          <a:pt x="8681721" y="756126"/>
                        </a:cubicBezTo>
                        <a:cubicBezTo>
                          <a:pt x="8727112" y="857063"/>
                          <a:pt x="8625193" y="1020320"/>
                          <a:pt x="8681721" y="1260195"/>
                        </a:cubicBezTo>
                        <a:cubicBezTo>
                          <a:pt x="8738249" y="1500070"/>
                          <a:pt x="8641005" y="1588089"/>
                          <a:pt x="8681721" y="1764263"/>
                        </a:cubicBezTo>
                        <a:cubicBezTo>
                          <a:pt x="8722437" y="1940437"/>
                          <a:pt x="8673184" y="2197122"/>
                          <a:pt x="8681721" y="2328820"/>
                        </a:cubicBezTo>
                        <a:cubicBezTo>
                          <a:pt x="8690258" y="2460518"/>
                          <a:pt x="8658628" y="2691733"/>
                          <a:pt x="8681721" y="2832889"/>
                        </a:cubicBezTo>
                        <a:cubicBezTo>
                          <a:pt x="8704814" y="2974045"/>
                          <a:pt x="8681292" y="3089622"/>
                          <a:pt x="8681721" y="3246225"/>
                        </a:cubicBezTo>
                        <a:cubicBezTo>
                          <a:pt x="8682150" y="3402828"/>
                          <a:pt x="8670216" y="3599203"/>
                          <a:pt x="8681721" y="3780538"/>
                        </a:cubicBezTo>
                        <a:cubicBezTo>
                          <a:pt x="8727734" y="4170842"/>
                          <a:pt x="8331755" y="4554820"/>
                          <a:pt x="7925595" y="4536664"/>
                        </a:cubicBezTo>
                        <a:cubicBezTo>
                          <a:pt x="7754776" y="4588295"/>
                          <a:pt x="7611396" y="4521538"/>
                          <a:pt x="7399834" y="4536664"/>
                        </a:cubicBezTo>
                        <a:cubicBezTo>
                          <a:pt x="7188272" y="4551790"/>
                          <a:pt x="6999981" y="4477636"/>
                          <a:pt x="6802378" y="4536664"/>
                        </a:cubicBezTo>
                        <a:cubicBezTo>
                          <a:pt x="6604775" y="4595692"/>
                          <a:pt x="6503231" y="4530282"/>
                          <a:pt x="6420007" y="4536664"/>
                        </a:cubicBezTo>
                        <a:cubicBezTo>
                          <a:pt x="6336783" y="4543046"/>
                          <a:pt x="6147639" y="4514518"/>
                          <a:pt x="6037635" y="4536664"/>
                        </a:cubicBezTo>
                        <a:cubicBezTo>
                          <a:pt x="5927631" y="4558810"/>
                          <a:pt x="5618674" y="4473363"/>
                          <a:pt x="5440179" y="4536664"/>
                        </a:cubicBezTo>
                        <a:cubicBezTo>
                          <a:pt x="5261684" y="4599965"/>
                          <a:pt x="5143336" y="4536146"/>
                          <a:pt x="4986113" y="4536664"/>
                        </a:cubicBezTo>
                        <a:cubicBezTo>
                          <a:pt x="4828890" y="4537182"/>
                          <a:pt x="4644727" y="4486653"/>
                          <a:pt x="4316962" y="4536664"/>
                        </a:cubicBezTo>
                        <a:cubicBezTo>
                          <a:pt x="3989197" y="4586675"/>
                          <a:pt x="3974462" y="4501259"/>
                          <a:pt x="3862896" y="4536664"/>
                        </a:cubicBezTo>
                        <a:cubicBezTo>
                          <a:pt x="3751330" y="4572069"/>
                          <a:pt x="3498434" y="4526169"/>
                          <a:pt x="3193745" y="4536664"/>
                        </a:cubicBezTo>
                        <a:cubicBezTo>
                          <a:pt x="2889056" y="4547159"/>
                          <a:pt x="2974583" y="4508642"/>
                          <a:pt x="2811374" y="4536664"/>
                        </a:cubicBezTo>
                        <a:cubicBezTo>
                          <a:pt x="2648165" y="4564686"/>
                          <a:pt x="2291623" y="4524799"/>
                          <a:pt x="2142223" y="4536664"/>
                        </a:cubicBezTo>
                        <a:cubicBezTo>
                          <a:pt x="1992823" y="4548529"/>
                          <a:pt x="1871950" y="4521384"/>
                          <a:pt x="1688157" y="4536664"/>
                        </a:cubicBezTo>
                        <a:cubicBezTo>
                          <a:pt x="1504364" y="4551944"/>
                          <a:pt x="1473143" y="4490964"/>
                          <a:pt x="1305785" y="4536664"/>
                        </a:cubicBezTo>
                        <a:cubicBezTo>
                          <a:pt x="1138427" y="4582364"/>
                          <a:pt x="1015174" y="4502432"/>
                          <a:pt x="756126" y="4536664"/>
                        </a:cubicBezTo>
                        <a:cubicBezTo>
                          <a:pt x="310737" y="4640662"/>
                          <a:pt x="19526" y="4203736"/>
                          <a:pt x="0" y="3780538"/>
                        </a:cubicBezTo>
                        <a:cubicBezTo>
                          <a:pt x="-41480" y="3654326"/>
                          <a:pt x="31657" y="3478072"/>
                          <a:pt x="0" y="3246225"/>
                        </a:cubicBezTo>
                        <a:cubicBezTo>
                          <a:pt x="-31657" y="3014378"/>
                          <a:pt x="49842" y="2982850"/>
                          <a:pt x="0" y="2802645"/>
                        </a:cubicBezTo>
                        <a:cubicBezTo>
                          <a:pt x="-49842" y="2622440"/>
                          <a:pt x="1588" y="2461421"/>
                          <a:pt x="0" y="2328820"/>
                        </a:cubicBezTo>
                        <a:cubicBezTo>
                          <a:pt x="-1588" y="2196219"/>
                          <a:pt x="53112" y="1954254"/>
                          <a:pt x="0" y="1824752"/>
                        </a:cubicBezTo>
                        <a:cubicBezTo>
                          <a:pt x="-53112" y="1695250"/>
                          <a:pt x="9207" y="1483383"/>
                          <a:pt x="0" y="1381171"/>
                        </a:cubicBezTo>
                        <a:cubicBezTo>
                          <a:pt x="-9207" y="1278959"/>
                          <a:pt x="12265" y="1040138"/>
                          <a:pt x="0" y="75612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solidFill>
                  <a:schemeClr val="tx1"/>
                </a:solidFill>
                <a:latin typeface="Comic Sans MS" panose="030F0702030302020204" pitchFamily="66" charset="0"/>
              </a:rPr>
              <a:t>1. Plan</a:t>
            </a:r>
          </a:p>
          <a:p>
            <a:pPr>
              <a:lnSpc>
                <a:spcPct val="150000"/>
              </a:lnSpc>
            </a:pPr>
            <a:r>
              <a:rPr lang="en-US" sz="1400">
                <a:solidFill>
                  <a:schemeClr val="tx1"/>
                </a:solidFill>
                <a:latin typeface="Comic Sans MS" panose="030F0702030302020204" pitchFamily="66" charset="0"/>
              </a:rPr>
              <a:t>- defining the project scope, setting objectives, and establishing the overall strategy</a:t>
            </a:r>
            <a:br>
              <a:rPr lang="en-US" sz="1400">
                <a:solidFill>
                  <a:schemeClr val="tx1"/>
                </a:solidFill>
                <a:latin typeface="Comic Sans MS" panose="030F0702030302020204" pitchFamily="66" charset="0"/>
              </a:rPr>
            </a:br>
            <a:r>
              <a:rPr lang="en-US" sz="1400">
                <a:solidFill>
                  <a:schemeClr val="tx1"/>
                </a:solidFill>
                <a:latin typeface="Comic Sans MS" panose="030F0702030302020204" pitchFamily="66" charset="0"/>
              </a:rPr>
              <a:t>- decide what features to build, assign tasks, allocate resources, and set project timelines</a:t>
            </a:r>
          </a:p>
          <a:p>
            <a:pPr>
              <a:lnSpc>
                <a:spcPct val="150000"/>
              </a:lnSpc>
            </a:pPr>
            <a:r>
              <a:rPr lang="en-US" sz="1400">
                <a:solidFill>
                  <a:schemeClr val="tx1"/>
                </a:solidFill>
                <a:latin typeface="Comic Sans MS" panose="030F0702030302020204" pitchFamily="66" charset="0"/>
              </a:rPr>
              <a:t>- it sets the direction for the entire project.</a:t>
            </a:r>
          </a:p>
          <a:p>
            <a:pPr>
              <a:lnSpc>
                <a:spcPct val="150000"/>
              </a:lnSpc>
            </a:pPr>
            <a:r>
              <a:rPr lang="en-US" sz="1400">
                <a:solidFill>
                  <a:schemeClr val="tx1"/>
                </a:solidFill>
                <a:latin typeface="Comic Sans MS" panose="030F0702030302020204" pitchFamily="66" charset="0"/>
              </a:rPr>
              <a:t>- help teams stay focused and organized throughout the development process.</a:t>
            </a:r>
            <a:br>
              <a:rPr lang="en-US">
                <a:solidFill>
                  <a:schemeClr val="tx1"/>
                </a:solidFill>
                <a:latin typeface="Comic Sans MS" panose="030F0702030302020204" pitchFamily="66" charset="0"/>
              </a:rPr>
            </a:br>
            <a:endParaRPr lang="en-US">
              <a:solidFill>
                <a:schemeClr val="tx1"/>
              </a:solidFill>
              <a:latin typeface="Comic Sans MS" panose="030F0702030302020204" pitchFamily="66" charset="0"/>
            </a:endParaRPr>
          </a:p>
          <a:p>
            <a:pPr>
              <a:lnSpc>
                <a:spcPct val="150000"/>
              </a:lnSpc>
            </a:pPr>
            <a:r>
              <a:rPr lang="en-US">
                <a:solidFill>
                  <a:schemeClr val="tx1"/>
                </a:solidFill>
                <a:latin typeface="Comic Sans MS" panose="030F0702030302020204" pitchFamily="66" charset="0"/>
              </a:rPr>
              <a:t>2. Code</a:t>
            </a:r>
          </a:p>
          <a:p>
            <a:pPr>
              <a:lnSpc>
                <a:spcPct val="150000"/>
              </a:lnSpc>
            </a:pPr>
            <a:r>
              <a:rPr lang="en-US" sz="1200">
                <a:solidFill>
                  <a:schemeClr val="tx1"/>
                </a:solidFill>
                <a:latin typeface="Comic Sans MS" panose="030F0702030302020204" pitchFamily="66" charset="0"/>
              </a:rPr>
              <a:t>- developers write the actual source code based on the requirements </a:t>
            </a:r>
            <a:br>
              <a:rPr lang="en-US" sz="1200">
                <a:solidFill>
                  <a:schemeClr val="tx1"/>
                </a:solidFill>
                <a:latin typeface="Comic Sans MS" panose="030F0702030302020204" pitchFamily="66" charset="0"/>
              </a:rPr>
            </a:br>
            <a:r>
              <a:rPr lang="en-US" sz="1200">
                <a:solidFill>
                  <a:schemeClr val="tx1"/>
                </a:solidFill>
                <a:latin typeface="Comic Sans MS" panose="030F0702030302020204" pitchFamily="66" charset="0"/>
              </a:rPr>
              <a:t>- Git are used to manage code changes and ensure code consistency.</a:t>
            </a:r>
          </a:p>
          <a:p>
            <a:pPr>
              <a:lnSpc>
                <a:spcPct val="150000"/>
              </a:lnSpc>
            </a:pPr>
            <a:r>
              <a:rPr lang="en-US" sz="1200">
                <a:solidFill>
                  <a:schemeClr val="tx1"/>
                </a:solidFill>
                <a:latin typeface="Comic Sans MS" panose="030F0702030302020204" pitchFamily="66" charset="0"/>
              </a:rPr>
              <a:t>- Conducting code reviews for quality assurance.</a:t>
            </a:r>
          </a:p>
          <a:p>
            <a:pPr>
              <a:lnSpc>
                <a:spcPct val="150000"/>
              </a:lnSpc>
            </a:pPr>
            <a:r>
              <a:rPr lang="en-US" sz="1200">
                <a:solidFill>
                  <a:schemeClr val="tx1"/>
                </a:solidFill>
                <a:latin typeface="Comic Sans MS" panose="030F0702030302020204" pitchFamily="66" charset="0"/>
              </a:rPr>
              <a:t>- Clean, well-organized code is essential for the next phases of the DevOps lifecycle to proceed smoothly.</a:t>
            </a:r>
          </a:p>
        </p:txBody>
      </p:sp>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1"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Life Cycle of DevOps</a:t>
            </a:r>
          </a:p>
        </p:txBody>
      </p:sp>
      <p:grpSp>
        <p:nvGrpSpPr>
          <p:cNvPr id="8" name="Group 7">
            <a:extLst>
              <a:ext uri="{FF2B5EF4-FFF2-40B4-BE49-F238E27FC236}">
                <a16:creationId xmlns:a16="http://schemas.microsoft.com/office/drawing/2014/main" id="{27DBADC7-5837-6D34-3A4A-9E0F09F637F7}"/>
              </a:ext>
            </a:extLst>
          </p:cNvPr>
          <p:cNvGrpSpPr/>
          <p:nvPr/>
        </p:nvGrpSpPr>
        <p:grpSpPr>
          <a:xfrm>
            <a:off x="-5737163" y="0"/>
            <a:ext cx="2470731" cy="6857999"/>
            <a:chOff x="-649347" y="0"/>
            <a:chExt cx="2470731" cy="6857999"/>
          </a:xfrm>
        </p:grpSpPr>
        <p:sp>
          <p:nvSpPr>
            <p:cNvPr id="9" name="Rectangle: Rounded Corners 8">
              <a:extLst>
                <a:ext uri="{FF2B5EF4-FFF2-40B4-BE49-F238E27FC236}">
                  <a16:creationId xmlns:a16="http://schemas.microsoft.com/office/drawing/2014/main" id="{83736AA3-9C94-6B75-2AE1-D5E66C469003}"/>
                </a:ext>
              </a:extLst>
            </p:cNvPr>
            <p:cNvSpPr/>
            <p:nvPr/>
          </p:nvSpPr>
          <p:spPr>
            <a:xfrm>
              <a:off x="-649347" y="0"/>
              <a:ext cx="2470731" cy="6857999"/>
            </a:xfrm>
            <a:prstGeom prst="roundRect">
              <a:avLst/>
            </a:prstGeom>
            <a:solidFill>
              <a:srgbClr val="C53A6A"/>
            </a:solidFill>
            <a:ln w="57150">
              <a:solidFill>
                <a:srgbClr val="9F0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TextBox 9">
              <a:extLst>
                <a:ext uri="{FF2B5EF4-FFF2-40B4-BE49-F238E27FC236}">
                  <a16:creationId xmlns:a16="http://schemas.microsoft.com/office/drawing/2014/main" id="{E7E2189B-84FA-4D92-E65D-B876E5899CF2}"/>
                </a:ext>
              </a:extLst>
            </p:cNvPr>
            <p:cNvSpPr txBox="1"/>
            <p:nvPr/>
          </p:nvSpPr>
          <p:spPr>
            <a:xfrm rot="10800000">
              <a:off x="159390" y="611347"/>
              <a:ext cx="1661993" cy="5635304"/>
            </a:xfrm>
            <a:prstGeom prst="rect">
              <a:avLst/>
            </a:prstGeom>
            <a:noFill/>
          </p:spPr>
          <p:txBody>
            <a:bodyPr vert="eaVert" wrap="square" rtlCol="0">
              <a:spAutoFit/>
            </a:bodyPr>
            <a:lstStyle/>
            <a:p>
              <a:r>
                <a:rPr lang="en-MY" sz="9600" b="1">
                  <a:solidFill>
                    <a:schemeClr val="bg1"/>
                  </a:solidFill>
                  <a:latin typeface="Aharoni" panose="02010803020104030203" pitchFamily="2" charset="-79"/>
                  <a:cs typeface="Aharoni" panose="02010803020104030203" pitchFamily="2" charset="-79"/>
                </a:rPr>
                <a:t>CONTENT</a:t>
              </a:r>
            </a:p>
          </p:txBody>
        </p:sp>
      </p:grpSp>
    </p:spTree>
    <p:extLst>
      <p:ext uri="{BB962C8B-B14F-4D97-AF65-F5344CB8AC3E}">
        <p14:creationId xmlns:p14="http://schemas.microsoft.com/office/powerpoint/2010/main" val="32432830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A34630A-B6CE-29C7-9880-3014980FC24F}"/>
              </a:ext>
            </a:extLst>
          </p:cNvPr>
          <p:cNvSpPr/>
          <p:nvPr/>
        </p:nvSpPr>
        <p:spPr>
          <a:xfrm>
            <a:off x="2287090" y="1684711"/>
            <a:ext cx="7617816" cy="4922764"/>
          </a:xfrm>
          <a:prstGeom prst="roundRect">
            <a:avLst/>
          </a:prstGeom>
          <a:solidFill>
            <a:srgbClr val="F5DBE4">
              <a:alpha val="55000"/>
            </a:srgbClr>
          </a:solidFill>
          <a:ln w="28575">
            <a:solidFill>
              <a:srgbClr val="C53A6A"/>
            </a:solidFill>
            <a:extLst>
              <a:ext uri="{C807C97D-BFC1-408E-A445-0C87EB9F89A2}">
                <ask:lineSketchStyleProps xmlns:ask="http://schemas.microsoft.com/office/drawing/2018/sketchyshapes" sd="1219033472">
                  <a:custGeom>
                    <a:avLst/>
                    <a:gdLst>
                      <a:gd name="connsiteX0" fmla="*/ 0 w 8681721"/>
                      <a:gd name="connsiteY0" fmla="*/ 756126 h 4536664"/>
                      <a:gd name="connsiteX1" fmla="*/ 756126 w 8681721"/>
                      <a:gd name="connsiteY1" fmla="*/ 0 h 4536664"/>
                      <a:gd name="connsiteX2" fmla="*/ 1138498 w 8681721"/>
                      <a:gd name="connsiteY2" fmla="*/ 0 h 4536664"/>
                      <a:gd name="connsiteX3" fmla="*/ 1664259 w 8681721"/>
                      <a:gd name="connsiteY3" fmla="*/ 0 h 4536664"/>
                      <a:gd name="connsiteX4" fmla="*/ 2333409 w 8681721"/>
                      <a:gd name="connsiteY4" fmla="*/ 0 h 4536664"/>
                      <a:gd name="connsiteX5" fmla="*/ 2787476 w 8681721"/>
                      <a:gd name="connsiteY5" fmla="*/ 0 h 4536664"/>
                      <a:gd name="connsiteX6" fmla="*/ 3384931 w 8681721"/>
                      <a:gd name="connsiteY6" fmla="*/ 0 h 4536664"/>
                      <a:gd name="connsiteX7" fmla="*/ 3767303 w 8681721"/>
                      <a:gd name="connsiteY7" fmla="*/ 0 h 4536664"/>
                      <a:gd name="connsiteX8" fmla="*/ 4508148 w 8681721"/>
                      <a:gd name="connsiteY8" fmla="*/ 0 h 4536664"/>
                      <a:gd name="connsiteX9" fmla="*/ 5105604 w 8681721"/>
                      <a:gd name="connsiteY9" fmla="*/ 0 h 4536664"/>
                      <a:gd name="connsiteX10" fmla="*/ 5846449 w 8681721"/>
                      <a:gd name="connsiteY10" fmla="*/ 0 h 4536664"/>
                      <a:gd name="connsiteX11" fmla="*/ 6372210 w 8681721"/>
                      <a:gd name="connsiteY11" fmla="*/ 0 h 4536664"/>
                      <a:gd name="connsiteX12" fmla="*/ 6826276 w 8681721"/>
                      <a:gd name="connsiteY12" fmla="*/ 0 h 4536664"/>
                      <a:gd name="connsiteX13" fmla="*/ 7925595 w 8681721"/>
                      <a:gd name="connsiteY13" fmla="*/ 0 h 4536664"/>
                      <a:gd name="connsiteX14" fmla="*/ 8681721 w 8681721"/>
                      <a:gd name="connsiteY14" fmla="*/ 756126 h 4536664"/>
                      <a:gd name="connsiteX15" fmla="*/ 8681721 w 8681721"/>
                      <a:gd name="connsiteY15" fmla="*/ 1260195 h 4536664"/>
                      <a:gd name="connsiteX16" fmla="*/ 8681721 w 8681721"/>
                      <a:gd name="connsiteY16" fmla="*/ 1824752 h 4536664"/>
                      <a:gd name="connsiteX17" fmla="*/ 8681721 w 8681721"/>
                      <a:gd name="connsiteY17" fmla="*/ 2359064 h 4536664"/>
                      <a:gd name="connsiteX18" fmla="*/ 8681721 w 8681721"/>
                      <a:gd name="connsiteY18" fmla="*/ 2802645 h 4536664"/>
                      <a:gd name="connsiteX19" fmla="*/ 8681721 w 8681721"/>
                      <a:gd name="connsiteY19" fmla="*/ 3336958 h 4536664"/>
                      <a:gd name="connsiteX20" fmla="*/ 8681721 w 8681721"/>
                      <a:gd name="connsiteY20" fmla="*/ 3780538 h 4536664"/>
                      <a:gd name="connsiteX21" fmla="*/ 7925595 w 8681721"/>
                      <a:gd name="connsiteY21" fmla="*/ 4536664 h 4536664"/>
                      <a:gd name="connsiteX22" fmla="*/ 7399834 w 8681721"/>
                      <a:gd name="connsiteY22" fmla="*/ 4536664 h 4536664"/>
                      <a:gd name="connsiteX23" fmla="*/ 6945768 w 8681721"/>
                      <a:gd name="connsiteY23" fmla="*/ 4536664 h 4536664"/>
                      <a:gd name="connsiteX24" fmla="*/ 6348312 w 8681721"/>
                      <a:gd name="connsiteY24" fmla="*/ 4536664 h 4536664"/>
                      <a:gd name="connsiteX25" fmla="*/ 5750856 w 8681721"/>
                      <a:gd name="connsiteY25" fmla="*/ 4536664 h 4536664"/>
                      <a:gd name="connsiteX26" fmla="*/ 5225095 w 8681721"/>
                      <a:gd name="connsiteY26" fmla="*/ 4536664 h 4536664"/>
                      <a:gd name="connsiteX27" fmla="*/ 4484250 w 8681721"/>
                      <a:gd name="connsiteY27" fmla="*/ 4536664 h 4536664"/>
                      <a:gd name="connsiteX28" fmla="*/ 4030184 w 8681721"/>
                      <a:gd name="connsiteY28" fmla="*/ 4536664 h 4536664"/>
                      <a:gd name="connsiteX29" fmla="*/ 3289338 w 8681721"/>
                      <a:gd name="connsiteY29" fmla="*/ 4536664 h 4536664"/>
                      <a:gd name="connsiteX30" fmla="*/ 2835272 w 8681721"/>
                      <a:gd name="connsiteY30" fmla="*/ 4536664 h 4536664"/>
                      <a:gd name="connsiteX31" fmla="*/ 2166122 w 8681721"/>
                      <a:gd name="connsiteY31" fmla="*/ 4536664 h 4536664"/>
                      <a:gd name="connsiteX32" fmla="*/ 1425276 w 8681721"/>
                      <a:gd name="connsiteY32" fmla="*/ 4536664 h 4536664"/>
                      <a:gd name="connsiteX33" fmla="*/ 756126 w 8681721"/>
                      <a:gd name="connsiteY33" fmla="*/ 4536664 h 4536664"/>
                      <a:gd name="connsiteX34" fmla="*/ 0 w 8681721"/>
                      <a:gd name="connsiteY34" fmla="*/ 3780538 h 4536664"/>
                      <a:gd name="connsiteX35" fmla="*/ 0 w 8681721"/>
                      <a:gd name="connsiteY35" fmla="*/ 3306713 h 4536664"/>
                      <a:gd name="connsiteX36" fmla="*/ 0 w 8681721"/>
                      <a:gd name="connsiteY36" fmla="*/ 2802645 h 4536664"/>
                      <a:gd name="connsiteX37" fmla="*/ 0 w 8681721"/>
                      <a:gd name="connsiteY37" fmla="*/ 2328820 h 4536664"/>
                      <a:gd name="connsiteX38" fmla="*/ 0 w 8681721"/>
                      <a:gd name="connsiteY38" fmla="*/ 1854996 h 4536664"/>
                      <a:gd name="connsiteX39" fmla="*/ 0 w 8681721"/>
                      <a:gd name="connsiteY39" fmla="*/ 1381171 h 4536664"/>
                      <a:gd name="connsiteX40" fmla="*/ 0 w 8681721"/>
                      <a:gd name="connsiteY40" fmla="*/ 756126 h 453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681721" h="4536664" fill="none" extrusionOk="0">
                        <a:moveTo>
                          <a:pt x="0" y="756126"/>
                        </a:moveTo>
                        <a:cubicBezTo>
                          <a:pt x="-6723" y="326521"/>
                          <a:pt x="230532" y="50192"/>
                          <a:pt x="756126" y="0"/>
                        </a:cubicBezTo>
                        <a:cubicBezTo>
                          <a:pt x="872684" y="-30837"/>
                          <a:pt x="1056237" y="23807"/>
                          <a:pt x="1138498" y="0"/>
                        </a:cubicBezTo>
                        <a:cubicBezTo>
                          <a:pt x="1220759" y="-23807"/>
                          <a:pt x="1407741" y="11968"/>
                          <a:pt x="1664259" y="0"/>
                        </a:cubicBezTo>
                        <a:cubicBezTo>
                          <a:pt x="1920777" y="-11968"/>
                          <a:pt x="2139548" y="70184"/>
                          <a:pt x="2333409" y="0"/>
                        </a:cubicBezTo>
                        <a:cubicBezTo>
                          <a:pt x="2527270" y="-70184"/>
                          <a:pt x="2618570" y="32308"/>
                          <a:pt x="2787476" y="0"/>
                        </a:cubicBezTo>
                        <a:cubicBezTo>
                          <a:pt x="2956382" y="-32308"/>
                          <a:pt x="3123608" y="31544"/>
                          <a:pt x="3384931" y="0"/>
                        </a:cubicBezTo>
                        <a:cubicBezTo>
                          <a:pt x="3646254" y="-31544"/>
                          <a:pt x="3623940" y="6522"/>
                          <a:pt x="3767303" y="0"/>
                        </a:cubicBezTo>
                        <a:cubicBezTo>
                          <a:pt x="3910666" y="-6522"/>
                          <a:pt x="4211091" y="61296"/>
                          <a:pt x="4508148" y="0"/>
                        </a:cubicBezTo>
                        <a:cubicBezTo>
                          <a:pt x="4805206" y="-61296"/>
                          <a:pt x="4984853" y="18282"/>
                          <a:pt x="5105604" y="0"/>
                        </a:cubicBezTo>
                        <a:cubicBezTo>
                          <a:pt x="5226355" y="-18282"/>
                          <a:pt x="5479232" y="17802"/>
                          <a:pt x="5846449" y="0"/>
                        </a:cubicBezTo>
                        <a:cubicBezTo>
                          <a:pt x="6213666" y="-17802"/>
                          <a:pt x="6168037" y="47481"/>
                          <a:pt x="6372210" y="0"/>
                        </a:cubicBezTo>
                        <a:cubicBezTo>
                          <a:pt x="6576383" y="-47481"/>
                          <a:pt x="6599317" y="30769"/>
                          <a:pt x="6826276" y="0"/>
                        </a:cubicBezTo>
                        <a:cubicBezTo>
                          <a:pt x="7053235" y="-30769"/>
                          <a:pt x="7435686" y="26852"/>
                          <a:pt x="7925595" y="0"/>
                        </a:cubicBezTo>
                        <a:cubicBezTo>
                          <a:pt x="8315671" y="9654"/>
                          <a:pt x="8679784" y="241842"/>
                          <a:pt x="8681721" y="756126"/>
                        </a:cubicBezTo>
                        <a:cubicBezTo>
                          <a:pt x="8696462" y="872219"/>
                          <a:pt x="8659960" y="1128679"/>
                          <a:pt x="8681721" y="1260195"/>
                        </a:cubicBezTo>
                        <a:cubicBezTo>
                          <a:pt x="8703482" y="1391711"/>
                          <a:pt x="8658661" y="1595985"/>
                          <a:pt x="8681721" y="1824752"/>
                        </a:cubicBezTo>
                        <a:cubicBezTo>
                          <a:pt x="8704781" y="2053519"/>
                          <a:pt x="8672195" y="2094943"/>
                          <a:pt x="8681721" y="2359064"/>
                        </a:cubicBezTo>
                        <a:cubicBezTo>
                          <a:pt x="8691247" y="2623185"/>
                          <a:pt x="8645628" y="2615442"/>
                          <a:pt x="8681721" y="2802645"/>
                        </a:cubicBezTo>
                        <a:cubicBezTo>
                          <a:pt x="8717814" y="2989848"/>
                          <a:pt x="8670073" y="3209727"/>
                          <a:pt x="8681721" y="3336958"/>
                        </a:cubicBezTo>
                        <a:cubicBezTo>
                          <a:pt x="8693369" y="3464189"/>
                          <a:pt x="8645560" y="3618316"/>
                          <a:pt x="8681721" y="3780538"/>
                        </a:cubicBezTo>
                        <a:cubicBezTo>
                          <a:pt x="8595966" y="4218739"/>
                          <a:pt x="8348680" y="4551717"/>
                          <a:pt x="7925595" y="4536664"/>
                        </a:cubicBezTo>
                        <a:cubicBezTo>
                          <a:pt x="7733833" y="4575276"/>
                          <a:pt x="7568966" y="4509329"/>
                          <a:pt x="7399834" y="4536664"/>
                        </a:cubicBezTo>
                        <a:cubicBezTo>
                          <a:pt x="7230702" y="4563999"/>
                          <a:pt x="7112569" y="4504959"/>
                          <a:pt x="6945768" y="4536664"/>
                        </a:cubicBezTo>
                        <a:cubicBezTo>
                          <a:pt x="6778967" y="4568369"/>
                          <a:pt x="6588776" y="4525224"/>
                          <a:pt x="6348312" y="4536664"/>
                        </a:cubicBezTo>
                        <a:cubicBezTo>
                          <a:pt x="6107848" y="4548104"/>
                          <a:pt x="5951513" y="4519014"/>
                          <a:pt x="5750856" y="4536664"/>
                        </a:cubicBezTo>
                        <a:cubicBezTo>
                          <a:pt x="5550199" y="4554314"/>
                          <a:pt x="5349233" y="4515739"/>
                          <a:pt x="5225095" y="4536664"/>
                        </a:cubicBezTo>
                        <a:cubicBezTo>
                          <a:pt x="5100957" y="4557589"/>
                          <a:pt x="4845787" y="4494296"/>
                          <a:pt x="4484250" y="4536664"/>
                        </a:cubicBezTo>
                        <a:cubicBezTo>
                          <a:pt x="4122714" y="4579032"/>
                          <a:pt x="4181850" y="4482273"/>
                          <a:pt x="4030184" y="4536664"/>
                        </a:cubicBezTo>
                        <a:cubicBezTo>
                          <a:pt x="3878518" y="4591055"/>
                          <a:pt x="3506063" y="4509566"/>
                          <a:pt x="3289338" y="4536664"/>
                        </a:cubicBezTo>
                        <a:cubicBezTo>
                          <a:pt x="3072613" y="4563762"/>
                          <a:pt x="2989667" y="4516597"/>
                          <a:pt x="2835272" y="4536664"/>
                        </a:cubicBezTo>
                        <a:cubicBezTo>
                          <a:pt x="2680877" y="4556731"/>
                          <a:pt x="2487396" y="4503232"/>
                          <a:pt x="2166122" y="4536664"/>
                        </a:cubicBezTo>
                        <a:cubicBezTo>
                          <a:pt x="1844848" y="4570096"/>
                          <a:pt x="1609949" y="4505829"/>
                          <a:pt x="1425276" y="4536664"/>
                        </a:cubicBezTo>
                        <a:cubicBezTo>
                          <a:pt x="1240603" y="4567499"/>
                          <a:pt x="1037658" y="4493978"/>
                          <a:pt x="756126" y="4536664"/>
                        </a:cubicBezTo>
                        <a:cubicBezTo>
                          <a:pt x="340148" y="4557345"/>
                          <a:pt x="-84745" y="4166299"/>
                          <a:pt x="0" y="3780538"/>
                        </a:cubicBezTo>
                        <a:cubicBezTo>
                          <a:pt x="-52203" y="3648874"/>
                          <a:pt x="37547" y="3518713"/>
                          <a:pt x="0" y="3306713"/>
                        </a:cubicBezTo>
                        <a:cubicBezTo>
                          <a:pt x="-37547" y="3094713"/>
                          <a:pt x="44378" y="3017057"/>
                          <a:pt x="0" y="2802645"/>
                        </a:cubicBezTo>
                        <a:cubicBezTo>
                          <a:pt x="-44378" y="2588233"/>
                          <a:pt x="21972" y="2560187"/>
                          <a:pt x="0" y="2328820"/>
                        </a:cubicBezTo>
                        <a:cubicBezTo>
                          <a:pt x="-21972" y="2097453"/>
                          <a:pt x="27704" y="1993914"/>
                          <a:pt x="0" y="1854996"/>
                        </a:cubicBezTo>
                        <a:cubicBezTo>
                          <a:pt x="-27704" y="1716078"/>
                          <a:pt x="38269" y="1559990"/>
                          <a:pt x="0" y="1381171"/>
                        </a:cubicBezTo>
                        <a:cubicBezTo>
                          <a:pt x="-38269" y="1202353"/>
                          <a:pt x="23667" y="995973"/>
                          <a:pt x="0" y="756126"/>
                        </a:cubicBezTo>
                        <a:close/>
                      </a:path>
                      <a:path w="8681721" h="4536664" stroke="0" extrusionOk="0">
                        <a:moveTo>
                          <a:pt x="0" y="756126"/>
                        </a:moveTo>
                        <a:cubicBezTo>
                          <a:pt x="-12727" y="330679"/>
                          <a:pt x="328915" y="3608"/>
                          <a:pt x="756126" y="0"/>
                        </a:cubicBezTo>
                        <a:cubicBezTo>
                          <a:pt x="1014396" y="-31364"/>
                          <a:pt x="1214010" y="68218"/>
                          <a:pt x="1496971" y="0"/>
                        </a:cubicBezTo>
                        <a:cubicBezTo>
                          <a:pt x="1779932" y="-68218"/>
                          <a:pt x="1912549" y="48741"/>
                          <a:pt x="2022732" y="0"/>
                        </a:cubicBezTo>
                        <a:cubicBezTo>
                          <a:pt x="2132915" y="-48741"/>
                          <a:pt x="2314333" y="28034"/>
                          <a:pt x="2476799" y="0"/>
                        </a:cubicBezTo>
                        <a:cubicBezTo>
                          <a:pt x="2639265" y="-28034"/>
                          <a:pt x="2980421" y="70979"/>
                          <a:pt x="3145949" y="0"/>
                        </a:cubicBezTo>
                        <a:cubicBezTo>
                          <a:pt x="3311477" y="-70979"/>
                          <a:pt x="3508213" y="31899"/>
                          <a:pt x="3671710" y="0"/>
                        </a:cubicBezTo>
                        <a:cubicBezTo>
                          <a:pt x="3835207" y="-31899"/>
                          <a:pt x="4058876" y="73664"/>
                          <a:pt x="4412555" y="0"/>
                        </a:cubicBezTo>
                        <a:cubicBezTo>
                          <a:pt x="4766235" y="-73664"/>
                          <a:pt x="4729459" y="24497"/>
                          <a:pt x="4866622" y="0"/>
                        </a:cubicBezTo>
                        <a:cubicBezTo>
                          <a:pt x="5003785" y="-24497"/>
                          <a:pt x="5324590" y="42513"/>
                          <a:pt x="5607467" y="0"/>
                        </a:cubicBezTo>
                        <a:cubicBezTo>
                          <a:pt x="5890345" y="-42513"/>
                          <a:pt x="5898489" y="20517"/>
                          <a:pt x="5989838" y="0"/>
                        </a:cubicBezTo>
                        <a:cubicBezTo>
                          <a:pt x="6081187" y="-20517"/>
                          <a:pt x="6397397" y="61659"/>
                          <a:pt x="6587294" y="0"/>
                        </a:cubicBezTo>
                        <a:cubicBezTo>
                          <a:pt x="6777191" y="-61659"/>
                          <a:pt x="7043333" y="66751"/>
                          <a:pt x="7184750" y="0"/>
                        </a:cubicBezTo>
                        <a:cubicBezTo>
                          <a:pt x="7326167" y="-66751"/>
                          <a:pt x="7715143" y="770"/>
                          <a:pt x="7925595" y="0"/>
                        </a:cubicBezTo>
                        <a:cubicBezTo>
                          <a:pt x="8357013" y="16930"/>
                          <a:pt x="8761704" y="268499"/>
                          <a:pt x="8681721" y="756126"/>
                        </a:cubicBezTo>
                        <a:cubicBezTo>
                          <a:pt x="8727112" y="857063"/>
                          <a:pt x="8625193" y="1020320"/>
                          <a:pt x="8681721" y="1260195"/>
                        </a:cubicBezTo>
                        <a:cubicBezTo>
                          <a:pt x="8738249" y="1500070"/>
                          <a:pt x="8641005" y="1588089"/>
                          <a:pt x="8681721" y="1764263"/>
                        </a:cubicBezTo>
                        <a:cubicBezTo>
                          <a:pt x="8722437" y="1940437"/>
                          <a:pt x="8673184" y="2197122"/>
                          <a:pt x="8681721" y="2328820"/>
                        </a:cubicBezTo>
                        <a:cubicBezTo>
                          <a:pt x="8690258" y="2460518"/>
                          <a:pt x="8658628" y="2691733"/>
                          <a:pt x="8681721" y="2832889"/>
                        </a:cubicBezTo>
                        <a:cubicBezTo>
                          <a:pt x="8704814" y="2974045"/>
                          <a:pt x="8681292" y="3089622"/>
                          <a:pt x="8681721" y="3246225"/>
                        </a:cubicBezTo>
                        <a:cubicBezTo>
                          <a:pt x="8682150" y="3402828"/>
                          <a:pt x="8670216" y="3599203"/>
                          <a:pt x="8681721" y="3780538"/>
                        </a:cubicBezTo>
                        <a:cubicBezTo>
                          <a:pt x="8727734" y="4170842"/>
                          <a:pt x="8331755" y="4554820"/>
                          <a:pt x="7925595" y="4536664"/>
                        </a:cubicBezTo>
                        <a:cubicBezTo>
                          <a:pt x="7754776" y="4588295"/>
                          <a:pt x="7611396" y="4521538"/>
                          <a:pt x="7399834" y="4536664"/>
                        </a:cubicBezTo>
                        <a:cubicBezTo>
                          <a:pt x="7188272" y="4551790"/>
                          <a:pt x="6999981" y="4477636"/>
                          <a:pt x="6802378" y="4536664"/>
                        </a:cubicBezTo>
                        <a:cubicBezTo>
                          <a:pt x="6604775" y="4595692"/>
                          <a:pt x="6503231" y="4530282"/>
                          <a:pt x="6420007" y="4536664"/>
                        </a:cubicBezTo>
                        <a:cubicBezTo>
                          <a:pt x="6336783" y="4543046"/>
                          <a:pt x="6147639" y="4514518"/>
                          <a:pt x="6037635" y="4536664"/>
                        </a:cubicBezTo>
                        <a:cubicBezTo>
                          <a:pt x="5927631" y="4558810"/>
                          <a:pt x="5618674" y="4473363"/>
                          <a:pt x="5440179" y="4536664"/>
                        </a:cubicBezTo>
                        <a:cubicBezTo>
                          <a:pt x="5261684" y="4599965"/>
                          <a:pt x="5143336" y="4536146"/>
                          <a:pt x="4986113" y="4536664"/>
                        </a:cubicBezTo>
                        <a:cubicBezTo>
                          <a:pt x="4828890" y="4537182"/>
                          <a:pt x="4644727" y="4486653"/>
                          <a:pt x="4316962" y="4536664"/>
                        </a:cubicBezTo>
                        <a:cubicBezTo>
                          <a:pt x="3989197" y="4586675"/>
                          <a:pt x="3974462" y="4501259"/>
                          <a:pt x="3862896" y="4536664"/>
                        </a:cubicBezTo>
                        <a:cubicBezTo>
                          <a:pt x="3751330" y="4572069"/>
                          <a:pt x="3498434" y="4526169"/>
                          <a:pt x="3193745" y="4536664"/>
                        </a:cubicBezTo>
                        <a:cubicBezTo>
                          <a:pt x="2889056" y="4547159"/>
                          <a:pt x="2974583" y="4508642"/>
                          <a:pt x="2811374" y="4536664"/>
                        </a:cubicBezTo>
                        <a:cubicBezTo>
                          <a:pt x="2648165" y="4564686"/>
                          <a:pt x="2291623" y="4524799"/>
                          <a:pt x="2142223" y="4536664"/>
                        </a:cubicBezTo>
                        <a:cubicBezTo>
                          <a:pt x="1992823" y="4548529"/>
                          <a:pt x="1871950" y="4521384"/>
                          <a:pt x="1688157" y="4536664"/>
                        </a:cubicBezTo>
                        <a:cubicBezTo>
                          <a:pt x="1504364" y="4551944"/>
                          <a:pt x="1473143" y="4490964"/>
                          <a:pt x="1305785" y="4536664"/>
                        </a:cubicBezTo>
                        <a:cubicBezTo>
                          <a:pt x="1138427" y="4582364"/>
                          <a:pt x="1015174" y="4502432"/>
                          <a:pt x="756126" y="4536664"/>
                        </a:cubicBezTo>
                        <a:cubicBezTo>
                          <a:pt x="310737" y="4640662"/>
                          <a:pt x="19526" y="4203736"/>
                          <a:pt x="0" y="3780538"/>
                        </a:cubicBezTo>
                        <a:cubicBezTo>
                          <a:pt x="-41480" y="3654326"/>
                          <a:pt x="31657" y="3478072"/>
                          <a:pt x="0" y="3246225"/>
                        </a:cubicBezTo>
                        <a:cubicBezTo>
                          <a:pt x="-31657" y="3014378"/>
                          <a:pt x="49842" y="2982850"/>
                          <a:pt x="0" y="2802645"/>
                        </a:cubicBezTo>
                        <a:cubicBezTo>
                          <a:pt x="-49842" y="2622440"/>
                          <a:pt x="1588" y="2461421"/>
                          <a:pt x="0" y="2328820"/>
                        </a:cubicBezTo>
                        <a:cubicBezTo>
                          <a:pt x="-1588" y="2196219"/>
                          <a:pt x="53112" y="1954254"/>
                          <a:pt x="0" y="1824752"/>
                        </a:cubicBezTo>
                        <a:cubicBezTo>
                          <a:pt x="-53112" y="1695250"/>
                          <a:pt x="9207" y="1483383"/>
                          <a:pt x="0" y="1381171"/>
                        </a:cubicBezTo>
                        <a:cubicBezTo>
                          <a:pt x="-9207" y="1278959"/>
                          <a:pt x="12265" y="1040138"/>
                          <a:pt x="0" y="75612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solidFill>
                  <a:schemeClr val="tx1"/>
                </a:solidFill>
                <a:latin typeface="Comic Sans MS" panose="030F0702030302020204" pitchFamily="66" charset="0"/>
              </a:rPr>
              <a:t>3. Build</a:t>
            </a:r>
          </a:p>
          <a:p>
            <a:pPr>
              <a:lnSpc>
                <a:spcPct val="150000"/>
              </a:lnSpc>
            </a:pPr>
            <a:r>
              <a:rPr lang="en-US" sz="1400">
                <a:solidFill>
                  <a:schemeClr val="tx1"/>
                </a:solidFill>
                <a:latin typeface="Comic Sans MS" panose="030F0702030302020204" pitchFamily="66" charset="0"/>
              </a:rPr>
              <a:t>- compiling the source code, transforming it into binary or executable files.</a:t>
            </a:r>
          </a:p>
          <a:p>
            <a:pPr>
              <a:lnSpc>
                <a:spcPct val="150000"/>
              </a:lnSpc>
            </a:pPr>
            <a:r>
              <a:rPr lang="en-US" sz="1400">
                <a:solidFill>
                  <a:schemeClr val="tx1"/>
                </a:solidFill>
                <a:latin typeface="Comic Sans MS" panose="030F0702030302020204" pitchFamily="66" charset="0"/>
              </a:rPr>
              <a:t>- preparing the application for deployment.</a:t>
            </a:r>
          </a:p>
          <a:p>
            <a:pPr>
              <a:lnSpc>
                <a:spcPct val="150000"/>
              </a:lnSpc>
            </a:pPr>
            <a:r>
              <a:rPr lang="en-US" sz="1400">
                <a:solidFill>
                  <a:schemeClr val="tx1"/>
                </a:solidFill>
                <a:latin typeface="Comic Sans MS" panose="030F0702030302020204" pitchFamily="66" charset="0"/>
              </a:rPr>
              <a:t>- Compiling the source code into binary files or executables</a:t>
            </a:r>
          </a:p>
          <a:p>
            <a:pPr>
              <a:lnSpc>
                <a:spcPct val="150000"/>
              </a:lnSpc>
            </a:pPr>
            <a:r>
              <a:rPr lang="en-US" sz="1400">
                <a:solidFill>
                  <a:schemeClr val="tx1"/>
                </a:solidFill>
                <a:latin typeface="Comic Sans MS" panose="030F0702030302020204" pitchFamily="66" charset="0"/>
              </a:rPr>
              <a:t>- Running automated build scripts to create deployable artifacts</a:t>
            </a:r>
          </a:p>
          <a:p>
            <a:pPr>
              <a:lnSpc>
                <a:spcPct val="150000"/>
              </a:lnSpc>
            </a:pPr>
            <a:r>
              <a:rPr lang="en-US" sz="1400">
                <a:solidFill>
                  <a:schemeClr val="tx1"/>
                </a:solidFill>
                <a:latin typeface="Comic Sans MS" panose="030F0702030302020204" pitchFamily="66" charset="0"/>
              </a:rPr>
              <a:t>- Packaging the application and its dependencies for deployment.</a:t>
            </a:r>
          </a:p>
          <a:p>
            <a:pPr>
              <a:lnSpc>
                <a:spcPct val="150000"/>
              </a:lnSpc>
            </a:pPr>
            <a:endParaRPr lang="en-US">
              <a:solidFill>
                <a:schemeClr val="tx1"/>
              </a:solidFill>
              <a:latin typeface="Comic Sans MS" panose="030F0702030302020204" pitchFamily="66" charset="0"/>
            </a:endParaRPr>
          </a:p>
          <a:p>
            <a:pPr>
              <a:lnSpc>
                <a:spcPct val="150000"/>
              </a:lnSpc>
            </a:pPr>
            <a:r>
              <a:rPr lang="en-US">
                <a:solidFill>
                  <a:schemeClr val="tx1"/>
                </a:solidFill>
                <a:latin typeface="Comic Sans MS" panose="030F0702030302020204" pitchFamily="66" charset="0"/>
              </a:rPr>
              <a:t>4. Test</a:t>
            </a:r>
          </a:p>
          <a:p>
            <a:pPr>
              <a:lnSpc>
                <a:spcPct val="150000"/>
              </a:lnSpc>
            </a:pPr>
            <a:r>
              <a:rPr lang="en-US" sz="1400">
                <a:solidFill>
                  <a:schemeClr val="tx1"/>
                </a:solidFill>
                <a:latin typeface="Comic Sans MS" panose="030F0702030302020204" pitchFamily="66" charset="0"/>
              </a:rPr>
              <a:t>- testing phase, the application is systematically evaluated to identify and fix any defects or issues</a:t>
            </a:r>
          </a:p>
          <a:p>
            <a:pPr>
              <a:lnSpc>
                <a:spcPct val="150000"/>
              </a:lnSpc>
            </a:pPr>
            <a:r>
              <a:rPr lang="en-US" sz="1400">
                <a:solidFill>
                  <a:schemeClr val="tx1"/>
                </a:solidFill>
                <a:latin typeface="Comic Sans MS" panose="030F0702030302020204" pitchFamily="66" charset="0"/>
              </a:rPr>
              <a:t>- Various types of testing: unit testing, integration testing, and acceptance testing.</a:t>
            </a:r>
          </a:p>
          <a:p>
            <a:pPr>
              <a:lnSpc>
                <a:spcPct val="150000"/>
              </a:lnSpc>
            </a:pPr>
            <a:r>
              <a:rPr lang="en-US" sz="1400">
                <a:solidFill>
                  <a:schemeClr val="tx1"/>
                </a:solidFill>
                <a:latin typeface="Comic Sans MS" panose="030F0702030302020204" pitchFamily="66" charset="0"/>
              </a:rPr>
              <a:t>- Identifying and documenting defects and issues.</a:t>
            </a:r>
          </a:p>
          <a:p>
            <a:pPr>
              <a:lnSpc>
                <a:spcPct val="150000"/>
              </a:lnSpc>
            </a:pPr>
            <a:r>
              <a:rPr lang="en-US" sz="1400">
                <a:solidFill>
                  <a:schemeClr val="tx1"/>
                </a:solidFill>
                <a:latin typeface="Comic Sans MS" panose="030F0702030302020204" pitchFamily="66" charset="0"/>
              </a:rPr>
              <a:t>- Ensuring that the application meets the specified requirements</a:t>
            </a:r>
          </a:p>
          <a:p>
            <a:pPr>
              <a:lnSpc>
                <a:spcPct val="150000"/>
              </a:lnSpc>
            </a:pPr>
            <a:r>
              <a:rPr lang="en-US" sz="1400">
                <a:solidFill>
                  <a:schemeClr val="tx1"/>
                </a:solidFill>
                <a:latin typeface="Comic Sans MS" panose="030F0702030302020204" pitchFamily="66" charset="0"/>
              </a:rPr>
              <a:t>- ensure the reliability, security, and performance of the software.</a:t>
            </a:r>
            <a:endParaRPr lang="en-US" sz="1050">
              <a:solidFill>
                <a:schemeClr val="tx1"/>
              </a:solidFill>
              <a:latin typeface="Comic Sans MS" panose="030F0702030302020204" pitchFamily="66" charset="0"/>
            </a:endParaRPr>
          </a:p>
        </p:txBody>
      </p:sp>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1"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Life Cycle of DevOps</a:t>
            </a:r>
          </a:p>
        </p:txBody>
      </p:sp>
      <p:grpSp>
        <p:nvGrpSpPr>
          <p:cNvPr id="8" name="Group 7">
            <a:extLst>
              <a:ext uri="{FF2B5EF4-FFF2-40B4-BE49-F238E27FC236}">
                <a16:creationId xmlns:a16="http://schemas.microsoft.com/office/drawing/2014/main" id="{27DBADC7-5837-6D34-3A4A-9E0F09F637F7}"/>
              </a:ext>
            </a:extLst>
          </p:cNvPr>
          <p:cNvGrpSpPr/>
          <p:nvPr/>
        </p:nvGrpSpPr>
        <p:grpSpPr>
          <a:xfrm>
            <a:off x="-5737163" y="0"/>
            <a:ext cx="2470731" cy="6857999"/>
            <a:chOff x="-649347" y="0"/>
            <a:chExt cx="2470731" cy="6857999"/>
          </a:xfrm>
        </p:grpSpPr>
        <p:sp>
          <p:nvSpPr>
            <p:cNvPr id="9" name="Rectangle: Rounded Corners 8">
              <a:extLst>
                <a:ext uri="{FF2B5EF4-FFF2-40B4-BE49-F238E27FC236}">
                  <a16:creationId xmlns:a16="http://schemas.microsoft.com/office/drawing/2014/main" id="{83736AA3-9C94-6B75-2AE1-D5E66C469003}"/>
                </a:ext>
              </a:extLst>
            </p:cNvPr>
            <p:cNvSpPr/>
            <p:nvPr/>
          </p:nvSpPr>
          <p:spPr>
            <a:xfrm>
              <a:off x="-649347" y="0"/>
              <a:ext cx="2470731" cy="6857999"/>
            </a:xfrm>
            <a:prstGeom prst="roundRect">
              <a:avLst/>
            </a:prstGeom>
            <a:solidFill>
              <a:srgbClr val="C53A6A"/>
            </a:solidFill>
            <a:ln w="57150">
              <a:solidFill>
                <a:srgbClr val="9F0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TextBox 9">
              <a:extLst>
                <a:ext uri="{FF2B5EF4-FFF2-40B4-BE49-F238E27FC236}">
                  <a16:creationId xmlns:a16="http://schemas.microsoft.com/office/drawing/2014/main" id="{E7E2189B-84FA-4D92-E65D-B876E5899CF2}"/>
                </a:ext>
              </a:extLst>
            </p:cNvPr>
            <p:cNvSpPr txBox="1"/>
            <p:nvPr/>
          </p:nvSpPr>
          <p:spPr>
            <a:xfrm rot="10800000">
              <a:off x="159390" y="611347"/>
              <a:ext cx="1661993" cy="5635304"/>
            </a:xfrm>
            <a:prstGeom prst="rect">
              <a:avLst/>
            </a:prstGeom>
            <a:noFill/>
          </p:spPr>
          <p:txBody>
            <a:bodyPr vert="eaVert" wrap="square" rtlCol="0">
              <a:spAutoFit/>
            </a:bodyPr>
            <a:lstStyle/>
            <a:p>
              <a:r>
                <a:rPr lang="en-MY" sz="9600" b="1">
                  <a:solidFill>
                    <a:schemeClr val="bg1"/>
                  </a:solidFill>
                  <a:latin typeface="Aharoni" panose="02010803020104030203" pitchFamily="2" charset="-79"/>
                  <a:cs typeface="Aharoni" panose="02010803020104030203" pitchFamily="2" charset="-79"/>
                </a:rPr>
                <a:t>CONTENT</a:t>
              </a:r>
            </a:p>
          </p:txBody>
        </p:sp>
      </p:grpSp>
    </p:spTree>
    <p:extLst>
      <p:ext uri="{BB962C8B-B14F-4D97-AF65-F5344CB8AC3E}">
        <p14:creationId xmlns:p14="http://schemas.microsoft.com/office/powerpoint/2010/main" val="10102050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A34630A-B6CE-29C7-9880-3014980FC24F}"/>
              </a:ext>
            </a:extLst>
          </p:cNvPr>
          <p:cNvSpPr/>
          <p:nvPr/>
        </p:nvSpPr>
        <p:spPr>
          <a:xfrm>
            <a:off x="2287092" y="1693589"/>
            <a:ext cx="7617816" cy="4922764"/>
          </a:xfrm>
          <a:prstGeom prst="roundRect">
            <a:avLst/>
          </a:prstGeom>
          <a:solidFill>
            <a:srgbClr val="F5DBE4">
              <a:alpha val="55000"/>
            </a:srgbClr>
          </a:solidFill>
          <a:ln w="28575">
            <a:solidFill>
              <a:srgbClr val="C53A6A"/>
            </a:solidFill>
            <a:extLst>
              <a:ext uri="{C807C97D-BFC1-408E-A445-0C87EB9F89A2}">
                <ask:lineSketchStyleProps xmlns:ask="http://schemas.microsoft.com/office/drawing/2018/sketchyshapes" sd="1219033472">
                  <a:custGeom>
                    <a:avLst/>
                    <a:gdLst>
                      <a:gd name="connsiteX0" fmla="*/ 0 w 8681721"/>
                      <a:gd name="connsiteY0" fmla="*/ 756126 h 4536664"/>
                      <a:gd name="connsiteX1" fmla="*/ 756126 w 8681721"/>
                      <a:gd name="connsiteY1" fmla="*/ 0 h 4536664"/>
                      <a:gd name="connsiteX2" fmla="*/ 1138498 w 8681721"/>
                      <a:gd name="connsiteY2" fmla="*/ 0 h 4536664"/>
                      <a:gd name="connsiteX3" fmla="*/ 1664259 w 8681721"/>
                      <a:gd name="connsiteY3" fmla="*/ 0 h 4536664"/>
                      <a:gd name="connsiteX4" fmla="*/ 2333409 w 8681721"/>
                      <a:gd name="connsiteY4" fmla="*/ 0 h 4536664"/>
                      <a:gd name="connsiteX5" fmla="*/ 2787476 w 8681721"/>
                      <a:gd name="connsiteY5" fmla="*/ 0 h 4536664"/>
                      <a:gd name="connsiteX6" fmla="*/ 3384931 w 8681721"/>
                      <a:gd name="connsiteY6" fmla="*/ 0 h 4536664"/>
                      <a:gd name="connsiteX7" fmla="*/ 3767303 w 8681721"/>
                      <a:gd name="connsiteY7" fmla="*/ 0 h 4536664"/>
                      <a:gd name="connsiteX8" fmla="*/ 4508148 w 8681721"/>
                      <a:gd name="connsiteY8" fmla="*/ 0 h 4536664"/>
                      <a:gd name="connsiteX9" fmla="*/ 5105604 w 8681721"/>
                      <a:gd name="connsiteY9" fmla="*/ 0 h 4536664"/>
                      <a:gd name="connsiteX10" fmla="*/ 5846449 w 8681721"/>
                      <a:gd name="connsiteY10" fmla="*/ 0 h 4536664"/>
                      <a:gd name="connsiteX11" fmla="*/ 6372210 w 8681721"/>
                      <a:gd name="connsiteY11" fmla="*/ 0 h 4536664"/>
                      <a:gd name="connsiteX12" fmla="*/ 6826276 w 8681721"/>
                      <a:gd name="connsiteY12" fmla="*/ 0 h 4536664"/>
                      <a:gd name="connsiteX13" fmla="*/ 7925595 w 8681721"/>
                      <a:gd name="connsiteY13" fmla="*/ 0 h 4536664"/>
                      <a:gd name="connsiteX14" fmla="*/ 8681721 w 8681721"/>
                      <a:gd name="connsiteY14" fmla="*/ 756126 h 4536664"/>
                      <a:gd name="connsiteX15" fmla="*/ 8681721 w 8681721"/>
                      <a:gd name="connsiteY15" fmla="*/ 1260195 h 4536664"/>
                      <a:gd name="connsiteX16" fmla="*/ 8681721 w 8681721"/>
                      <a:gd name="connsiteY16" fmla="*/ 1824752 h 4536664"/>
                      <a:gd name="connsiteX17" fmla="*/ 8681721 w 8681721"/>
                      <a:gd name="connsiteY17" fmla="*/ 2359064 h 4536664"/>
                      <a:gd name="connsiteX18" fmla="*/ 8681721 w 8681721"/>
                      <a:gd name="connsiteY18" fmla="*/ 2802645 h 4536664"/>
                      <a:gd name="connsiteX19" fmla="*/ 8681721 w 8681721"/>
                      <a:gd name="connsiteY19" fmla="*/ 3336958 h 4536664"/>
                      <a:gd name="connsiteX20" fmla="*/ 8681721 w 8681721"/>
                      <a:gd name="connsiteY20" fmla="*/ 3780538 h 4536664"/>
                      <a:gd name="connsiteX21" fmla="*/ 7925595 w 8681721"/>
                      <a:gd name="connsiteY21" fmla="*/ 4536664 h 4536664"/>
                      <a:gd name="connsiteX22" fmla="*/ 7399834 w 8681721"/>
                      <a:gd name="connsiteY22" fmla="*/ 4536664 h 4536664"/>
                      <a:gd name="connsiteX23" fmla="*/ 6945768 w 8681721"/>
                      <a:gd name="connsiteY23" fmla="*/ 4536664 h 4536664"/>
                      <a:gd name="connsiteX24" fmla="*/ 6348312 w 8681721"/>
                      <a:gd name="connsiteY24" fmla="*/ 4536664 h 4536664"/>
                      <a:gd name="connsiteX25" fmla="*/ 5750856 w 8681721"/>
                      <a:gd name="connsiteY25" fmla="*/ 4536664 h 4536664"/>
                      <a:gd name="connsiteX26" fmla="*/ 5225095 w 8681721"/>
                      <a:gd name="connsiteY26" fmla="*/ 4536664 h 4536664"/>
                      <a:gd name="connsiteX27" fmla="*/ 4484250 w 8681721"/>
                      <a:gd name="connsiteY27" fmla="*/ 4536664 h 4536664"/>
                      <a:gd name="connsiteX28" fmla="*/ 4030184 w 8681721"/>
                      <a:gd name="connsiteY28" fmla="*/ 4536664 h 4536664"/>
                      <a:gd name="connsiteX29" fmla="*/ 3289338 w 8681721"/>
                      <a:gd name="connsiteY29" fmla="*/ 4536664 h 4536664"/>
                      <a:gd name="connsiteX30" fmla="*/ 2835272 w 8681721"/>
                      <a:gd name="connsiteY30" fmla="*/ 4536664 h 4536664"/>
                      <a:gd name="connsiteX31" fmla="*/ 2166122 w 8681721"/>
                      <a:gd name="connsiteY31" fmla="*/ 4536664 h 4536664"/>
                      <a:gd name="connsiteX32" fmla="*/ 1425276 w 8681721"/>
                      <a:gd name="connsiteY32" fmla="*/ 4536664 h 4536664"/>
                      <a:gd name="connsiteX33" fmla="*/ 756126 w 8681721"/>
                      <a:gd name="connsiteY33" fmla="*/ 4536664 h 4536664"/>
                      <a:gd name="connsiteX34" fmla="*/ 0 w 8681721"/>
                      <a:gd name="connsiteY34" fmla="*/ 3780538 h 4536664"/>
                      <a:gd name="connsiteX35" fmla="*/ 0 w 8681721"/>
                      <a:gd name="connsiteY35" fmla="*/ 3306713 h 4536664"/>
                      <a:gd name="connsiteX36" fmla="*/ 0 w 8681721"/>
                      <a:gd name="connsiteY36" fmla="*/ 2802645 h 4536664"/>
                      <a:gd name="connsiteX37" fmla="*/ 0 w 8681721"/>
                      <a:gd name="connsiteY37" fmla="*/ 2328820 h 4536664"/>
                      <a:gd name="connsiteX38" fmla="*/ 0 w 8681721"/>
                      <a:gd name="connsiteY38" fmla="*/ 1854996 h 4536664"/>
                      <a:gd name="connsiteX39" fmla="*/ 0 w 8681721"/>
                      <a:gd name="connsiteY39" fmla="*/ 1381171 h 4536664"/>
                      <a:gd name="connsiteX40" fmla="*/ 0 w 8681721"/>
                      <a:gd name="connsiteY40" fmla="*/ 756126 h 453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681721" h="4536664" fill="none" extrusionOk="0">
                        <a:moveTo>
                          <a:pt x="0" y="756126"/>
                        </a:moveTo>
                        <a:cubicBezTo>
                          <a:pt x="-6723" y="326521"/>
                          <a:pt x="230532" y="50192"/>
                          <a:pt x="756126" y="0"/>
                        </a:cubicBezTo>
                        <a:cubicBezTo>
                          <a:pt x="872684" y="-30837"/>
                          <a:pt x="1056237" y="23807"/>
                          <a:pt x="1138498" y="0"/>
                        </a:cubicBezTo>
                        <a:cubicBezTo>
                          <a:pt x="1220759" y="-23807"/>
                          <a:pt x="1407741" y="11968"/>
                          <a:pt x="1664259" y="0"/>
                        </a:cubicBezTo>
                        <a:cubicBezTo>
                          <a:pt x="1920777" y="-11968"/>
                          <a:pt x="2139548" y="70184"/>
                          <a:pt x="2333409" y="0"/>
                        </a:cubicBezTo>
                        <a:cubicBezTo>
                          <a:pt x="2527270" y="-70184"/>
                          <a:pt x="2618570" y="32308"/>
                          <a:pt x="2787476" y="0"/>
                        </a:cubicBezTo>
                        <a:cubicBezTo>
                          <a:pt x="2956382" y="-32308"/>
                          <a:pt x="3123608" y="31544"/>
                          <a:pt x="3384931" y="0"/>
                        </a:cubicBezTo>
                        <a:cubicBezTo>
                          <a:pt x="3646254" y="-31544"/>
                          <a:pt x="3623940" y="6522"/>
                          <a:pt x="3767303" y="0"/>
                        </a:cubicBezTo>
                        <a:cubicBezTo>
                          <a:pt x="3910666" y="-6522"/>
                          <a:pt x="4211091" y="61296"/>
                          <a:pt x="4508148" y="0"/>
                        </a:cubicBezTo>
                        <a:cubicBezTo>
                          <a:pt x="4805206" y="-61296"/>
                          <a:pt x="4984853" y="18282"/>
                          <a:pt x="5105604" y="0"/>
                        </a:cubicBezTo>
                        <a:cubicBezTo>
                          <a:pt x="5226355" y="-18282"/>
                          <a:pt x="5479232" y="17802"/>
                          <a:pt x="5846449" y="0"/>
                        </a:cubicBezTo>
                        <a:cubicBezTo>
                          <a:pt x="6213666" y="-17802"/>
                          <a:pt x="6168037" y="47481"/>
                          <a:pt x="6372210" y="0"/>
                        </a:cubicBezTo>
                        <a:cubicBezTo>
                          <a:pt x="6576383" y="-47481"/>
                          <a:pt x="6599317" y="30769"/>
                          <a:pt x="6826276" y="0"/>
                        </a:cubicBezTo>
                        <a:cubicBezTo>
                          <a:pt x="7053235" y="-30769"/>
                          <a:pt x="7435686" y="26852"/>
                          <a:pt x="7925595" y="0"/>
                        </a:cubicBezTo>
                        <a:cubicBezTo>
                          <a:pt x="8315671" y="9654"/>
                          <a:pt x="8679784" y="241842"/>
                          <a:pt x="8681721" y="756126"/>
                        </a:cubicBezTo>
                        <a:cubicBezTo>
                          <a:pt x="8696462" y="872219"/>
                          <a:pt x="8659960" y="1128679"/>
                          <a:pt x="8681721" y="1260195"/>
                        </a:cubicBezTo>
                        <a:cubicBezTo>
                          <a:pt x="8703482" y="1391711"/>
                          <a:pt x="8658661" y="1595985"/>
                          <a:pt x="8681721" y="1824752"/>
                        </a:cubicBezTo>
                        <a:cubicBezTo>
                          <a:pt x="8704781" y="2053519"/>
                          <a:pt x="8672195" y="2094943"/>
                          <a:pt x="8681721" y="2359064"/>
                        </a:cubicBezTo>
                        <a:cubicBezTo>
                          <a:pt x="8691247" y="2623185"/>
                          <a:pt x="8645628" y="2615442"/>
                          <a:pt x="8681721" y="2802645"/>
                        </a:cubicBezTo>
                        <a:cubicBezTo>
                          <a:pt x="8717814" y="2989848"/>
                          <a:pt x="8670073" y="3209727"/>
                          <a:pt x="8681721" y="3336958"/>
                        </a:cubicBezTo>
                        <a:cubicBezTo>
                          <a:pt x="8693369" y="3464189"/>
                          <a:pt x="8645560" y="3618316"/>
                          <a:pt x="8681721" y="3780538"/>
                        </a:cubicBezTo>
                        <a:cubicBezTo>
                          <a:pt x="8595966" y="4218739"/>
                          <a:pt x="8348680" y="4551717"/>
                          <a:pt x="7925595" y="4536664"/>
                        </a:cubicBezTo>
                        <a:cubicBezTo>
                          <a:pt x="7733833" y="4575276"/>
                          <a:pt x="7568966" y="4509329"/>
                          <a:pt x="7399834" y="4536664"/>
                        </a:cubicBezTo>
                        <a:cubicBezTo>
                          <a:pt x="7230702" y="4563999"/>
                          <a:pt x="7112569" y="4504959"/>
                          <a:pt x="6945768" y="4536664"/>
                        </a:cubicBezTo>
                        <a:cubicBezTo>
                          <a:pt x="6778967" y="4568369"/>
                          <a:pt x="6588776" y="4525224"/>
                          <a:pt x="6348312" y="4536664"/>
                        </a:cubicBezTo>
                        <a:cubicBezTo>
                          <a:pt x="6107848" y="4548104"/>
                          <a:pt x="5951513" y="4519014"/>
                          <a:pt x="5750856" y="4536664"/>
                        </a:cubicBezTo>
                        <a:cubicBezTo>
                          <a:pt x="5550199" y="4554314"/>
                          <a:pt x="5349233" y="4515739"/>
                          <a:pt x="5225095" y="4536664"/>
                        </a:cubicBezTo>
                        <a:cubicBezTo>
                          <a:pt x="5100957" y="4557589"/>
                          <a:pt x="4845787" y="4494296"/>
                          <a:pt x="4484250" y="4536664"/>
                        </a:cubicBezTo>
                        <a:cubicBezTo>
                          <a:pt x="4122714" y="4579032"/>
                          <a:pt x="4181850" y="4482273"/>
                          <a:pt x="4030184" y="4536664"/>
                        </a:cubicBezTo>
                        <a:cubicBezTo>
                          <a:pt x="3878518" y="4591055"/>
                          <a:pt x="3506063" y="4509566"/>
                          <a:pt x="3289338" y="4536664"/>
                        </a:cubicBezTo>
                        <a:cubicBezTo>
                          <a:pt x="3072613" y="4563762"/>
                          <a:pt x="2989667" y="4516597"/>
                          <a:pt x="2835272" y="4536664"/>
                        </a:cubicBezTo>
                        <a:cubicBezTo>
                          <a:pt x="2680877" y="4556731"/>
                          <a:pt x="2487396" y="4503232"/>
                          <a:pt x="2166122" y="4536664"/>
                        </a:cubicBezTo>
                        <a:cubicBezTo>
                          <a:pt x="1844848" y="4570096"/>
                          <a:pt x="1609949" y="4505829"/>
                          <a:pt x="1425276" y="4536664"/>
                        </a:cubicBezTo>
                        <a:cubicBezTo>
                          <a:pt x="1240603" y="4567499"/>
                          <a:pt x="1037658" y="4493978"/>
                          <a:pt x="756126" y="4536664"/>
                        </a:cubicBezTo>
                        <a:cubicBezTo>
                          <a:pt x="340148" y="4557345"/>
                          <a:pt x="-84745" y="4166299"/>
                          <a:pt x="0" y="3780538"/>
                        </a:cubicBezTo>
                        <a:cubicBezTo>
                          <a:pt x="-52203" y="3648874"/>
                          <a:pt x="37547" y="3518713"/>
                          <a:pt x="0" y="3306713"/>
                        </a:cubicBezTo>
                        <a:cubicBezTo>
                          <a:pt x="-37547" y="3094713"/>
                          <a:pt x="44378" y="3017057"/>
                          <a:pt x="0" y="2802645"/>
                        </a:cubicBezTo>
                        <a:cubicBezTo>
                          <a:pt x="-44378" y="2588233"/>
                          <a:pt x="21972" y="2560187"/>
                          <a:pt x="0" y="2328820"/>
                        </a:cubicBezTo>
                        <a:cubicBezTo>
                          <a:pt x="-21972" y="2097453"/>
                          <a:pt x="27704" y="1993914"/>
                          <a:pt x="0" y="1854996"/>
                        </a:cubicBezTo>
                        <a:cubicBezTo>
                          <a:pt x="-27704" y="1716078"/>
                          <a:pt x="38269" y="1559990"/>
                          <a:pt x="0" y="1381171"/>
                        </a:cubicBezTo>
                        <a:cubicBezTo>
                          <a:pt x="-38269" y="1202353"/>
                          <a:pt x="23667" y="995973"/>
                          <a:pt x="0" y="756126"/>
                        </a:cubicBezTo>
                        <a:close/>
                      </a:path>
                      <a:path w="8681721" h="4536664" stroke="0" extrusionOk="0">
                        <a:moveTo>
                          <a:pt x="0" y="756126"/>
                        </a:moveTo>
                        <a:cubicBezTo>
                          <a:pt x="-12727" y="330679"/>
                          <a:pt x="328915" y="3608"/>
                          <a:pt x="756126" y="0"/>
                        </a:cubicBezTo>
                        <a:cubicBezTo>
                          <a:pt x="1014396" y="-31364"/>
                          <a:pt x="1214010" y="68218"/>
                          <a:pt x="1496971" y="0"/>
                        </a:cubicBezTo>
                        <a:cubicBezTo>
                          <a:pt x="1779932" y="-68218"/>
                          <a:pt x="1912549" y="48741"/>
                          <a:pt x="2022732" y="0"/>
                        </a:cubicBezTo>
                        <a:cubicBezTo>
                          <a:pt x="2132915" y="-48741"/>
                          <a:pt x="2314333" y="28034"/>
                          <a:pt x="2476799" y="0"/>
                        </a:cubicBezTo>
                        <a:cubicBezTo>
                          <a:pt x="2639265" y="-28034"/>
                          <a:pt x="2980421" y="70979"/>
                          <a:pt x="3145949" y="0"/>
                        </a:cubicBezTo>
                        <a:cubicBezTo>
                          <a:pt x="3311477" y="-70979"/>
                          <a:pt x="3508213" y="31899"/>
                          <a:pt x="3671710" y="0"/>
                        </a:cubicBezTo>
                        <a:cubicBezTo>
                          <a:pt x="3835207" y="-31899"/>
                          <a:pt x="4058876" y="73664"/>
                          <a:pt x="4412555" y="0"/>
                        </a:cubicBezTo>
                        <a:cubicBezTo>
                          <a:pt x="4766235" y="-73664"/>
                          <a:pt x="4729459" y="24497"/>
                          <a:pt x="4866622" y="0"/>
                        </a:cubicBezTo>
                        <a:cubicBezTo>
                          <a:pt x="5003785" y="-24497"/>
                          <a:pt x="5324590" y="42513"/>
                          <a:pt x="5607467" y="0"/>
                        </a:cubicBezTo>
                        <a:cubicBezTo>
                          <a:pt x="5890345" y="-42513"/>
                          <a:pt x="5898489" y="20517"/>
                          <a:pt x="5989838" y="0"/>
                        </a:cubicBezTo>
                        <a:cubicBezTo>
                          <a:pt x="6081187" y="-20517"/>
                          <a:pt x="6397397" y="61659"/>
                          <a:pt x="6587294" y="0"/>
                        </a:cubicBezTo>
                        <a:cubicBezTo>
                          <a:pt x="6777191" y="-61659"/>
                          <a:pt x="7043333" y="66751"/>
                          <a:pt x="7184750" y="0"/>
                        </a:cubicBezTo>
                        <a:cubicBezTo>
                          <a:pt x="7326167" y="-66751"/>
                          <a:pt x="7715143" y="770"/>
                          <a:pt x="7925595" y="0"/>
                        </a:cubicBezTo>
                        <a:cubicBezTo>
                          <a:pt x="8357013" y="16930"/>
                          <a:pt x="8761704" y="268499"/>
                          <a:pt x="8681721" y="756126"/>
                        </a:cubicBezTo>
                        <a:cubicBezTo>
                          <a:pt x="8727112" y="857063"/>
                          <a:pt x="8625193" y="1020320"/>
                          <a:pt x="8681721" y="1260195"/>
                        </a:cubicBezTo>
                        <a:cubicBezTo>
                          <a:pt x="8738249" y="1500070"/>
                          <a:pt x="8641005" y="1588089"/>
                          <a:pt x="8681721" y="1764263"/>
                        </a:cubicBezTo>
                        <a:cubicBezTo>
                          <a:pt x="8722437" y="1940437"/>
                          <a:pt x="8673184" y="2197122"/>
                          <a:pt x="8681721" y="2328820"/>
                        </a:cubicBezTo>
                        <a:cubicBezTo>
                          <a:pt x="8690258" y="2460518"/>
                          <a:pt x="8658628" y="2691733"/>
                          <a:pt x="8681721" y="2832889"/>
                        </a:cubicBezTo>
                        <a:cubicBezTo>
                          <a:pt x="8704814" y="2974045"/>
                          <a:pt x="8681292" y="3089622"/>
                          <a:pt x="8681721" y="3246225"/>
                        </a:cubicBezTo>
                        <a:cubicBezTo>
                          <a:pt x="8682150" y="3402828"/>
                          <a:pt x="8670216" y="3599203"/>
                          <a:pt x="8681721" y="3780538"/>
                        </a:cubicBezTo>
                        <a:cubicBezTo>
                          <a:pt x="8727734" y="4170842"/>
                          <a:pt x="8331755" y="4554820"/>
                          <a:pt x="7925595" y="4536664"/>
                        </a:cubicBezTo>
                        <a:cubicBezTo>
                          <a:pt x="7754776" y="4588295"/>
                          <a:pt x="7611396" y="4521538"/>
                          <a:pt x="7399834" y="4536664"/>
                        </a:cubicBezTo>
                        <a:cubicBezTo>
                          <a:pt x="7188272" y="4551790"/>
                          <a:pt x="6999981" y="4477636"/>
                          <a:pt x="6802378" y="4536664"/>
                        </a:cubicBezTo>
                        <a:cubicBezTo>
                          <a:pt x="6604775" y="4595692"/>
                          <a:pt x="6503231" y="4530282"/>
                          <a:pt x="6420007" y="4536664"/>
                        </a:cubicBezTo>
                        <a:cubicBezTo>
                          <a:pt x="6336783" y="4543046"/>
                          <a:pt x="6147639" y="4514518"/>
                          <a:pt x="6037635" y="4536664"/>
                        </a:cubicBezTo>
                        <a:cubicBezTo>
                          <a:pt x="5927631" y="4558810"/>
                          <a:pt x="5618674" y="4473363"/>
                          <a:pt x="5440179" y="4536664"/>
                        </a:cubicBezTo>
                        <a:cubicBezTo>
                          <a:pt x="5261684" y="4599965"/>
                          <a:pt x="5143336" y="4536146"/>
                          <a:pt x="4986113" y="4536664"/>
                        </a:cubicBezTo>
                        <a:cubicBezTo>
                          <a:pt x="4828890" y="4537182"/>
                          <a:pt x="4644727" y="4486653"/>
                          <a:pt x="4316962" y="4536664"/>
                        </a:cubicBezTo>
                        <a:cubicBezTo>
                          <a:pt x="3989197" y="4586675"/>
                          <a:pt x="3974462" y="4501259"/>
                          <a:pt x="3862896" y="4536664"/>
                        </a:cubicBezTo>
                        <a:cubicBezTo>
                          <a:pt x="3751330" y="4572069"/>
                          <a:pt x="3498434" y="4526169"/>
                          <a:pt x="3193745" y="4536664"/>
                        </a:cubicBezTo>
                        <a:cubicBezTo>
                          <a:pt x="2889056" y="4547159"/>
                          <a:pt x="2974583" y="4508642"/>
                          <a:pt x="2811374" y="4536664"/>
                        </a:cubicBezTo>
                        <a:cubicBezTo>
                          <a:pt x="2648165" y="4564686"/>
                          <a:pt x="2291623" y="4524799"/>
                          <a:pt x="2142223" y="4536664"/>
                        </a:cubicBezTo>
                        <a:cubicBezTo>
                          <a:pt x="1992823" y="4548529"/>
                          <a:pt x="1871950" y="4521384"/>
                          <a:pt x="1688157" y="4536664"/>
                        </a:cubicBezTo>
                        <a:cubicBezTo>
                          <a:pt x="1504364" y="4551944"/>
                          <a:pt x="1473143" y="4490964"/>
                          <a:pt x="1305785" y="4536664"/>
                        </a:cubicBezTo>
                        <a:cubicBezTo>
                          <a:pt x="1138427" y="4582364"/>
                          <a:pt x="1015174" y="4502432"/>
                          <a:pt x="756126" y="4536664"/>
                        </a:cubicBezTo>
                        <a:cubicBezTo>
                          <a:pt x="310737" y="4640662"/>
                          <a:pt x="19526" y="4203736"/>
                          <a:pt x="0" y="3780538"/>
                        </a:cubicBezTo>
                        <a:cubicBezTo>
                          <a:pt x="-41480" y="3654326"/>
                          <a:pt x="31657" y="3478072"/>
                          <a:pt x="0" y="3246225"/>
                        </a:cubicBezTo>
                        <a:cubicBezTo>
                          <a:pt x="-31657" y="3014378"/>
                          <a:pt x="49842" y="2982850"/>
                          <a:pt x="0" y="2802645"/>
                        </a:cubicBezTo>
                        <a:cubicBezTo>
                          <a:pt x="-49842" y="2622440"/>
                          <a:pt x="1588" y="2461421"/>
                          <a:pt x="0" y="2328820"/>
                        </a:cubicBezTo>
                        <a:cubicBezTo>
                          <a:pt x="-1588" y="2196219"/>
                          <a:pt x="53112" y="1954254"/>
                          <a:pt x="0" y="1824752"/>
                        </a:cubicBezTo>
                        <a:cubicBezTo>
                          <a:pt x="-53112" y="1695250"/>
                          <a:pt x="9207" y="1483383"/>
                          <a:pt x="0" y="1381171"/>
                        </a:cubicBezTo>
                        <a:cubicBezTo>
                          <a:pt x="-9207" y="1278959"/>
                          <a:pt x="12265" y="1040138"/>
                          <a:pt x="0" y="75612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a:solidFill>
                  <a:schemeClr val="tx1"/>
                </a:solidFill>
                <a:latin typeface="Comic Sans MS" panose="030F0702030302020204" pitchFamily="66" charset="0"/>
              </a:rPr>
              <a:t>3. Realease: </a:t>
            </a:r>
          </a:p>
          <a:p>
            <a:pPr>
              <a:lnSpc>
                <a:spcPct val="150000"/>
              </a:lnSpc>
            </a:pPr>
            <a:r>
              <a:rPr lang="en-US" sz="1400">
                <a:solidFill>
                  <a:schemeClr val="tx1"/>
                </a:solidFill>
                <a:latin typeface="Comic Sans MS" panose="030F0702030302020204" pitchFamily="66" charset="0"/>
              </a:rPr>
              <a:t>- At this point, the build is prepared to be deployed in the operational environment. The DevOps department prepares updates or sends several versions to production when the build satisfies all checks based on the organizational demands</a:t>
            </a:r>
            <a:br>
              <a:rPr lang="en-US" sz="1400">
                <a:solidFill>
                  <a:schemeClr val="tx1"/>
                </a:solidFill>
                <a:latin typeface="Comic Sans MS" panose="030F0702030302020204" pitchFamily="66" charset="0"/>
              </a:rPr>
            </a:br>
            <a:endParaRPr lang="en-US" sz="1400">
              <a:solidFill>
                <a:schemeClr val="tx1"/>
              </a:solidFill>
              <a:latin typeface="Comic Sans MS" panose="030F0702030302020204" pitchFamily="66" charset="0"/>
            </a:endParaRPr>
          </a:p>
          <a:p>
            <a:pPr>
              <a:lnSpc>
                <a:spcPct val="150000"/>
              </a:lnSpc>
            </a:pPr>
            <a:r>
              <a:rPr lang="en-US" sz="1400">
                <a:solidFill>
                  <a:schemeClr val="tx1"/>
                </a:solidFill>
                <a:latin typeface="Comic Sans MS" panose="030F0702030302020204" pitchFamily="66" charset="0"/>
              </a:rPr>
              <a:t>4. Deploy:</a:t>
            </a:r>
            <a:br>
              <a:rPr lang="en-US" sz="1400">
                <a:solidFill>
                  <a:schemeClr val="tx1"/>
                </a:solidFill>
                <a:latin typeface="Comic Sans MS" panose="030F0702030302020204" pitchFamily="66" charset="0"/>
              </a:rPr>
            </a:br>
            <a:r>
              <a:rPr lang="en-US" sz="1400">
                <a:solidFill>
                  <a:schemeClr val="tx1"/>
                </a:solidFill>
                <a:latin typeface="Comic Sans MS" panose="030F0702030302020204" pitchFamily="66" charset="0"/>
              </a:rPr>
              <a:t>- In the deploy phase, the project is prepared for the production environment and is operating as planned in that environment. This would be the responsibility of the operations team; in DevOps, it is a shared responsibility. This shared duty pushes team members to collaborate to guarantee a successful deployment.</a:t>
            </a:r>
            <a:endParaRPr lang="en-US" sz="1050">
              <a:solidFill>
                <a:schemeClr val="tx1"/>
              </a:solidFill>
              <a:latin typeface="Comic Sans MS" panose="030F0702030302020204" pitchFamily="66" charset="0"/>
            </a:endParaRPr>
          </a:p>
        </p:txBody>
      </p:sp>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1"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Life Cycle of DevOps</a:t>
            </a:r>
          </a:p>
        </p:txBody>
      </p:sp>
      <p:grpSp>
        <p:nvGrpSpPr>
          <p:cNvPr id="8" name="Group 7">
            <a:extLst>
              <a:ext uri="{FF2B5EF4-FFF2-40B4-BE49-F238E27FC236}">
                <a16:creationId xmlns:a16="http://schemas.microsoft.com/office/drawing/2014/main" id="{27DBADC7-5837-6D34-3A4A-9E0F09F637F7}"/>
              </a:ext>
            </a:extLst>
          </p:cNvPr>
          <p:cNvGrpSpPr/>
          <p:nvPr/>
        </p:nvGrpSpPr>
        <p:grpSpPr>
          <a:xfrm>
            <a:off x="-5737163" y="0"/>
            <a:ext cx="2470731" cy="6857999"/>
            <a:chOff x="-649347" y="0"/>
            <a:chExt cx="2470731" cy="6857999"/>
          </a:xfrm>
        </p:grpSpPr>
        <p:sp>
          <p:nvSpPr>
            <p:cNvPr id="9" name="Rectangle: Rounded Corners 8">
              <a:extLst>
                <a:ext uri="{FF2B5EF4-FFF2-40B4-BE49-F238E27FC236}">
                  <a16:creationId xmlns:a16="http://schemas.microsoft.com/office/drawing/2014/main" id="{83736AA3-9C94-6B75-2AE1-D5E66C469003}"/>
                </a:ext>
              </a:extLst>
            </p:cNvPr>
            <p:cNvSpPr/>
            <p:nvPr/>
          </p:nvSpPr>
          <p:spPr>
            <a:xfrm>
              <a:off x="-649347" y="0"/>
              <a:ext cx="2470731" cy="6857999"/>
            </a:xfrm>
            <a:prstGeom prst="roundRect">
              <a:avLst/>
            </a:prstGeom>
            <a:solidFill>
              <a:srgbClr val="C53A6A"/>
            </a:solidFill>
            <a:ln w="57150">
              <a:solidFill>
                <a:srgbClr val="9F0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TextBox 9">
              <a:extLst>
                <a:ext uri="{FF2B5EF4-FFF2-40B4-BE49-F238E27FC236}">
                  <a16:creationId xmlns:a16="http://schemas.microsoft.com/office/drawing/2014/main" id="{E7E2189B-84FA-4D92-E65D-B876E5899CF2}"/>
                </a:ext>
              </a:extLst>
            </p:cNvPr>
            <p:cNvSpPr txBox="1"/>
            <p:nvPr/>
          </p:nvSpPr>
          <p:spPr>
            <a:xfrm rot="10800000">
              <a:off x="159390" y="611347"/>
              <a:ext cx="1661993" cy="5635304"/>
            </a:xfrm>
            <a:prstGeom prst="rect">
              <a:avLst/>
            </a:prstGeom>
            <a:noFill/>
          </p:spPr>
          <p:txBody>
            <a:bodyPr vert="eaVert" wrap="square" rtlCol="0">
              <a:spAutoFit/>
            </a:bodyPr>
            <a:lstStyle/>
            <a:p>
              <a:r>
                <a:rPr lang="en-MY" sz="9600" b="1">
                  <a:solidFill>
                    <a:schemeClr val="bg1"/>
                  </a:solidFill>
                  <a:latin typeface="Aharoni" panose="02010803020104030203" pitchFamily="2" charset="-79"/>
                  <a:cs typeface="Aharoni" panose="02010803020104030203" pitchFamily="2" charset="-79"/>
                </a:rPr>
                <a:t>CONTENT</a:t>
              </a:r>
            </a:p>
          </p:txBody>
        </p:sp>
      </p:grpSp>
    </p:spTree>
    <p:extLst>
      <p:ext uri="{BB962C8B-B14F-4D97-AF65-F5344CB8AC3E}">
        <p14:creationId xmlns:p14="http://schemas.microsoft.com/office/powerpoint/2010/main" val="3355914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A34630A-B6CE-29C7-9880-3014980FC24F}"/>
              </a:ext>
            </a:extLst>
          </p:cNvPr>
          <p:cNvSpPr/>
          <p:nvPr/>
        </p:nvSpPr>
        <p:spPr>
          <a:xfrm>
            <a:off x="2787394" y="2128595"/>
            <a:ext cx="6617211" cy="3846075"/>
          </a:xfrm>
          <a:prstGeom prst="roundRect">
            <a:avLst/>
          </a:prstGeom>
          <a:solidFill>
            <a:srgbClr val="F5DBE4">
              <a:alpha val="55000"/>
            </a:srgbClr>
          </a:solidFill>
          <a:ln w="28575">
            <a:solidFill>
              <a:srgbClr val="C53A6A"/>
            </a:solidFill>
            <a:extLst>
              <a:ext uri="{C807C97D-BFC1-408E-A445-0C87EB9F89A2}">
                <ask:lineSketchStyleProps xmlns:ask="http://schemas.microsoft.com/office/drawing/2018/sketchyshapes" sd="1219033472">
                  <a:custGeom>
                    <a:avLst/>
                    <a:gdLst>
                      <a:gd name="connsiteX0" fmla="*/ 0 w 8681721"/>
                      <a:gd name="connsiteY0" fmla="*/ 756126 h 4536664"/>
                      <a:gd name="connsiteX1" fmla="*/ 756126 w 8681721"/>
                      <a:gd name="connsiteY1" fmla="*/ 0 h 4536664"/>
                      <a:gd name="connsiteX2" fmla="*/ 1138498 w 8681721"/>
                      <a:gd name="connsiteY2" fmla="*/ 0 h 4536664"/>
                      <a:gd name="connsiteX3" fmla="*/ 1664259 w 8681721"/>
                      <a:gd name="connsiteY3" fmla="*/ 0 h 4536664"/>
                      <a:gd name="connsiteX4" fmla="*/ 2333409 w 8681721"/>
                      <a:gd name="connsiteY4" fmla="*/ 0 h 4536664"/>
                      <a:gd name="connsiteX5" fmla="*/ 2787476 w 8681721"/>
                      <a:gd name="connsiteY5" fmla="*/ 0 h 4536664"/>
                      <a:gd name="connsiteX6" fmla="*/ 3384931 w 8681721"/>
                      <a:gd name="connsiteY6" fmla="*/ 0 h 4536664"/>
                      <a:gd name="connsiteX7" fmla="*/ 3767303 w 8681721"/>
                      <a:gd name="connsiteY7" fmla="*/ 0 h 4536664"/>
                      <a:gd name="connsiteX8" fmla="*/ 4508148 w 8681721"/>
                      <a:gd name="connsiteY8" fmla="*/ 0 h 4536664"/>
                      <a:gd name="connsiteX9" fmla="*/ 5105604 w 8681721"/>
                      <a:gd name="connsiteY9" fmla="*/ 0 h 4536664"/>
                      <a:gd name="connsiteX10" fmla="*/ 5846449 w 8681721"/>
                      <a:gd name="connsiteY10" fmla="*/ 0 h 4536664"/>
                      <a:gd name="connsiteX11" fmla="*/ 6372210 w 8681721"/>
                      <a:gd name="connsiteY11" fmla="*/ 0 h 4536664"/>
                      <a:gd name="connsiteX12" fmla="*/ 6826276 w 8681721"/>
                      <a:gd name="connsiteY12" fmla="*/ 0 h 4536664"/>
                      <a:gd name="connsiteX13" fmla="*/ 7925595 w 8681721"/>
                      <a:gd name="connsiteY13" fmla="*/ 0 h 4536664"/>
                      <a:gd name="connsiteX14" fmla="*/ 8681721 w 8681721"/>
                      <a:gd name="connsiteY14" fmla="*/ 756126 h 4536664"/>
                      <a:gd name="connsiteX15" fmla="*/ 8681721 w 8681721"/>
                      <a:gd name="connsiteY15" fmla="*/ 1260195 h 4536664"/>
                      <a:gd name="connsiteX16" fmla="*/ 8681721 w 8681721"/>
                      <a:gd name="connsiteY16" fmla="*/ 1824752 h 4536664"/>
                      <a:gd name="connsiteX17" fmla="*/ 8681721 w 8681721"/>
                      <a:gd name="connsiteY17" fmla="*/ 2359064 h 4536664"/>
                      <a:gd name="connsiteX18" fmla="*/ 8681721 w 8681721"/>
                      <a:gd name="connsiteY18" fmla="*/ 2802645 h 4536664"/>
                      <a:gd name="connsiteX19" fmla="*/ 8681721 w 8681721"/>
                      <a:gd name="connsiteY19" fmla="*/ 3336958 h 4536664"/>
                      <a:gd name="connsiteX20" fmla="*/ 8681721 w 8681721"/>
                      <a:gd name="connsiteY20" fmla="*/ 3780538 h 4536664"/>
                      <a:gd name="connsiteX21" fmla="*/ 7925595 w 8681721"/>
                      <a:gd name="connsiteY21" fmla="*/ 4536664 h 4536664"/>
                      <a:gd name="connsiteX22" fmla="*/ 7399834 w 8681721"/>
                      <a:gd name="connsiteY22" fmla="*/ 4536664 h 4536664"/>
                      <a:gd name="connsiteX23" fmla="*/ 6945768 w 8681721"/>
                      <a:gd name="connsiteY23" fmla="*/ 4536664 h 4536664"/>
                      <a:gd name="connsiteX24" fmla="*/ 6348312 w 8681721"/>
                      <a:gd name="connsiteY24" fmla="*/ 4536664 h 4536664"/>
                      <a:gd name="connsiteX25" fmla="*/ 5750856 w 8681721"/>
                      <a:gd name="connsiteY25" fmla="*/ 4536664 h 4536664"/>
                      <a:gd name="connsiteX26" fmla="*/ 5225095 w 8681721"/>
                      <a:gd name="connsiteY26" fmla="*/ 4536664 h 4536664"/>
                      <a:gd name="connsiteX27" fmla="*/ 4484250 w 8681721"/>
                      <a:gd name="connsiteY27" fmla="*/ 4536664 h 4536664"/>
                      <a:gd name="connsiteX28" fmla="*/ 4030184 w 8681721"/>
                      <a:gd name="connsiteY28" fmla="*/ 4536664 h 4536664"/>
                      <a:gd name="connsiteX29" fmla="*/ 3289338 w 8681721"/>
                      <a:gd name="connsiteY29" fmla="*/ 4536664 h 4536664"/>
                      <a:gd name="connsiteX30" fmla="*/ 2835272 w 8681721"/>
                      <a:gd name="connsiteY30" fmla="*/ 4536664 h 4536664"/>
                      <a:gd name="connsiteX31" fmla="*/ 2166122 w 8681721"/>
                      <a:gd name="connsiteY31" fmla="*/ 4536664 h 4536664"/>
                      <a:gd name="connsiteX32" fmla="*/ 1425276 w 8681721"/>
                      <a:gd name="connsiteY32" fmla="*/ 4536664 h 4536664"/>
                      <a:gd name="connsiteX33" fmla="*/ 756126 w 8681721"/>
                      <a:gd name="connsiteY33" fmla="*/ 4536664 h 4536664"/>
                      <a:gd name="connsiteX34" fmla="*/ 0 w 8681721"/>
                      <a:gd name="connsiteY34" fmla="*/ 3780538 h 4536664"/>
                      <a:gd name="connsiteX35" fmla="*/ 0 w 8681721"/>
                      <a:gd name="connsiteY35" fmla="*/ 3306713 h 4536664"/>
                      <a:gd name="connsiteX36" fmla="*/ 0 w 8681721"/>
                      <a:gd name="connsiteY36" fmla="*/ 2802645 h 4536664"/>
                      <a:gd name="connsiteX37" fmla="*/ 0 w 8681721"/>
                      <a:gd name="connsiteY37" fmla="*/ 2328820 h 4536664"/>
                      <a:gd name="connsiteX38" fmla="*/ 0 w 8681721"/>
                      <a:gd name="connsiteY38" fmla="*/ 1854996 h 4536664"/>
                      <a:gd name="connsiteX39" fmla="*/ 0 w 8681721"/>
                      <a:gd name="connsiteY39" fmla="*/ 1381171 h 4536664"/>
                      <a:gd name="connsiteX40" fmla="*/ 0 w 8681721"/>
                      <a:gd name="connsiteY40" fmla="*/ 756126 h 453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681721" h="4536664" fill="none" extrusionOk="0">
                        <a:moveTo>
                          <a:pt x="0" y="756126"/>
                        </a:moveTo>
                        <a:cubicBezTo>
                          <a:pt x="-6723" y="326521"/>
                          <a:pt x="230532" y="50192"/>
                          <a:pt x="756126" y="0"/>
                        </a:cubicBezTo>
                        <a:cubicBezTo>
                          <a:pt x="872684" y="-30837"/>
                          <a:pt x="1056237" y="23807"/>
                          <a:pt x="1138498" y="0"/>
                        </a:cubicBezTo>
                        <a:cubicBezTo>
                          <a:pt x="1220759" y="-23807"/>
                          <a:pt x="1407741" y="11968"/>
                          <a:pt x="1664259" y="0"/>
                        </a:cubicBezTo>
                        <a:cubicBezTo>
                          <a:pt x="1920777" y="-11968"/>
                          <a:pt x="2139548" y="70184"/>
                          <a:pt x="2333409" y="0"/>
                        </a:cubicBezTo>
                        <a:cubicBezTo>
                          <a:pt x="2527270" y="-70184"/>
                          <a:pt x="2618570" y="32308"/>
                          <a:pt x="2787476" y="0"/>
                        </a:cubicBezTo>
                        <a:cubicBezTo>
                          <a:pt x="2956382" y="-32308"/>
                          <a:pt x="3123608" y="31544"/>
                          <a:pt x="3384931" y="0"/>
                        </a:cubicBezTo>
                        <a:cubicBezTo>
                          <a:pt x="3646254" y="-31544"/>
                          <a:pt x="3623940" y="6522"/>
                          <a:pt x="3767303" y="0"/>
                        </a:cubicBezTo>
                        <a:cubicBezTo>
                          <a:pt x="3910666" y="-6522"/>
                          <a:pt x="4211091" y="61296"/>
                          <a:pt x="4508148" y="0"/>
                        </a:cubicBezTo>
                        <a:cubicBezTo>
                          <a:pt x="4805206" y="-61296"/>
                          <a:pt x="4984853" y="18282"/>
                          <a:pt x="5105604" y="0"/>
                        </a:cubicBezTo>
                        <a:cubicBezTo>
                          <a:pt x="5226355" y="-18282"/>
                          <a:pt x="5479232" y="17802"/>
                          <a:pt x="5846449" y="0"/>
                        </a:cubicBezTo>
                        <a:cubicBezTo>
                          <a:pt x="6213666" y="-17802"/>
                          <a:pt x="6168037" y="47481"/>
                          <a:pt x="6372210" y="0"/>
                        </a:cubicBezTo>
                        <a:cubicBezTo>
                          <a:pt x="6576383" y="-47481"/>
                          <a:pt x="6599317" y="30769"/>
                          <a:pt x="6826276" y="0"/>
                        </a:cubicBezTo>
                        <a:cubicBezTo>
                          <a:pt x="7053235" y="-30769"/>
                          <a:pt x="7435686" y="26852"/>
                          <a:pt x="7925595" y="0"/>
                        </a:cubicBezTo>
                        <a:cubicBezTo>
                          <a:pt x="8315671" y="9654"/>
                          <a:pt x="8679784" y="241842"/>
                          <a:pt x="8681721" y="756126"/>
                        </a:cubicBezTo>
                        <a:cubicBezTo>
                          <a:pt x="8696462" y="872219"/>
                          <a:pt x="8659960" y="1128679"/>
                          <a:pt x="8681721" y="1260195"/>
                        </a:cubicBezTo>
                        <a:cubicBezTo>
                          <a:pt x="8703482" y="1391711"/>
                          <a:pt x="8658661" y="1595985"/>
                          <a:pt x="8681721" y="1824752"/>
                        </a:cubicBezTo>
                        <a:cubicBezTo>
                          <a:pt x="8704781" y="2053519"/>
                          <a:pt x="8672195" y="2094943"/>
                          <a:pt x="8681721" y="2359064"/>
                        </a:cubicBezTo>
                        <a:cubicBezTo>
                          <a:pt x="8691247" y="2623185"/>
                          <a:pt x="8645628" y="2615442"/>
                          <a:pt x="8681721" y="2802645"/>
                        </a:cubicBezTo>
                        <a:cubicBezTo>
                          <a:pt x="8717814" y="2989848"/>
                          <a:pt x="8670073" y="3209727"/>
                          <a:pt x="8681721" y="3336958"/>
                        </a:cubicBezTo>
                        <a:cubicBezTo>
                          <a:pt x="8693369" y="3464189"/>
                          <a:pt x="8645560" y="3618316"/>
                          <a:pt x="8681721" y="3780538"/>
                        </a:cubicBezTo>
                        <a:cubicBezTo>
                          <a:pt x="8595966" y="4218739"/>
                          <a:pt x="8348680" y="4551717"/>
                          <a:pt x="7925595" y="4536664"/>
                        </a:cubicBezTo>
                        <a:cubicBezTo>
                          <a:pt x="7733833" y="4575276"/>
                          <a:pt x="7568966" y="4509329"/>
                          <a:pt x="7399834" y="4536664"/>
                        </a:cubicBezTo>
                        <a:cubicBezTo>
                          <a:pt x="7230702" y="4563999"/>
                          <a:pt x="7112569" y="4504959"/>
                          <a:pt x="6945768" y="4536664"/>
                        </a:cubicBezTo>
                        <a:cubicBezTo>
                          <a:pt x="6778967" y="4568369"/>
                          <a:pt x="6588776" y="4525224"/>
                          <a:pt x="6348312" y="4536664"/>
                        </a:cubicBezTo>
                        <a:cubicBezTo>
                          <a:pt x="6107848" y="4548104"/>
                          <a:pt x="5951513" y="4519014"/>
                          <a:pt x="5750856" y="4536664"/>
                        </a:cubicBezTo>
                        <a:cubicBezTo>
                          <a:pt x="5550199" y="4554314"/>
                          <a:pt x="5349233" y="4515739"/>
                          <a:pt x="5225095" y="4536664"/>
                        </a:cubicBezTo>
                        <a:cubicBezTo>
                          <a:pt x="5100957" y="4557589"/>
                          <a:pt x="4845787" y="4494296"/>
                          <a:pt x="4484250" y="4536664"/>
                        </a:cubicBezTo>
                        <a:cubicBezTo>
                          <a:pt x="4122714" y="4579032"/>
                          <a:pt x="4181850" y="4482273"/>
                          <a:pt x="4030184" y="4536664"/>
                        </a:cubicBezTo>
                        <a:cubicBezTo>
                          <a:pt x="3878518" y="4591055"/>
                          <a:pt x="3506063" y="4509566"/>
                          <a:pt x="3289338" y="4536664"/>
                        </a:cubicBezTo>
                        <a:cubicBezTo>
                          <a:pt x="3072613" y="4563762"/>
                          <a:pt x="2989667" y="4516597"/>
                          <a:pt x="2835272" y="4536664"/>
                        </a:cubicBezTo>
                        <a:cubicBezTo>
                          <a:pt x="2680877" y="4556731"/>
                          <a:pt x="2487396" y="4503232"/>
                          <a:pt x="2166122" y="4536664"/>
                        </a:cubicBezTo>
                        <a:cubicBezTo>
                          <a:pt x="1844848" y="4570096"/>
                          <a:pt x="1609949" y="4505829"/>
                          <a:pt x="1425276" y="4536664"/>
                        </a:cubicBezTo>
                        <a:cubicBezTo>
                          <a:pt x="1240603" y="4567499"/>
                          <a:pt x="1037658" y="4493978"/>
                          <a:pt x="756126" y="4536664"/>
                        </a:cubicBezTo>
                        <a:cubicBezTo>
                          <a:pt x="340148" y="4557345"/>
                          <a:pt x="-84745" y="4166299"/>
                          <a:pt x="0" y="3780538"/>
                        </a:cubicBezTo>
                        <a:cubicBezTo>
                          <a:pt x="-52203" y="3648874"/>
                          <a:pt x="37547" y="3518713"/>
                          <a:pt x="0" y="3306713"/>
                        </a:cubicBezTo>
                        <a:cubicBezTo>
                          <a:pt x="-37547" y="3094713"/>
                          <a:pt x="44378" y="3017057"/>
                          <a:pt x="0" y="2802645"/>
                        </a:cubicBezTo>
                        <a:cubicBezTo>
                          <a:pt x="-44378" y="2588233"/>
                          <a:pt x="21972" y="2560187"/>
                          <a:pt x="0" y="2328820"/>
                        </a:cubicBezTo>
                        <a:cubicBezTo>
                          <a:pt x="-21972" y="2097453"/>
                          <a:pt x="27704" y="1993914"/>
                          <a:pt x="0" y="1854996"/>
                        </a:cubicBezTo>
                        <a:cubicBezTo>
                          <a:pt x="-27704" y="1716078"/>
                          <a:pt x="38269" y="1559990"/>
                          <a:pt x="0" y="1381171"/>
                        </a:cubicBezTo>
                        <a:cubicBezTo>
                          <a:pt x="-38269" y="1202353"/>
                          <a:pt x="23667" y="995973"/>
                          <a:pt x="0" y="756126"/>
                        </a:cubicBezTo>
                        <a:close/>
                      </a:path>
                      <a:path w="8681721" h="4536664" stroke="0" extrusionOk="0">
                        <a:moveTo>
                          <a:pt x="0" y="756126"/>
                        </a:moveTo>
                        <a:cubicBezTo>
                          <a:pt x="-12727" y="330679"/>
                          <a:pt x="328915" y="3608"/>
                          <a:pt x="756126" y="0"/>
                        </a:cubicBezTo>
                        <a:cubicBezTo>
                          <a:pt x="1014396" y="-31364"/>
                          <a:pt x="1214010" y="68218"/>
                          <a:pt x="1496971" y="0"/>
                        </a:cubicBezTo>
                        <a:cubicBezTo>
                          <a:pt x="1779932" y="-68218"/>
                          <a:pt x="1912549" y="48741"/>
                          <a:pt x="2022732" y="0"/>
                        </a:cubicBezTo>
                        <a:cubicBezTo>
                          <a:pt x="2132915" y="-48741"/>
                          <a:pt x="2314333" y="28034"/>
                          <a:pt x="2476799" y="0"/>
                        </a:cubicBezTo>
                        <a:cubicBezTo>
                          <a:pt x="2639265" y="-28034"/>
                          <a:pt x="2980421" y="70979"/>
                          <a:pt x="3145949" y="0"/>
                        </a:cubicBezTo>
                        <a:cubicBezTo>
                          <a:pt x="3311477" y="-70979"/>
                          <a:pt x="3508213" y="31899"/>
                          <a:pt x="3671710" y="0"/>
                        </a:cubicBezTo>
                        <a:cubicBezTo>
                          <a:pt x="3835207" y="-31899"/>
                          <a:pt x="4058876" y="73664"/>
                          <a:pt x="4412555" y="0"/>
                        </a:cubicBezTo>
                        <a:cubicBezTo>
                          <a:pt x="4766235" y="-73664"/>
                          <a:pt x="4729459" y="24497"/>
                          <a:pt x="4866622" y="0"/>
                        </a:cubicBezTo>
                        <a:cubicBezTo>
                          <a:pt x="5003785" y="-24497"/>
                          <a:pt x="5324590" y="42513"/>
                          <a:pt x="5607467" y="0"/>
                        </a:cubicBezTo>
                        <a:cubicBezTo>
                          <a:pt x="5890345" y="-42513"/>
                          <a:pt x="5898489" y="20517"/>
                          <a:pt x="5989838" y="0"/>
                        </a:cubicBezTo>
                        <a:cubicBezTo>
                          <a:pt x="6081187" y="-20517"/>
                          <a:pt x="6397397" y="61659"/>
                          <a:pt x="6587294" y="0"/>
                        </a:cubicBezTo>
                        <a:cubicBezTo>
                          <a:pt x="6777191" y="-61659"/>
                          <a:pt x="7043333" y="66751"/>
                          <a:pt x="7184750" y="0"/>
                        </a:cubicBezTo>
                        <a:cubicBezTo>
                          <a:pt x="7326167" y="-66751"/>
                          <a:pt x="7715143" y="770"/>
                          <a:pt x="7925595" y="0"/>
                        </a:cubicBezTo>
                        <a:cubicBezTo>
                          <a:pt x="8357013" y="16930"/>
                          <a:pt x="8761704" y="268499"/>
                          <a:pt x="8681721" y="756126"/>
                        </a:cubicBezTo>
                        <a:cubicBezTo>
                          <a:pt x="8727112" y="857063"/>
                          <a:pt x="8625193" y="1020320"/>
                          <a:pt x="8681721" y="1260195"/>
                        </a:cubicBezTo>
                        <a:cubicBezTo>
                          <a:pt x="8738249" y="1500070"/>
                          <a:pt x="8641005" y="1588089"/>
                          <a:pt x="8681721" y="1764263"/>
                        </a:cubicBezTo>
                        <a:cubicBezTo>
                          <a:pt x="8722437" y="1940437"/>
                          <a:pt x="8673184" y="2197122"/>
                          <a:pt x="8681721" y="2328820"/>
                        </a:cubicBezTo>
                        <a:cubicBezTo>
                          <a:pt x="8690258" y="2460518"/>
                          <a:pt x="8658628" y="2691733"/>
                          <a:pt x="8681721" y="2832889"/>
                        </a:cubicBezTo>
                        <a:cubicBezTo>
                          <a:pt x="8704814" y="2974045"/>
                          <a:pt x="8681292" y="3089622"/>
                          <a:pt x="8681721" y="3246225"/>
                        </a:cubicBezTo>
                        <a:cubicBezTo>
                          <a:pt x="8682150" y="3402828"/>
                          <a:pt x="8670216" y="3599203"/>
                          <a:pt x="8681721" y="3780538"/>
                        </a:cubicBezTo>
                        <a:cubicBezTo>
                          <a:pt x="8727734" y="4170842"/>
                          <a:pt x="8331755" y="4554820"/>
                          <a:pt x="7925595" y="4536664"/>
                        </a:cubicBezTo>
                        <a:cubicBezTo>
                          <a:pt x="7754776" y="4588295"/>
                          <a:pt x="7611396" y="4521538"/>
                          <a:pt x="7399834" y="4536664"/>
                        </a:cubicBezTo>
                        <a:cubicBezTo>
                          <a:pt x="7188272" y="4551790"/>
                          <a:pt x="6999981" y="4477636"/>
                          <a:pt x="6802378" y="4536664"/>
                        </a:cubicBezTo>
                        <a:cubicBezTo>
                          <a:pt x="6604775" y="4595692"/>
                          <a:pt x="6503231" y="4530282"/>
                          <a:pt x="6420007" y="4536664"/>
                        </a:cubicBezTo>
                        <a:cubicBezTo>
                          <a:pt x="6336783" y="4543046"/>
                          <a:pt x="6147639" y="4514518"/>
                          <a:pt x="6037635" y="4536664"/>
                        </a:cubicBezTo>
                        <a:cubicBezTo>
                          <a:pt x="5927631" y="4558810"/>
                          <a:pt x="5618674" y="4473363"/>
                          <a:pt x="5440179" y="4536664"/>
                        </a:cubicBezTo>
                        <a:cubicBezTo>
                          <a:pt x="5261684" y="4599965"/>
                          <a:pt x="5143336" y="4536146"/>
                          <a:pt x="4986113" y="4536664"/>
                        </a:cubicBezTo>
                        <a:cubicBezTo>
                          <a:pt x="4828890" y="4537182"/>
                          <a:pt x="4644727" y="4486653"/>
                          <a:pt x="4316962" y="4536664"/>
                        </a:cubicBezTo>
                        <a:cubicBezTo>
                          <a:pt x="3989197" y="4586675"/>
                          <a:pt x="3974462" y="4501259"/>
                          <a:pt x="3862896" y="4536664"/>
                        </a:cubicBezTo>
                        <a:cubicBezTo>
                          <a:pt x="3751330" y="4572069"/>
                          <a:pt x="3498434" y="4526169"/>
                          <a:pt x="3193745" y="4536664"/>
                        </a:cubicBezTo>
                        <a:cubicBezTo>
                          <a:pt x="2889056" y="4547159"/>
                          <a:pt x="2974583" y="4508642"/>
                          <a:pt x="2811374" y="4536664"/>
                        </a:cubicBezTo>
                        <a:cubicBezTo>
                          <a:pt x="2648165" y="4564686"/>
                          <a:pt x="2291623" y="4524799"/>
                          <a:pt x="2142223" y="4536664"/>
                        </a:cubicBezTo>
                        <a:cubicBezTo>
                          <a:pt x="1992823" y="4548529"/>
                          <a:pt x="1871950" y="4521384"/>
                          <a:pt x="1688157" y="4536664"/>
                        </a:cubicBezTo>
                        <a:cubicBezTo>
                          <a:pt x="1504364" y="4551944"/>
                          <a:pt x="1473143" y="4490964"/>
                          <a:pt x="1305785" y="4536664"/>
                        </a:cubicBezTo>
                        <a:cubicBezTo>
                          <a:pt x="1138427" y="4582364"/>
                          <a:pt x="1015174" y="4502432"/>
                          <a:pt x="756126" y="4536664"/>
                        </a:cubicBezTo>
                        <a:cubicBezTo>
                          <a:pt x="310737" y="4640662"/>
                          <a:pt x="19526" y="4203736"/>
                          <a:pt x="0" y="3780538"/>
                        </a:cubicBezTo>
                        <a:cubicBezTo>
                          <a:pt x="-41480" y="3654326"/>
                          <a:pt x="31657" y="3478072"/>
                          <a:pt x="0" y="3246225"/>
                        </a:cubicBezTo>
                        <a:cubicBezTo>
                          <a:pt x="-31657" y="3014378"/>
                          <a:pt x="49842" y="2982850"/>
                          <a:pt x="0" y="2802645"/>
                        </a:cubicBezTo>
                        <a:cubicBezTo>
                          <a:pt x="-49842" y="2622440"/>
                          <a:pt x="1588" y="2461421"/>
                          <a:pt x="0" y="2328820"/>
                        </a:cubicBezTo>
                        <a:cubicBezTo>
                          <a:pt x="-1588" y="2196219"/>
                          <a:pt x="53112" y="1954254"/>
                          <a:pt x="0" y="1824752"/>
                        </a:cubicBezTo>
                        <a:cubicBezTo>
                          <a:pt x="-53112" y="1695250"/>
                          <a:pt x="9207" y="1483383"/>
                          <a:pt x="0" y="1381171"/>
                        </a:cubicBezTo>
                        <a:cubicBezTo>
                          <a:pt x="-9207" y="1278959"/>
                          <a:pt x="12265" y="1040138"/>
                          <a:pt x="0" y="75612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a:solidFill>
                  <a:schemeClr val="tx1"/>
                </a:solidFill>
                <a:latin typeface="Comic Sans MS" panose="030F0702030302020204" pitchFamily="66" charset="0"/>
              </a:rPr>
              <a:t>7. Operate:</a:t>
            </a:r>
            <a:br>
              <a:rPr lang="en-US" sz="1400">
                <a:solidFill>
                  <a:schemeClr val="tx1"/>
                </a:solidFill>
                <a:latin typeface="Comic Sans MS" panose="030F0702030302020204" pitchFamily="66" charset="0"/>
              </a:rPr>
            </a:br>
            <a:r>
              <a:rPr lang="en-US" sz="1400">
                <a:solidFill>
                  <a:schemeClr val="tx1"/>
                </a:solidFill>
                <a:latin typeface="Comic Sans MS" panose="030F0702030302020204" pitchFamily="66" charset="0"/>
              </a:rPr>
              <a:t>- test the project in a production environment, and end users utilise the productensure that infrastructure components stay online and grow with demand as needed. This may mean scaling up or down resources as needed. Cloud environments simplify this by providing methods to monitor the load on your system and automatically spinning up new nodes to properly balance the load.User feedback is also gathered in this phase to be used to drive future development efforts, to help shape the future development of the product</a:t>
            </a:r>
          </a:p>
        </p:txBody>
      </p:sp>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1"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Life Cycle of DevOps</a:t>
            </a:r>
          </a:p>
        </p:txBody>
      </p:sp>
      <p:grpSp>
        <p:nvGrpSpPr>
          <p:cNvPr id="8" name="Group 7">
            <a:extLst>
              <a:ext uri="{FF2B5EF4-FFF2-40B4-BE49-F238E27FC236}">
                <a16:creationId xmlns:a16="http://schemas.microsoft.com/office/drawing/2014/main" id="{27DBADC7-5837-6D34-3A4A-9E0F09F637F7}"/>
              </a:ext>
            </a:extLst>
          </p:cNvPr>
          <p:cNvGrpSpPr/>
          <p:nvPr/>
        </p:nvGrpSpPr>
        <p:grpSpPr>
          <a:xfrm>
            <a:off x="-5737163" y="0"/>
            <a:ext cx="2470731" cy="6857999"/>
            <a:chOff x="-649347" y="0"/>
            <a:chExt cx="2470731" cy="6857999"/>
          </a:xfrm>
        </p:grpSpPr>
        <p:sp>
          <p:nvSpPr>
            <p:cNvPr id="9" name="Rectangle: Rounded Corners 8">
              <a:extLst>
                <a:ext uri="{FF2B5EF4-FFF2-40B4-BE49-F238E27FC236}">
                  <a16:creationId xmlns:a16="http://schemas.microsoft.com/office/drawing/2014/main" id="{83736AA3-9C94-6B75-2AE1-D5E66C469003}"/>
                </a:ext>
              </a:extLst>
            </p:cNvPr>
            <p:cNvSpPr/>
            <p:nvPr/>
          </p:nvSpPr>
          <p:spPr>
            <a:xfrm>
              <a:off x="-649347" y="0"/>
              <a:ext cx="2470731" cy="6857999"/>
            </a:xfrm>
            <a:prstGeom prst="roundRect">
              <a:avLst/>
            </a:prstGeom>
            <a:solidFill>
              <a:srgbClr val="C53A6A"/>
            </a:solidFill>
            <a:ln w="57150">
              <a:solidFill>
                <a:srgbClr val="9F0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TextBox 9">
              <a:extLst>
                <a:ext uri="{FF2B5EF4-FFF2-40B4-BE49-F238E27FC236}">
                  <a16:creationId xmlns:a16="http://schemas.microsoft.com/office/drawing/2014/main" id="{E7E2189B-84FA-4D92-E65D-B876E5899CF2}"/>
                </a:ext>
              </a:extLst>
            </p:cNvPr>
            <p:cNvSpPr txBox="1"/>
            <p:nvPr/>
          </p:nvSpPr>
          <p:spPr>
            <a:xfrm rot="10800000">
              <a:off x="159390" y="611347"/>
              <a:ext cx="1661993" cy="5635304"/>
            </a:xfrm>
            <a:prstGeom prst="rect">
              <a:avLst/>
            </a:prstGeom>
            <a:noFill/>
          </p:spPr>
          <p:txBody>
            <a:bodyPr vert="eaVert" wrap="square" rtlCol="0">
              <a:spAutoFit/>
            </a:bodyPr>
            <a:lstStyle/>
            <a:p>
              <a:r>
                <a:rPr lang="en-MY" sz="9600" b="1">
                  <a:solidFill>
                    <a:schemeClr val="bg1"/>
                  </a:solidFill>
                  <a:latin typeface="Aharoni" panose="02010803020104030203" pitchFamily="2" charset="-79"/>
                  <a:cs typeface="Aharoni" panose="02010803020104030203" pitchFamily="2" charset="-79"/>
                </a:rPr>
                <a:t>CONTENT</a:t>
              </a:r>
            </a:p>
          </p:txBody>
        </p:sp>
      </p:grpSp>
    </p:spTree>
    <p:extLst>
      <p:ext uri="{BB962C8B-B14F-4D97-AF65-F5344CB8AC3E}">
        <p14:creationId xmlns:p14="http://schemas.microsoft.com/office/powerpoint/2010/main" val="20390121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A34630A-B6CE-29C7-9880-3014980FC24F}"/>
              </a:ext>
            </a:extLst>
          </p:cNvPr>
          <p:cNvSpPr/>
          <p:nvPr/>
        </p:nvSpPr>
        <p:spPr>
          <a:xfrm>
            <a:off x="2787394" y="2128595"/>
            <a:ext cx="7191107" cy="4263327"/>
          </a:xfrm>
          <a:prstGeom prst="roundRect">
            <a:avLst/>
          </a:prstGeom>
          <a:solidFill>
            <a:srgbClr val="F5DBE4">
              <a:alpha val="55000"/>
            </a:srgbClr>
          </a:solidFill>
          <a:ln w="28575">
            <a:solidFill>
              <a:srgbClr val="C53A6A"/>
            </a:solidFill>
            <a:extLst>
              <a:ext uri="{C807C97D-BFC1-408E-A445-0C87EB9F89A2}">
                <ask:lineSketchStyleProps xmlns:ask="http://schemas.microsoft.com/office/drawing/2018/sketchyshapes" sd="1219033472">
                  <a:custGeom>
                    <a:avLst/>
                    <a:gdLst>
                      <a:gd name="connsiteX0" fmla="*/ 0 w 8681721"/>
                      <a:gd name="connsiteY0" fmla="*/ 756126 h 4536664"/>
                      <a:gd name="connsiteX1" fmla="*/ 756126 w 8681721"/>
                      <a:gd name="connsiteY1" fmla="*/ 0 h 4536664"/>
                      <a:gd name="connsiteX2" fmla="*/ 1138498 w 8681721"/>
                      <a:gd name="connsiteY2" fmla="*/ 0 h 4536664"/>
                      <a:gd name="connsiteX3" fmla="*/ 1664259 w 8681721"/>
                      <a:gd name="connsiteY3" fmla="*/ 0 h 4536664"/>
                      <a:gd name="connsiteX4" fmla="*/ 2333409 w 8681721"/>
                      <a:gd name="connsiteY4" fmla="*/ 0 h 4536664"/>
                      <a:gd name="connsiteX5" fmla="*/ 2787476 w 8681721"/>
                      <a:gd name="connsiteY5" fmla="*/ 0 h 4536664"/>
                      <a:gd name="connsiteX6" fmla="*/ 3384931 w 8681721"/>
                      <a:gd name="connsiteY6" fmla="*/ 0 h 4536664"/>
                      <a:gd name="connsiteX7" fmla="*/ 3767303 w 8681721"/>
                      <a:gd name="connsiteY7" fmla="*/ 0 h 4536664"/>
                      <a:gd name="connsiteX8" fmla="*/ 4508148 w 8681721"/>
                      <a:gd name="connsiteY8" fmla="*/ 0 h 4536664"/>
                      <a:gd name="connsiteX9" fmla="*/ 5105604 w 8681721"/>
                      <a:gd name="connsiteY9" fmla="*/ 0 h 4536664"/>
                      <a:gd name="connsiteX10" fmla="*/ 5846449 w 8681721"/>
                      <a:gd name="connsiteY10" fmla="*/ 0 h 4536664"/>
                      <a:gd name="connsiteX11" fmla="*/ 6372210 w 8681721"/>
                      <a:gd name="connsiteY11" fmla="*/ 0 h 4536664"/>
                      <a:gd name="connsiteX12" fmla="*/ 6826276 w 8681721"/>
                      <a:gd name="connsiteY12" fmla="*/ 0 h 4536664"/>
                      <a:gd name="connsiteX13" fmla="*/ 7925595 w 8681721"/>
                      <a:gd name="connsiteY13" fmla="*/ 0 h 4536664"/>
                      <a:gd name="connsiteX14" fmla="*/ 8681721 w 8681721"/>
                      <a:gd name="connsiteY14" fmla="*/ 756126 h 4536664"/>
                      <a:gd name="connsiteX15" fmla="*/ 8681721 w 8681721"/>
                      <a:gd name="connsiteY15" fmla="*/ 1260195 h 4536664"/>
                      <a:gd name="connsiteX16" fmla="*/ 8681721 w 8681721"/>
                      <a:gd name="connsiteY16" fmla="*/ 1824752 h 4536664"/>
                      <a:gd name="connsiteX17" fmla="*/ 8681721 w 8681721"/>
                      <a:gd name="connsiteY17" fmla="*/ 2359064 h 4536664"/>
                      <a:gd name="connsiteX18" fmla="*/ 8681721 w 8681721"/>
                      <a:gd name="connsiteY18" fmla="*/ 2802645 h 4536664"/>
                      <a:gd name="connsiteX19" fmla="*/ 8681721 w 8681721"/>
                      <a:gd name="connsiteY19" fmla="*/ 3336958 h 4536664"/>
                      <a:gd name="connsiteX20" fmla="*/ 8681721 w 8681721"/>
                      <a:gd name="connsiteY20" fmla="*/ 3780538 h 4536664"/>
                      <a:gd name="connsiteX21" fmla="*/ 7925595 w 8681721"/>
                      <a:gd name="connsiteY21" fmla="*/ 4536664 h 4536664"/>
                      <a:gd name="connsiteX22" fmla="*/ 7399834 w 8681721"/>
                      <a:gd name="connsiteY22" fmla="*/ 4536664 h 4536664"/>
                      <a:gd name="connsiteX23" fmla="*/ 6945768 w 8681721"/>
                      <a:gd name="connsiteY23" fmla="*/ 4536664 h 4536664"/>
                      <a:gd name="connsiteX24" fmla="*/ 6348312 w 8681721"/>
                      <a:gd name="connsiteY24" fmla="*/ 4536664 h 4536664"/>
                      <a:gd name="connsiteX25" fmla="*/ 5750856 w 8681721"/>
                      <a:gd name="connsiteY25" fmla="*/ 4536664 h 4536664"/>
                      <a:gd name="connsiteX26" fmla="*/ 5225095 w 8681721"/>
                      <a:gd name="connsiteY26" fmla="*/ 4536664 h 4536664"/>
                      <a:gd name="connsiteX27" fmla="*/ 4484250 w 8681721"/>
                      <a:gd name="connsiteY27" fmla="*/ 4536664 h 4536664"/>
                      <a:gd name="connsiteX28" fmla="*/ 4030184 w 8681721"/>
                      <a:gd name="connsiteY28" fmla="*/ 4536664 h 4536664"/>
                      <a:gd name="connsiteX29" fmla="*/ 3289338 w 8681721"/>
                      <a:gd name="connsiteY29" fmla="*/ 4536664 h 4536664"/>
                      <a:gd name="connsiteX30" fmla="*/ 2835272 w 8681721"/>
                      <a:gd name="connsiteY30" fmla="*/ 4536664 h 4536664"/>
                      <a:gd name="connsiteX31" fmla="*/ 2166122 w 8681721"/>
                      <a:gd name="connsiteY31" fmla="*/ 4536664 h 4536664"/>
                      <a:gd name="connsiteX32" fmla="*/ 1425276 w 8681721"/>
                      <a:gd name="connsiteY32" fmla="*/ 4536664 h 4536664"/>
                      <a:gd name="connsiteX33" fmla="*/ 756126 w 8681721"/>
                      <a:gd name="connsiteY33" fmla="*/ 4536664 h 4536664"/>
                      <a:gd name="connsiteX34" fmla="*/ 0 w 8681721"/>
                      <a:gd name="connsiteY34" fmla="*/ 3780538 h 4536664"/>
                      <a:gd name="connsiteX35" fmla="*/ 0 w 8681721"/>
                      <a:gd name="connsiteY35" fmla="*/ 3306713 h 4536664"/>
                      <a:gd name="connsiteX36" fmla="*/ 0 w 8681721"/>
                      <a:gd name="connsiteY36" fmla="*/ 2802645 h 4536664"/>
                      <a:gd name="connsiteX37" fmla="*/ 0 w 8681721"/>
                      <a:gd name="connsiteY37" fmla="*/ 2328820 h 4536664"/>
                      <a:gd name="connsiteX38" fmla="*/ 0 w 8681721"/>
                      <a:gd name="connsiteY38" fmla="*/ 1854996 h 4536664"/>
                      <a:gd name="connsiteX39" fmla="*/ 0 w 8681721"/>
                      <a:gd name="connsiteY39" fmla="*/ 1381171 h 4536664"/>
                      <a:gd name="connsiteX40" fmla="*/ 0 w 8681721"/>
                      <a:gd name="connsiteY40" fmla="*/ 756126 h 453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681721" h="4536664" fill="none" extrusionOk="0">
                        <a:moveTo>
                          <a:pt x="0" y="756126"/>
                        </a:moveTo>
                        <a:cubicBezTo>
                          <a:pt x="-6723" y="326521"/>
                          <a:pt x="230532" y="50192"/>
                          <a:pt x="756126" y="0"/>
                        </a:cubicBezTo>
                        <a:cubicBezTo>
                          <a:pt x="872684" y="-30837"/>
                          <a:pt x="1056237" y="23807"/>
                          <a:pt x="1138498" y="0"/>
                        </a:cubicBezTo>
                        <a:cubicBezTo>
                          <a:pt x="1220759" y="-23807"/>
                          <a:pt x="1407741" y="11968"/>
                          <a:pt x="1664259" y="0"/>
                        </a:cubicBezTo>
                        <a:cubicBezTo>
                          <a:pt x="1920777" y="-11968"/>
                          <a:pt x="2139548" y="70184"/>
                          <a:pt x="2333409" y="0"/>
                        </a:cubicBezTo>
                        <a:cubicBezTo>
                          <a:pt x="2527270" y="-70184"/>
                          <a:pt x="2618570" y="32308"/>
                          <a:pt x="2787476" y="0"/>
                        </a:cubicBezTo>
                        <a:cubicBezTo>
                          <a:pt x="2956382" y="-32308"/>
                          <a:pt x="3123608" y="31544"/>
                          <a:pt x="3384931" y="0"/>
                        </a:cubicBezTo>
                        <a:cubicBezTo>
                          <a:pt x="3646254" y="-31544"/>
                          <a:pt x="3623940" y="6522"/>
                          <a:pt x="3767303" y="0"/>
                        </a:cubicBezTo>
                        <a:cubicBezTo>
                          <a:pt x="3910666" y="-6522"/>
                          <a:pt x="4211091" y="61296"/>
                          <a:pt x="4508148" y="0"/>
                        </a:cubicBezTo>
                        <a:cubicBezTo>
                          <a:pt x="4805206" y="-61296"/>
                          <a:pt x="4984853" y="18282"/>
                          <a:pt x="5105604" y="0"/>
                        </a:cubicBezTo>
                        <a:cubicBezTo>
                          <a:pt x="5226355" y="-18282"/>
                          <a:pt x="5479232" y="17802"/>
                          <a:pt x="5846449" y="0"/>
                        </a:cubicBezTo>
                        <a:cubicBezTo>
                          <a:pt x="6213666" y="-17802"/>
                          <a:pt x="6168037" y="47481"/>
                          <a:pt x="6372210" y="0"/>
                        </a:cubicBezTo>
                        <a:cubicBezTo>
                          <a:pt x="6576383" y="-47481"/>
                          <a:pt x="6599317" y="30769"/>
                          <a:pt x="6826276" y="0"/>
                        </a:cubicBezTo>
                        <a:cubicBezTo>
                          <a:pt x="7053235" y="-30769"/>
                          <a:pt x="7435686" y="26852"/>
                          <a:pt x="7925595" y="0"/>
                        </a:cubicBezTo>
                        <a:cubicBezTo>
                          <a:pt x="8315671" y="9654"/>
                          <a:pt x="8679784" y="241842"/>
                          <a:pt x="8681721" y="756126"/>
                        </a:cubicBezTo>
                        <a:cubicBezTo>
                          <a:pt x="8696462" y="872219"/>
                          <a:pt x="8659960" y="1128679"/>
                          <a:pt x="8681721" y="1260195"/>
                        </a:cubicBezTo>
                        <a:cubicBezTo>
                          <a:pt x="8703482" y="1391711"/>
                          <a:pt x="8658661" y="1595985"/>
                          <a:pt x="8681721" y="1824752"/>
                        </a:cubicBezTo>
                        <a:cubicBezTo>
                          <a:pt x="8704781" y="2053519"/>
                          <a:pt x="8672195" y="2094943"/>
                          <a:pt x="8681721" y="2359064"/>
                        </a:cubicBezTo>
                        <a:cubicBezTo>
                          <a:pt x="8691247" y="2623185"/>
                          <a:pt x="8645628" y="2615442"/>
                          <a:pt x="8681721" y="2802645"/>
                        </a:cubicBezTo>
                        <a:cubicBezTo>
                          <a:pt x="8717814" y="2989848"/>
                          <a:pt x="8670073" y="3209727"/>
                          <a:pt x="8681721" y="3336958"/>
                        </a:cubicBezTo>
                        <a:cubicBezTo>
                          <a:pt x="8693369" y="3464189"/>
                          <a:pt x="8645560" y="3618316"/>
                          <a:pt x="8681721" y="3780538"/>
                        </a:cubicBezTo>
                        <a:cubicBezTo>
                          <a:pt x="8595966" y="4218739"/>
                          <a:pt x="8348680" y="4551717"/>
                          <a:pt x="7925595" y="4536664"/>
                        </a:cubicBezTo>
                        <a:cubicBezTo>
                          <a:pt x="7733833" y="4575276"/>
                          <a:pt x="7568966" y="4509329"/>
                          <a:pt x="7399834" y="4536664"/>
                        </a:cubicBezTo>
                        <a:cubicBezTo>
                          <a:pt x="7230702" y="4563999"/>
                          <a:pt x="7112569" y="4504959"/>
                          <a:pt x="6945768" y="4536664"/>
                        </a:cubicBezTo>
                        <a:cubicBezTo>
                          <a:pt x="6778967" y="4568369"/>
                          <a:pt x="6588776" y="4525224"/>
                          <a:pt x="6348312" y="4536664"/>
                        </a:cubicBezTo>
                        <a:cubicBezTo>
                          <a:pt x="6107848" y="4548104"/>
                          <a:pt x="5951513" y="4519014"/>
                          <a:pt x="5750856" y="4536664"/>
                        </a:cubicBezTo>
                        <a:cubicBezTo>
                          <a:pt x="5550199" y="4554314"/>
                          <a:pt x="5349233" y="4515739"/>
                          <a:pt x="5225095" y="4536664"/>
                        </a:cubicBezTo>
                        <a:cubicBezTo>
                          <a:pt x="5100957" y="4557589"/>
                          <a:pt x="4845787" y="4494296"/>
                          <a:pt x="4484250" y="4536664"/>
                        </a:cubicBezTo>
                        <a:cubicBezTo>
                          <a:pt x="4122714" y="4579032"/>
                          <a:pt x="4181850" y="4482273"/>
                          <a:pt x="4030184" y="4536664"/>
                        </a:cubicBezTo>
                        <a:cubicBezTo>
                          <a:pt x="3878518" y="4591055"/>
                          <a:pt x="3506063" y="4509566"/>
                          <a:pt x="3289338" y="4536664"/>
                        </a:cubicBezTo>
                        <a:cubicBezTo>
                          <a:pt x="3072613" y="4563762"/>
                          <a:pt x="2989667" y="4516597"/>
                          <a:pt x="2835272" y="4536664"/>
                        </a:cubicBezTo>
                        <a:cubicBezTo>
                          <a:pt x="2680877" y="4556731"/>
                          <a:pt x="2487396" y="4503232"/>
                          <a:pt x="2166122" y="4536664"/>
                        </a:cubicBezTo>
                        <a:cubicBezTo>
                          <a:pt x="1844848" y="4570096"/>
                          <a:pt x="1609949" y="4505829"/>
                          <a:pt x="1425276" y="4536664"/>
                        </a:cubicBezTo>
                        <a:cubicBezTo>
                          <a:pt x="1240603" y="4567499"/>
                          <a:pt x="1037658" y="4493978"/>
                          <a:pt x="756126" y="4536664"/>
                        </a:cubicBezTo>
                        <a:cubicBezTo>
                          <a:pt x="340148" y="4557345"/>
                          <a:pt x="-84745" y="4166299"/>
                          <a:pt x="0" y="3780538"/>
                        </a:cubicBezTo>
                        <a:cubicBezTo>
                          <a:pt x="-52203" y="3648874"/>
                          <a:pt x="37547" y="3518713"/>
                          <a:pt x="0" y="3306713"/>
                        </a:cubicBezTo>
                        <a:cubicBezTo>
                          <a:pt x="-37547" y="3094713"/>
                          <a:pt x="44378" y="3017057"/>
                          <a:pt x="0" y="2802645"/>
                        </a:cubicBezTo>
                        <a:cubicBezTo>
                          <a:pt x="-44378" y="2588233"/>
                          <a:pt x="21972" y="2560187"/>
                          <a:pt x="0" y="2328820"/>
                        </a:cubicBezTo>
                        <a:cubicBezTo>
                          <a:pt x="-21972" y="2097453"/>
                          <a:pt x="27704" y="1993914"/>
                          <a:pt x="0" y="1854996"/>
                        </a:cubicBezTo>
                        <a:cubicBezTo>
                          <a:pt x="-27704" y="1716078"/>
                          <a:pt x="38269" y="1559990"/>
                          <a:pt x="0" y="1381171"/>
                        </a:cubicBezTo>
                        <a:cubicBezTo>
                          <a:pt x="-38269" y="1202353"/>
                          <a:pt x="23667" y="995973"/>
                          <a:pt x="0" y="756126"/>
                        </a:cubicBezTo>
                        <a:close/>
                      </a:path>
                      <a:path w="8681721" h="4536664" stroke="0" extrusionOk="0">
                        <a:moveTo>
                          <a:pt x="0" y="756126"/>
                        </a:moveTo>
                        <a:cubicBezTo>
                          <a:pt x="-12727" y="330679"/>
                          <a:pt x="328915" y="3608"/>
                          <a:pt x="756126" y="0"/>
                        </a:cubicBezTo>
                        <a:cubicBezTo>
                          <a:pt x="1014396" y="-31364"/>
                          <a:pt x="1214010" y="68218"/>
                          <a:pt x="1496971" y="0"/>
                        </a:cubicBezTo>
                        <a:cubicBezTo>
                          <a:pt x="1779932" y="-68218"/>
                          <a:pt x="1912549" y="48741"/>
                          <a:pt x="2022732" y="0"/>
                        </a:cubicBezTo>
                        <a:cubicBezTo>
                          <a:pt x="2132915" y="-48741"/>
                          <a:pt x="2314333" y="28034"/>
                          <a:pt x="2476799" y="0"/>
                        </a:cubicBezTo>
                        <a:cubicBezTo>
                          <a:pt x="2639265" y="-28034"/>
                          <a:pt x="2980421" y="70979"/>
                          <a:pt x="3145949" y="0"/>
                        </a:cubicBezTo>
                        <a:cubicBezTo>
                          <a:pt x="3311477" y="-70979"/>
                          <a:pt x="3508213" y="31899"/>
                          <a:pt x="3671710" y="0"/>
                        </a:cubicBezTo>
                        <a:cubicBezTo>
                          <a:pt x="3835207" y="-31899"/>
                          <a:pt x="4058876" y="73664"/>
                          <a:pt x="4412555" y="0"/>
                        </a:cubicBezTo>
                        <a:cubicBezTo>
                          <a:pt x="4766235" y="-73664"/>
                          <a:pt x="4729459" y="24497"/>
                          <a:pt x="4866622" y="0"/>
                        </a:cubicBezTo>
                        <a:cubicBezTo>
                          <a:pt x="5003785" y="-24497"/>
                          <a:pt x="5324590" y="42513"/>
                          <a:pt x="5607467" y="0"/>
                        </a:cubicBezTo>
                        <a:cubicBezTo>
                          <a:pt x="5890345" y="-42513"/>
                          <a:pt x="5898489" y="20517"/>
                          <a:pt x="5989838" y="0"/>
                        </a:cubicBezTo>
                        <a:cubicBezTo>
                          <a:pt x="6081187" y="-20517"/>
                          <a:pt x="6397397" y="61659"/>
                          <a:pt x="6587294" y="0"/>
                        </a:cubicBezTo>
                        <a:cubicBezTo>
                          <a:pt x="6777191" y="-61659"/>
                          <a:pt x="7043333" y="66751"/>
                          <a:pt x="7184750" y="0"/>
                        </a:cubicBezTo>
                        <a:cubicBezTo>
                          <a:pt x="7326167" y="-66751"/>
                          <a:pt x="7715143" y="770"/>
                          <a:pt x="7925595" y="0"/>
                        </a:cubicBezTo>
                        <a:cubicBezTo>
                          <a:pt x="8357013" y="16930"/>
                          <a:pt x="8761704" y="268499"/>
                          <a:pt x="8681721" y="756126"/>
                        </a:cubicBezTo>
                        <a:cubicBezTo>
                          <a:pt x="8727112" y="857063"/>
                          <a:pt x="8625193" y="1020320"/>
                          <a:pt x="8681721" y="1260195"/>
                        </a:cubicBezTo>
                        <a:cubicBezTo>
                          <a:pt x="8738249" y="1500070"/>
                          <a:pt x="8641005" y="1588089"/>
                          <a:pt x="8681721" y="1764263"/>
                        </a:cubicBezTo>
                        <a:cubicBezTo>
                          <a:pt x="8722437" y="1940437"/>
                          <a:pt x="8673184" y="2197122"/>
                          <a:pt x="8681721" y="2328820"/>
                        </a:cubicBezTo>
                        <a:cubicBezTo>
                          <a:pt x="8690258" y="2460518"/>
                          <a:pt x="8658628" y="2691733"/>
                          <a:pt x="8681721" y="2832889"/>
                        </a:cubicBezTo>
                        <a:cubicBezTo>
                          <a:pt x="8704814" y="2974045"/>
                          <a:pt x="8681292" y="3089622"/>
                          <a:pt x="8681721" y="3246225"/>
                        </a:cubicBezTo>
                        <a:cubicBezTo>
                          <a:pt x="8682150" y="3402828"/>
                          <a:pt x="8670216" y="3599203"/>
                          <a:pt x="8681721" y="3780538"/>
                        </a:cubicBezTo>
                        <a:cubicBezTo>
                          <a:pt x="8727734" y="4170842"/>
                          <a:pt x="8331755" y="4554820"/>
                          <a:pt x="7925595" y="4536664"/>
                        </a:cubicBezTo>
                        <a:cubicBezTo>
                          <a:pt x="7754776" y="4588295"/>
                          <a:pt x="7611396" y="4521538"/>
                          <a:pt x="7399834" y="4536664"/>
                        </a:cubicBezTo>
                        <a:cubicBezTo>
                          <a:pt x="7188272" y="4551790"/>
                          <a:pt x="6999981" y="4477636"/>
                          <a:pt x="6802378" y="4536664"/>
                        </a:cubicBezTo>
                        <a:cubicBezTo>
                          <a:pt x="6604775" y="4595692"/>
                          <a:pt x="6503231" y="4530282"/>
                          <a:pt x="6420007" y="4536664"/>
                        </a:cubicBezTo>
                        <a:cubicBezTo>
                          <a:pt x="6336783" y="4543046"/>
                          <a:pt x="6147639" y="4514518"/>
                          <a:pt x="6037635" y="4536664"/>
                        </a:cubicBezTo>
                        <a:cubicBezTo>
                          <a:pt x="5927631" y="4558810"/>
                          <a:pt x="5618674" y="4473363"/>
                          <a:pt x="5440179" y="4536664"/>
                        </a:cubicBezTo>
                        <a:cubicBezTo>
                          <a:pt x="5261684" y="4599965"/>
                          <a:pt x="5143336" y="4536146"/>
                          <a:pt x="4986113" y="4536664"/>
                        </a:cubicBezTo>
                        <a:cubicBezTo>
                          <a:pt x="4828890" y="4537182"/>
                          <a:pt x="4644727" y="4486653"/>
                          <a:pt x="4316962" y="4536664"/>
                        </a:cubicBezTo>
                        <a:cubicBezTo>
                          <a:pt x="3989197" y="4586675"/>
                          <a:pt x="3974462" y="4501259"/>
                          <a:pt x="3862896" y="4536664"/>
                        </a:cubicBezTo>
                        <a:cubicBezTo>
                          <a:pt x="3751330" y="4572069"/>
                          <a:pt x="3498434" y="4526169"/>
                          <a:pt x="3193745" y="4536664"/>
                        </a:cubicBezTo>
                        <a:cubicBezTo>
                          <a:pt x="2889056" y="4547159"/>
                          <a:pt x="2974583" y="4508642"/>
                          <a:pt x="2811374" y="4536664"/>
                        </a:cubicBezTo>
                        <a:cubicBezTo>
                          <a:pt x="2648165" y="4564686"/>
                          <a:pt x="2291623" y="4524799"/>
                          <a:pt x="2142223" y="4536664"/>
                        </a:cubicBezTo>
                        <a:cubicBezTo>
                          <a:pt x="1992823" y="4548529"/>
                          <a:pt x="1871950" y="4521384"/>
                          <a:pt x="1688157" y="4536664"/>
                        </a:cubicBezTo>
                        <a:cubicBezTo>
                          <a:pt x="1504364" y="4551944"/>
                          <a:pt x="1473143" y="4490964"/>
                          <a:pt x="1305785" y="4536664"/>
                        </a:cubicBezTo>
                        <a:cubicBezTo>
                          <a:pt x="1138427" y="4582364"/>
                          <a:pt x="1015174" y="4502432"/>
                          <a:pt x="756126" y="4536664"/>
                        </a:cubicBezTo>
                        <a:cubicBezTo>
                          <a:pt x="310737" y="4640662"/>
                          <a:pt x="19526" y="4203736"/>
                          <a:pt x="0" y="3780538"/>
                        </a:cubicBezTo>
                        <a:cubicBezTo>
                          <a:pt x="-41480" y="3654326"/>
                          <a:pt x="31657" y="3478072"/>
                          <a:pt x="0" y="3246225"/>
                        </a:cubicBezTo>
                        <a:cubicBezTo>
                          <a:pt x="-31657" y="3014378"/>
                          <a:pt x="49842" y="2982850"/>
                          <a:pt x="0" y="2802645"/>
                        </a:cubicBezTo>
                        <a:cubicBezTo>
                          <a:pt x="-49842" y="2622440"/>
                          <a:pt x="1588" y="2461421"/>
                          <a:pt x="0" y="2328820"/>
                        </a:cubicBezTo>
                        <a:cubicBezTo>
                          <a:pt x="-1588" y="2196219"/>
                          <a:pt x="53112" y="1954254"/>
                          <a:pt x="0" y="1824752"/>
                        </a:cubicBezTo>
                        <a:cubicBezTo>
                          <a:pt x="-53112" y="1695250"/>
                          <a:pt x="9207" y="1483383"/>
                          <a:pt x="0" y="1381171"/>
                        </a:cubicBezTo>
                        <a:cubicBezTo>
                          <a:pt x="-9207" y="1278959"/>
                          <a:pt x="12265" y="1040138"/>
                          <a:pt x="0" y="75612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a:solidFill>
                  <a:schemeClr val="tx1"/>
                </a:solidFill>
                <a:latin typeface="Comic Sans MS" panose="030F0702030302020204" pitchFamily="66" charset="0"/>
              </a:rPr>
              <a:t>8. Monitor:</a:t>
            </a:r>
            <a:br>
              <a:rPr lang="en-US" sz="1400">
                <a:solidFill>
                  <a:schemeClr val="tx1"/>
                </a:solidFill>
                <a:latin typeface="Comic Sans MS" panose="030F0702030302020204" pitchFamily="66" charset="0"/>
              </a:rPr>
            </a:br>
            <a:r>
              <a:rPr lang="en-US" sz="1400">
                <a:solidFill>
                  <a:schemeClr val="tx1"/>
                </a:solidFill>
                <a:latin typeface="Comic Sans MS" panose="030F0702030302020204" pitchFamily="66" charset="0"/>
              </a:rPr>
              <a:t>- ensure that things are moving in the right direction. Gathering analytical data of product usage, as well as any feedback, issues, or possibilities for improvement, are recognized and documented. This information is then conveyed to the subsequent iteration to aid in the development process. This phase is essential for planning the next iteration and streamlines the pipeline’s development process.All of this information is then fed back to the Product Manager and the development team to close the loop on the process. It would be easy to say this is where the loop starts again, but the reality is that this process is continuous. There is no start or end, just the continuous evolution of a product throughout its lifespan, which only ends when people move on or don’t need it any more.</a:t>
            </a:r>
          </a:p>
        </p:txBody>
      </p:sp>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1"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Life Cycle of DevOps</a:t>
            </a:r>
          </a:p>
        </p:txBody>
      </p:sp>
      <p:grpSp>
        <p:nvGrpSpPr>
          <p:cNvPr id="8" name="Group 7">
            <a:extLst>
              <a:ext uri="{FF2B5EF4-FFF2-40B4-BE49-F238E27FC236}">
                <a16:creationId xmlns:a16="http://schemas.microsoft.com/office/drawing/2014/main" id="{27DBADC7-5837-6D34-3A4A-9E0F09F637F7}"/>
              </a:ext>
            </a:extLst>
          </p:cNvPr>
          <p:cNvGrpSpPr/>
          <p:nvPr/>
        </p:nvGrpSpPr>
        <p:grpSpPr>
          <a:xfrm>
            <a:off x="-5737163" y="0"/>
            <a:ext cx="2470731" cy="6857999"/>
            <a:chOff x="-649347" y="0"/>
            <a:chExt cx="2470731" cy="6857999"/>
          </a:xfrm>
        </p:grpSpPr>
        <p:sp>
          <p:nvSpPr>
            <p:cNvPr id="9" name="Rectangle: Rounded Corners 8">
              <a:extLst>
                <a:ext uri="{FF2B5EF4-FFF2-40B4-BE49-F238E27FC236}">
                  <a16:creationId xmlns:a16="http://schemas.microsoft.com/office/drawing/2014/main" id="{83736AA3-9C94-6B75-2AE1-D5E66C469003}"/>
                </a:ext>
              </a:extLst>
            </p:cNvPr>
            <p:cNvSpPr/>
            <p:nvPr/>
          </p:nvSpPr>
          <p:spPr>
            <a:xfrm>
              <a:off x="-649347" y="0"/>
              <a:ext cx="2470731" cy="6857999"/>
            </a:xfrm>
            <a:prstGeom prst="roundRect">
              <a:avLst/>
            </a:prstGeom>
            <a:solidFill>
              <a:srgbClr val="C53A6A"/>
            </a:solidFill>
            <a:ln w="57150">
              <a:solidFill>
                <a:srgbClr val="9F0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TextBox 9">
              <a:extLst>
                <a:ext uri="{FF2B5EF4-FFF2-40B4-BE49-F238E27FC236}">
                  <a16:creationId xmlns:a16="http://schemas.microsoft.com/office/drawing/2014/main" id="{E7E2189B-84FA-4D92-E65D-B876E5899CF2}"/>
                </a:ext>
              </a:extLst>
            </p:cNvPr>
            <p:cNvSpPr txBox="1"/>
            <p:nvPr/>
          </p:nvSpPr>
          <p:spPr>
            <a:xfrm rot="10800000">
              <a:off x="159390" y="611347"/>
              <a:ext cx="1661993" cy="5635304"/>
            </a:xfrm>
            <a:prstGeom prst="rect">
              <a:avLst/>
            </a:prstGeom>
            <a:noFill/>
          </p:spPr>
          <p:txBody>
            <a:bodyPr vert="eaVert" wrap="square" rtlCol="0">
              <a:spAutoFit/>
            </a:bodyPr>
            <a:lstStyle/>
            <a:p>
              <a:r>
                <a:rPr lang="en-MY" sz="9600" b="1">
                  <a:solidFill>
                    <a:schemeClr val="bg1"/>
                  </a:solidFill>
                  <a:latin typeface="Aharoni" panose="02010803020104030203" pitchFamily="2" charset="-79"/>
                  <a:cs typeface="Aharoni" panose="02010803020104030203" pitchFamily="2" charset="-79"/>
                </a:rPr>
                <a:t>CONTENT</a:t>
              </a:r>
            </a:p>
          </p:txBody>
        </p:sp>
      </p:grpSp>
    </p:spTree>
    <p:extLst>
      <p:ext uri="{BB962C8B-B14F-4D97-AF65-F5344CB8AC3E}">
        <p14:creationId xmlns:p14="http://schemas.microsoft.com/office/powerpoint/2010/main" val="477147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A34630A-B6CE-29C7-9880-3014980FC24F}"/>
              </a:ext>
            </a:extLst>
          </p:cNvPr>
          <p:cNvSpPr/>
          <p:nvPr/>
        </p:nvSpPr>
        <p:spPr>
          <a:xfrm>
            <a:off x="1278191" y="2057817"/>
            <a:ext cx="7191107" cy="4263327"/>
          </a:xfrm>
          <a:prstGeom prst="roundRect">
            <a:avLst/>
          </a:prstGeom>
          <a:solidFill>
            <a:srgbClr val="F5DBE4">
              <a:alpha val="55000"/>
            </a:srgbClr>
          </a:solidFill>
          <a:ln w="28575">
            <a:solidFill>
              <a:srgbClr val="C53A6A"/>
            </a:solidFill>
            <a:extLst>
              <a:ext uri="{C807C97D-BFC1-408E-A445-0C87EB9F89A2}">
                <ask:lineSketchStyleProps xmlns:ask="http://schemas.microsoft.com/office/drawing/2018/sketchyshapes" sd="1219033472">
                  <a:custGeom>
                    <a:avLst/>
                    <a:gdLst>
                      <a:gd name="connsiteX0" fmla="*/ 0 w 8681721"/>
                      <a:gd name="connsiteY0" fmla="*/ 756126 h 4536664"/>
                      <a:gd name="connsiteX1" fmla="*/ 756126 w 8681721"/>
                      <a:gd name="connsiteY1" fmla="*/ 0 h 4536664"/>
                      <a:gd name="connsiteX2" fmla="*/ 1138498 w 8681721"/>
                      <a:gd name="connsiteY2" fmla="*/ 0 h 4536664"/>
                      <a:gd name="connsiteX3" fmla="*/ 1664259 w 8681721"/>
                      <a:gd name="connsiteY3" fmla="*/ 0 h 4536664"/>
                      <a:gd name="connsiteX4" fmla="*/ 2333409 w 8681721"/>
                      <a:gd name="connsiteY4" fmla="*/ 0 h 4536664"/>
                      <a:gd name="connsiteX5" fmla="*/ 2787476 w 8681721"/>
                      <a:gd name="connsiteY5" fmla="*/ 0 h 4536664"/>
                      <a:gd name="connsiteX6" fmla="*/ 3384931 w 8681721"/>
                      <a:gd name="connsiteY6" fmla="*/ 0 h 4536664"/>
                      <a:gd name="connsiteX7" fmla="*/ 3767303 w 8681721"/>
                      <a:gd name="connsiteY7" fmla="*/ 0 h 4536664"/>
                      <a:gd name="connsiteX8" fmla="*/ 4508148 w 8681721"/>
                      <a:gd name="connsiteY8" fmla="*/ 0 h 4536664"/>
                      <a:gd name="connsiteX9" fmla="*/ 5105604 w 8681721"/>
                      <a:gd name="connsiteY9" fmla="*/ 0 h 4536664"/>
                      <a:gd name="connsiteX10" fmla="*/ 5846449 w 8681721"/>
                      <a:gd name="connsiteY10" fmla="*/ 0 h 4536664"/>
                      <a:gd name="connsiteX11" fmla="*/ 6372210 w 8681721"/>
                      <a:gd name="connsiteY11" fmla="*/ 0 h 4536664"/>
                      <a:gd name="connsiteX12" fmla="*/ 6826276 w 8681721"/>
                      <a:gd name="connsiteY12" fmla="*/ 0 h 4536664"/>
                      <a:gd name="connsiteX13" fmla="*/ 7925595 w 8681721"/>
                      <a:gd name="connsiteY13" fmla="*/ 0 h 4536664"/>
                      <a:gd name="connsiteX14" fmla="*/ 8681721 w 8681721"/>
                      <a:gd name="connsiteY14" fmla="*/ 756126 h 4536664"/>
                      <a:gd name="connsiteX15" fmla="*/ 8681721 w 8681721"/>
                      <a:gd name="connsiteY15" fmla="*/ 1260195 h 4536664"/>
                      <a:gd name="connsiteX16" fmla="*/ 8681721 w 8681721"/>
                      <a:gd name="connsiteY16" fmla="*/ 1824752 h 4536664"/>
                      <a:gd name="connsiteX17" fmla="*/ 8681721 w 8681721"/>
                      <a:gd name="connsiteY17" fmla="*/ 2359064 h 4536664"/>
                      <a:gd name="connsiteX18" fmla="*/ 8681721 w 8681721"/>
                      <a:gd name="connsiteY18" fmla="*/ 2802645 h 4536664"/>
                      <a:gd name="connsiteX19" fmla="*/ 8681721 w 8681721"/>
                      <a:gd name="connsiteY19" fmla="*/ 3336958 h 4536664"/>
                      <a:gd name="connsiteX20" fmla="*/ 8681721 w 8681721"/>
                      <a:gd name="connsiteY20" fmla="*/ 3780538 h 4536664"/>
                      <a:gd name="connsiteX21" fmla="*/ 7925595 w 8681721"/>
                      <a:gd name="connsiteY21" fmla="*/ 4536664 h 4536664"/>
                      <a:gd name="connsiteX22" fmla="*/ 7399834 w 8681721"/>
                      <a:gd name="connsiteY22" fmla="*/ 4536664 h 4536664"/>
                      <a:gd name="connsiteX23" fmla="*/ 6945768 w 8681721"/>
                      <a:gd name="connsiteY23" fmla="*/ 4536664 h 4536664"/>
                      <a:gd name="connsiteX24" fmla="*/ 6348312 w 8681721"/>
                      <a:gd name="connsiteY24" fmla="*/ 4536664 h 4536664"/>
                      <a:gd name="connsiteX25" fmla="*/ 5750856 w 8681721"/>
                      <a:gd name="connsiteY25" fmla="*/ 4536664 h 4536664"/>
                      <a:gd name="connsiteX26" fmla="*/ 5225095 w 8681721"/>
                      <a:gd name="connsiteY26" fmla="*/ 4536664 h 4536664"/>
                      <a:gd name="connsiteX27" fmla="*/ 4484250 w 8681721"/>
                      <a:gd name="connsiteY27" fmla="*/ 4536664 h 4536664"/>
                      <a:gd name="connsiteX28" fmla="*/ 4030184 w 8681721"/>
                      <a:gd name="connsiteY28" fmla="*/ 4536664 h 4536664"/>
                      <a:gd name="connsiteX29" fmla="*/ 3289338 w 8681721"/>
                      <a:gd name="connsiteY29" fmla="*/ 4536664 h 4536664"/>
                      <a:gd name="connsiteX30" fmla="*/ 2835272 w 8681721"/>
                      <a:gd name="connsiteY30" fmla="*/ 4536664 h 4536664"/>
                      <a:gd name="connsiteX31" fmla="*/ 2166122 w 8681721"/>
                      <a:gd name="connsiteY31" fmla="*/ 4536664 h 4536664"/>
                      <a:gd name="connsiteX32" fmla="*/ 1425276 w 8681721"/>
                      <a:gd name="connsiteY32" fmla="*/ 4536664 h 4536664"/>
                      <a:gd name="connsiteX33" fmla="*/ 756126 w 8681721"/>
                      <a:gd name="connsiteY33" fmla="*/ 4536664 h 4536664"/>
                      <a:gd name="connsiteX34" fmla="*/ 0 w 8681721"/>
                      <a:gd name="connsiteY34" fmla="*/ 3780538 h 4536664"/>
                      <a:gd name="connsiteX35" fmla="*/ 0 w 8681721"/>
                      <a:gd name="connsiteY35" fmla="*/ 3306713 h 4536664"/>
                      <a:gd name="connsiteX36" fmla="*/ 0 w 8681721"/>
                      <a:gd name="connsiteY36" fmla="*/ 2802645 h 4536664"/>
                      <a:gd name="connsiteX37" fmla="*/ 0 w 8681721"/>
                      <a:gd name="connsiteY37" fmla="*/ 2328820 h 4536664"/>
                      <a:gd name="connsiteX38" fmla="*/ 0 w 8681721"/>
                      <a:gd name="connsiteY38" fmla="*/ 1854996 h 4536664"/>
                      <a:gd name="connsiteX39" fmla="*/ 0 w 8681721"/>
                      <a:gd name="connsiteY39" fmla="*/ 1381171 h 4536664"/>
                      <a:gd name="connsiteX40" fmla="*/ 0 w 8681721"/>
                      <a:gd name="connsiteY40" fmla="*/ 756126 h 453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681721" h="4536664" fill="none" extrusionOk="0">
                        <a:moveTo>
                          <a:pt x="0" y="756126"/>
                        </a:moveTo>
                        <a:cubicBezTo>
                          <a:pt x="-6723" y="326521"/>
                          <a:pt x="230532" y="50192"/>
                          <a:pt x="756126" y="0"/>
                        </a:cubicBezTo>
                        <a:cubicBezTo>
                          <a:pt x="872684" y="-30837"/>
                          <a:pt x="1056237" y="23807"/>
                          <a:pt x="1138498" y="0"/>
                        </a:cubicBezTo>
                        <a:cubicBezTo>
                          <a:pt x="1220759" y="-23807"/>
                          <a:pt x="1407741" y="11968"/>
                          <a:pt x="1664259" y="0"/>
                        </a:cubicBezTo>
                        <a:cubicBezTo>
                          <a:pt x="1920777" y="-11968"/>
                          <a:pt x="2139548" y="70184"/>
                          <a:pt x="2333409" y="0"/>
                        </a:cubicBezTo>
                        <a:cubicBezTo>
                          <a:pt x="2527270" y="-70184"/>
                          <a:pt x="2618570" y="32308"/>
                          <a:pt x="2787476" y="0"/>
                        </a:cubicBezTo>
                        <a:cubicBezTo>
                          <a:pt x="2956382" y="-32308"/>
                          <a:pt x="3123608" y="31544"/>
                          <a:pt x="3384931" y="0"/>
                        </a:cubicBezTo>
                        <a:cubicBezTo>
                          <a:pt x="3646254" y="-31544"/>
                          <a:pt x="3623940" y="6522"/>
                          <a:pt x="3767303" y="0"/>
                        </a:cubicBezTo>
                        <a:cubicBezTo>
                          <a:pt x="3910666" y="-6522"/>
                          <a:pt x="4211091" y="61296"/>
                          <a:pt x="4508148" y="0"/>
                        </a:cubicBezTo>
                        <a:cubicBezTo>
                          <a:pt x="4805206" y="-61296"/>
                          <a:pt x="4984853" y="18282"/>
                          <a:pt x="5105604" y="0"/>
                        </a:cubicBezTo>
                        <a:cubicBezTo>
                          <a:pt x="5226355" y="-18282"/>
                          <a:pt x="5479232" y="17802"/>
                          <a:pt x="5846449" y="0"/>
                        </a:cubicBezTo>
                        <a:cubicBezTo>
                          <a:pt x="6213666" y="-17802"/>
                          <a:pt x="6168037" y="47481"/>
                          <a:pt x="6372210" y="0"/>
                        </a:cubicBezTo>
                        <a:cubicBezTo>
                          <a:pt x="6576383" y="-47481"/>
                          <a:pt x="6599317" y="30769"/>
                          <a:pt x="6826276" y="0"/>
                        </a:cubicBezTo>
                        <a:cubicBezTo>
                          <a:pt x="7053235" y="-30769"/>
                          <a:pt x="7435686" y="26852"/>
                          <a:pt x="7925595" y="0"/>
                        </a:cubicBezTo>
                        <a:cubicBezTo>
                          <a:pt x="8315671" y="9654"/>
                          <a:pt x="8679784" y="241842"/>
                          <a:pt x="8681721" y="756126"/>
                        </a:cubicBezTo>
                        <a:cubicBezTo>
                          <a:pt x="8696462" y="872219"/>
                          <a:pt x="8659960" y="1128679"/>
                          <a:pt x="8681721" y="1260195"/>
                        </a:cubicBezTo>
                        <a:cubicBezTo>
                          <a:pt x="8703482" y="1391711"/>
                          <a:pt x="8658661" y="1595985"/>
                          <a:pt x="8681721" y="1824752"/>
                        </a:cubicBezTo>
                        <a:cubicBezTo>
                          <a:pt x="8704781" y="2053519"/>
                          <a:pt x="8672195" y="2094943"/>
                          <a:pt x="8681721" y="2359064"/>
                        </a:cubicBezTo>
                        <a:cubicBezTo>
                          <a:pt x="8691247" y="2623185"/>
                          <a:pt x="8645628" y="2615442"/>
                          <a:pt x="8681721" y="2802645"/>
                        </a:cubicBezTo>
                        <a:cubicBezTo>
                          <a:pt x="8717814" y="2989848"/>
                          <a:pt x="8670073" y="3209727"/>
                          <a:pt x="8681721" y="3336958"/>
                        </a:cubicBezTo>
                        <a:cubicBezTo>
                          <a:pt x="8693369" y="3464189"/>
                          <a:pt x="8645560" y="3618316"/>
                          <a:pt x="8681721" y="3780538"/>
                        </a:cubicBezTo>
                        <a:cubicBezTo>
                          <a:pt x="8595966" y="4218739"/>
                          <a:pt x="8348680" y="4551717"/>
                          <a:pt x="7925595" y="4536664"/>
                        </a:cubicBezTo>
                        <a:cubicBezTo>
                          <a:pt x="7733833" y="4575276"/>
                          <a:pt x="7568966" y="4509329"/>
                          <a:pt x="7399834" y="4536664"/>
                        </a:cubicBezTo>
                        <a:cubicBezTo>
                          <a:pt x="7230702" y="4563999"/>
                          <a:pt x="7112569" y="4504959"/>
                          <a:pt x="6945768" y="4536664"/>
                        </a:cubicBezTo>
                        <a:cubicBezTo>
                          <a:pt x="6778967" y="4568369"/>
                          <a:pt x="6588776" y="4525224"/>
                          <a:pt x="6348312" y="4536664"/>
                        </a:cubicBezTo>
                        <a:cubicBezTo>
                          <a:pt x="6107848" y="4548104"/>
                          <a:pt x="5951513" y="4519014"/>
                          <a:pt x="5750856" y="4536664"/>
                        </a:cubicBezTo>
                        <a:cubicBezTo>
                          <a:pt x="5550199" y="4554314"/>
                          <a:pt x="5349233" y="4515739"/>
                          <a:pt x="5225095" y="4536664"/>
                        </a:cubicBezTo>
                        <a:cubicBezTo>
                          <a:pt x="5100957" y="4557589"/>
                          <a:pt x="4845787" y="4494296"/>
                          <a:pt x="4484250" y="4536664"/>
                        </a:cubicBezTo>
                        <a:cubicBezTo>
                          <a:pt x="4122714" y="4579032"/>
                          <a:pt x="4181850" y="4482273"/>
                          <a:pt x="4030184" y="4536664"/>
                        </a:cubicBezTo>
                        <a:cubicBezTo>
                          <a:pt x="3878518" y="4591055"/>
                          <a:pt x="3506063" y="4509566"/>
                          <a:pt x="3289338" y="4536664"/>
                        </a:cubicBezTo>
                        <a:cubicBezTo>
                          <a:pt x="3072613" y="4563762"/>
                          <a:pt x="2989667" y="4516597"/>
                          <a:pt x="2835272" y="4536664"/>
                        </a:cubicBezTo>
                        <a:cubicBezTo>
                          <a:pt x="2680877" y="4556731"/>
                          <a:pt x="2487396" y="4503232"/>
                          <a:pt x="2166122" y="4536664"/>
                        </a:cubicBezTo>
                        <a:cubicBezTo>
                          <a:pt x="1844848" y="4570096"/>
                          <a:pt x="1609949" y="4505829"/>
                          <a:pt x="1425276" y="4536664"/>
                        </a:cubicBezTo>
                        <a:cubicBezTo>
                          <a:pt x="1240603" y="4567499"/>
                          <a:pt x="1037658" y="4493978"/>
                          <a:pt x="756126" y="4536664"/>
                        </a:cubicBezTo>
                        <a:cubicBezTo>
                          <a:pt x="340148" y="4557345"/>
                          <a:pt x="-84745" y="4166299"/>
                          <a:pt x="0" y="3780538"/>
                        </a:cubicBezTo>
                        <a:cubicBezTo>
                          <a:pt x="-52203" y="3648874"/>
                          <a:pt x="37547" y="3518713"/>
                          <a:pt x="0" y="3306713"/>
                        </a:cubicBezTo>
                        <a:cubicBezTo>
                          <a:pt x="-37547" y="3094713"/>
                          <a:pt x="44378" y="3017057"/>
                          <a:pt x="0" y="2802645"/>
                        </a:cubicBezTo>
                        <a:cubicBezTo>
                          <a:pt x="-44378" y="2588233"/>
                          <a:pt x="21972" y="2560187"/>
                          <a:pt x="0" y="2328820"/>
                        </a:cubicBezTo>
                        <a:cubicBezTo>
                          <a:pt x="-21972" y="2097453"/>
                          <a:pt x="27704" y="1993914"/>
                          <a:pt x="0" y="1854996"/>
                        </a:cubicBezTo>
                        <a:cubicBezTo>
                          <a:pt x="-27704" y="1716078"/>
                          <a:pt x="38269" y="1559990"/>
                          <a:pt x="0" y="1381171"/>
                        </a:cubicBezTo>
                        <a:cubicBezTo>
                          <a:pt x="-38269" y="1202353"/>
                          <a:pt x="23667" y="995973"/>
                          <a:pt x="0" y="756126"/>
                        </a:cubicBezTo>
                        <a:close/>
                      </a:path>
                      <a:path w="8681721" h="4536664" stroke="0" extrusionOk="0">
                        <a:moveTo>
                          <a:pt x="0" y="756126"/>
                        </a:moveTo>
                        <a:cubicBezTo>
                          <a:pt x="-12727" y="330679"/>
                          <a:pt x="328915" y="3608"/>
                          <a:pt x="756126" y="0"/>
                        </a:cubicBezTo>
                        <a:cubicBezTo>
                          <a:pt x="1014396" y="-31364"/>
                          <a:pt x="1214010" y="68218"/>
                          <a:pt x="1496971" y="0"/>
                        </a:cubicBezTo>
                        <a:cubicBezTo>
                          <a:pt x="1779932" y="-68218"/>
                          <a:pt x="1912549" y="48741"/>
                          <a:pt x="2022732" y="0"/>
                        </a:cubicBezTo>
                        <a:cubicBezTo>
                          <a:pt x="2132915" y="-48741"/>
                          <a:pt x="2314333" y="28034"/>
                          <a:pt x="2476799" y="0"/>
                        </a:cubicBezTo>
                        <a:cubicBezTo>
                          <a:pt x="2639265" y="-28034"/>
                          <a:pt x="2980421" y="70979"/>
                          <a:pt x="3145949" y="0"/>
                        </a:cubicBezTo>
                        <a:cubicBezTo>
                          <a:pt x="3311477" y="-70979"/>
                          <a:pt x="3508213" y="31899"/>
                          <a:pt x="3671710" y="0"/>
                        </a:cubicBezTo>
                        <a:cubicBezTo>
                          <a:pt x="3835207" y="-31899"/>
                          <a:pt x="4058876" y="73664"/>
                          <a:pt x="4412555" y="0"/>
                        </a:cubicBezTo>
                        <a:cubicBezTo>
                          <a:pt x="4766235" y="-73664"/>
                          <a:pt x="4729459" y="24497"/>
                          <a:pt x="4866622" y="0"/>
                        </a:cubicBezTo>
                        <a:cubicBezTo>
                          <a:pt x="5003785" y="-24497"/>
                          <a:pt x="5324590" y="42513"/>
                          <a:pt x="5607467" y="0"/>
                        </a:cubicBezTo>
                        <a:cubicBezTo>
                          <a:pt x="5890345" y="-42513"/>
                          <a:pt x="5898489" y="20517"/>
                          <a:pt x="5989838" y="0"/>
                        </a:cubicBezTo>
                        <a:cubicBezTo>
                          <a:pt x="6081187" y="-20517"/>
                          <a:pt x="6397397" y="61659"/>
                          <a:pt x="6587294" y="0"/>
                        </a:cubicBezTo>
                        <a:cubicBezTo>
                          <a:pt x="6777191" y="-61659"/>
                          <a:pt x="7043333" y="66751"/>
                          <a:pt x="7184750" y="0"/>
                        </a:cubicBezTo>
                        <a:cubicBezTo>
                          <a:pt x="7326167" y="-66751"/>
                          <a:pt x="7715143" y="770"/>
                          <a:pt x="7925595" y="0"/>
                        </a:cubicBezTo>
                        <a:cubicBezTo>
                          <a:pt x="8357013" y="16930"/>
                          <a:pt x="8761704" y="268499"/>
                          <a:pt x="8681721" y="756126"/>
                        </a:cubicBezTo>
                        <a:cubicBezTo>
                          <a:pt x="8727112" y="857063"/>
                          <a:pt x="8625193" y="1020320"/>
                          <a:pt x="8681721" y="1260195"/>
                        </a:cubicBezTo>
                        <a:cubicBezTo>
                          <a:pt x="8738249" y="1500070"/>
                          <a:pt x="8641005" y="1588089"/>
                          <a:pt x="8681721" y="1764263"/>
                        </a:cubicBezTo>
                        <a:cubicBezTo>
                          <a:pt x="8722437" y="1940437"/>
                          <a:pt x="8673184" y="2197122"/>
                          <a:pt x="8681721" y="2328820"/>
                        </a:cubicBezTo>
                        <a:cubicBezTo>
                          <a:pt x="8690258" y="2460518"/>
                          <a:pt x="8658628" y="2691733"/>
                          <a:pt x="8681721" y="2832889"/>
                        </a:cubicBezTo>
                        <a:cubicBezTo>
                          <a:pt x="8704814" y="2974045"/>
                          <a:pt x="8681292" y="3089622"/>
                          <a:pt x="8681721" y="3246225"/>
                        </a:cubicBezTo>
                        <a:cubicBezTo>
                          <a:pt x="8682150" y="3402828"/>
                          <a:pt x="8670216" y="3599203"/>
                          <a:pt x="8681721" y="3780538"/>
                        </a:cubicBezTo>
                        <a:cubicBezTo>
                          <a:pt x="8727734" y="4170842"/>
                          <a:pt x="8331755" y="4554820"/>
                          <a:pt x="7925595" y="4536664"/>
                        </a:cubicBezTo>
                        <a:cubicBezTo>
                          <a:pt x="7754776" y="4588295"/>
                          <a:pt x="7611396" y="4521538"/>
                          <a:pt x="7399834" y="4536664"/>
                        </a:cubicBezTo>
                        <a:cubicBezTo>
                          <a:pt x="7188272" y="4551790"/>
                          <a:pt x="6999981" y="4477636"/>
                          <a:pt x="6802378" y="4536664"/>
                        </a:cubicBezTo>
                        <a:cubicBezTo>
                          <a:pt x="6604775" y="4595692"/>
                          <a:pt x="6503231" y="4530282"/>
                          <a:pt x="6420007" y="4536664"/>
                        </a:cubicBezTo>
                        <a:cubicBezTo>
                          <a:pt x="6336783" y="4543046"/>
                          <a:pt x="6147639" y="4514518"/>
                          <a:pt x="6037635" y="4536664"/>
                        </a:cubicBezTo>
                        <a:cubicBezTo>
                          <a:pt x="5927631" y="4558810"/>
                          <a:pt x="5618674" y="4473363"/>
                          <a:pt x="5440179" y="4536664"/>
                        </a:cubicBezTo>
                        <a:cubicBezTo>
                          <a:pt x="5261684" y="4599965"/>
                          <a:pt x="5143336" y="4536146"/>
                          <a:pt x="4986113" y="4536664"/>
                        </a:cubicBezTo>
                        <a:cubicBezTo>
                          <a:pt x="4828890" y="4537182"/>
                          <a:pt x="4644727" y="4486653"/>
                          <a:pt x="4316962" y="4536664"/>
                        </a:cubicBezTo>
                        <a:cubicBezTo>
                          <a:pt x="3989197" y="4586675"/>
                          <a:pt x="3974462" y="4501259"/>
                          <a:pt x="3862896" y="4536664"/>
                        </a:cubicBezTo>
                        <a:cubicBezTo>
                          <a:pt x="3751330" y="4572069"/>
                          <a:pt x="3498434" y="4526169"/>
                          <a:pt x="3193745" y="4536664"/>
                        </a:cubicBezTo>
                        <a:cubicBezTo>
                          <a:pt x="2889056" y="4547159"/>
                          <a:pt x="2974583" y="4508642"/>
                          <a:pt x="2811374" y="4536664"/>
                        </a:cubicBezTo>
                        <a:cubicBezTo>
                          <a:pt x="2648165" y="4564686"/>
                          <a:pt x="2291623" y="4524799"/>
                          <a:pt x="2142223" y="4536664"/>
                        </a:cubicBezTo>
                        <a:cubicBezTo>
                          <a:pt x="1992823" y="4548529"/>
                          <a:pt x="1871950" y="4521384"/>
                          <a:pt x="1688157" y="4536664"/>
                        </a:cubicBezTo>
                        <a:cubicBezTo>
                          <a:pt x="1504364" y="4551944"/>
                          <a:pt x="1473143" y="4490964"/>
                          <a:pt x="1305785" y="4536664"/>
                        </a:cubicBezTo>
                        <a:cubicBezTo>
                          <a:pt x="1138427" y="4582364"/>
                          <a:pt x="1015174" y="4502432"/>
                          <a:pt x="756126" y="4536664"/>
                        </a:cubicBezTo>
                        <a:cubicBezTo>
                          <a:pt x="310737" y="4640662"/>
                          <a:pt x="19526" y="4203736"/>
                          <a:pt x="0" y="3780538"/>
                        </a:cubicBezTo>
                        <a:cubicBezTo>
                          <a:pt x="-41480" y="3654326"/>
                          <a:pt x="31657" y="3478072"/>
                          <a:pt x="0" y="3246225"/>
                        </a:cubicBezTo>
                        <a:cubicBezTo>
                          <a:pt x="-31657" y="3014378"/>
                          <a:pt x="49842" y="2982850"/>
                          <a:pt x="0" y="2802645"/>
                        </a:cubicBezTo>
                        <a:cubicBezTo>
                          <a:pt x="-49842" y="2622440"/>
                          <a:pt x="1588" y="2461421"/>
                          <a:pt x="0" y="2328820"/>
                        </a:cubicBezTo>
                        <a:cubicBezTo>
                          <a:pt x="-1588" y="2196219"/>
                          <a:pt x="53112" y="1954254"/>
                          <a:pt x="0" y="1824752"/>
                        </a:cubicBezTo>
                        <a:cubicBezTo>
                          <a:pt x="-53112" y="1695250"/>
                          <a:pt x="9207" y="1483383"/>
                          <a:pt x="0" y="1381171"/>
                        </a:cubicBezTo>
                        <a:cubicBezTo>
                          <a:pt x="-9207" y="1278959"/>
                          <a:pt x="12265" y="1040138"/>
                          <a:pt x="0" y="75612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a:solidFill>
                  <a:schemeClr val="tx1"/>
                </a:solidFill>
                <a:latin typeface="Comic Sans MS" panose="030F0702030302020204" pitchFamily="66" charset="0"/>
              </a:rPr>
              <a:t>- JIRA is used in Bugs, Issues and Change Request Tracking.</a:t>
            </a:r>
            <a:br>
              <a:rPr lang="en-US" sz="1400">
                <a:solidFill>
                  <a:schemeClr val="tx1"/>
                </a:solidFill>
                <a:latin typeface="Comic Sans MS" panose="030F0702030302020204" pitchFamily="66" charset="0"/>
              </a:rPr>
            </a:br>
            <a:r>
              <a:rPr lang="en-US" sz="1400">
                <a:solidFill>
                  <a:schemeClr val="tx1"/>
                </a:solidFill>
                <a:latin typeface="Comic Sans MS" panose="030F0702030302020204" pitchFamily="66" charset="0"/>
              </a:rPr>
              <a:t>- JIRA can be used in Help desk, Support and Customer Services to create tickets and track the resolution and status of the created tickets.</a:t>
            </a:r>
            <a:br>
              <a:rPr lang="en-US" sz="1400">
                <a:solidFill>
                  <a:schemeClr val="tx1"/>
                </a:solidFill>
                <a:latin typeface="Comic Sans MS" panose="030F0702030302020204" pitchFamily="66" charset="0"/>
              </a:rPr>
            </a:br>
            <a:r>
              <a:rPr lang="en-US" sz="1400">
                <a:solidFill>
                  <a:schemeClr val="tx1"/>
                </a:solidFill>
                <a:latin typeface="Comic Sans MS" panose="030F0702030302020204" pitchFamily="66" charset="0"/>
              </a:rPr>
              <a:t>- JIRA is useful in Project Management, Task Tracking and Requirement Management.</a:t>
            </a:r>
            <a:br>
              <a:rPr lang="en-US" sz="1400">
                <a:solidFill>
                  <a:schemeClr val="tx1"/>
                </a:solidFill>
                <a:latin typeface="Comic Sans MS" panose="030F0702030302020204" pitchFamily="66" charset="0"/>
              </a:rPr>
            </a:br>
            <a:r>
              <a:rPr lang="en-US" sz="1400">
                <a:solidFill>
                  <a:schemeClr val="tx1"/>
                </a:solidFill>
                <a:latin typeface="Comic Sans MS" panose="030F0702030302020204" pitchFamily="66" charset="0"/>
              </a:rPr>
              <a:t>- JIRA is very useful in Workflow and Process management.</a:t>
            </a:r>
            <a:br>
              <a:rPr lang="en-US" sz="1400">
                <a:solidFill>
                  <a:schemeClr val="tx1"/>
                </a:solidFill>
                <a:latin typeface="Comic Sans MS" panose="030F0702030302020204" pitchFamily="66" charset="0"/>
              </a:rPr>
            </a:br>
            <a:r>
              <a:rPr lang="en-US" sz="1400">
                <a:solidFill>
                  <a:schemeClr val="tx1"/>
                </a:solidFill>
                <a:latin typeface="Comic Sans MS" panose="030F0702030302020204" pitchFamily="66" charset="0"/>
              </a:rPr>
              <a:t>- supports MySQL, Oracle, PostgreSQL and SQL server in the backend</a:t>
            </a:r>
            <a:br>
              <a:rPr lang="en-US" sz="1400">
                <a:solidFill>
                  <a:schemeClr val="tx1"/>
                </a:solidFill>
                <a:latin typeface="Comic Sans MS" panose="030F0702030302020204" pitchFamily="66" charset="0"/>
              </a:rPr>
            </a:br>
            <a:r>
              <a:rPr lang="en-US" sz="1400">
                <a:solidFill>
                  <a:schemeClr val="tx1"/>
                </a:solidFill>
                <a:latin typeface="Comic Sans MS" panose="030F0702030302020204" pitchFamily="66" charset="0"/>
              </a:rPr>
              <a:t>- can be integrated with Subversion, GIT, Clearcase, Team Foundation Software, Mercury, Concurrent Version System</a:t>
            </a:r>
          </a:p>
        </p:txBody>
      </p:sp>
      <p:cxnSp>
        <p:nvCxnSpPr>
          <p:cNvPr id="3" name="Straight Connector 2">
            <a:extLst>
              <a:ext uri="{FF2B5EF4-FFF2-40B4-BE49-F238E27FC236}">
                <a16:creationId xmlns:a16="http://schemas.microsoft.com/office/drawing/2014/main" id="{44A03F4A-4F2B-A06E-2C6E-72F815CFB762}"/>
              </a:ext>
            </a:extLst>
          </p:cNvPr>
          <p:cNvCxnSpPr>
            <a:cxnSpLocks/>
          </p:cNvCxnSpPr>
          <p:nvPr/>
        </p:nvCxnSpPr>
        <p:spPr>
          <a:xfrm>
            <a:off x="2376656" y="1398380"/>
            <a:ext cx="7438684" cy="0"/>
          </a:xfrm>
          <a:prstGeom prst="line">
            <a:avLst/>
          </a:prstGeom>
          <a:ln w="57150">
            <a:solidFill>
              <a:srgbClr val="BD034A">
                <a:alpha val="67000"/>
              </a:srgbClr>
            </a:solidFill>
            <a:prstDash val="solid"/>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CC80C7A8-506B-7171-3628-73A51E693FFA}"/>
              </a:ext>
            </a:extLst>
          </p:cNvPr>
          <p:cNvSpPr/>
          <p:nvPr/>
        </p:nvSpPr>
        <p:spPr>
          <a:xfrm>
            <a:off x="2637411" y="536856"/>
            <a:ext cx="6917175" cy="57519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5600" b="1">
                <a:solidFill>
                  <a:schemeClr val="tx1"/>
                </a:solidFill>
                <a:effectLst>
                  <a:outerShdw blurRad="50800" dist="38100" dir="2700000" algn="tl" rotWithShape="0">
                    <a:schemeClr val="bg1">
                      <a:alpha val="40000"/>
                    </a:schemeClr>
                  </a:outerShdw>
                </a:effectLst>
                <a:latin typeface="Agency FB" panose="020B0503020202020204" pitchFamily="34" charset="0"/>
                <a:cs typeface="Aharoni" panose="02010803020104030203" pitchFamily="2" charset="-79"/>
              </a:rPr>
              <a:t>Tools: JIRA</a:t>
            </a:r>
          </a:p>
        </p:txBody>
      </p:sp>
      <p:grpSp>
        <p:nvGrpSpPr>
          <p:cNvPr id="8" name="Group 7">
            <a:extLst>
              <a:ext uri="{FF2B5EF4-FFF2-40B4-BE49-F238E27FC236}">
                <a16:creationId xmlns:a16="http://schemas.microsoft.com/office/drawing/2014/main" id="{27DBADC7-5837-6D34-3A4A-9E0F09F637F7}"/>
              </a:ext>
            </a:extLst>
          </p:cNvPr>
          <p:cNvGrpSpPr/>
          <p:nvPr/>
        </p:nvGrpSpPr>
        <p:grpSpPr>
          <a:xfrm>
            <a:off x="-5737163" y="0"/>
            <a:ext cx="2470731" cy="6857999"/>
            <a:chOff x="-649347" y="0"/>
            <a:chExt cx="2470731" cy="6857999"/>
          </a:xfrm>
        </p:grpSpPr>
        <p:sp>
          <p:nvSpPr>
            <p:cNvPr id="9" name="Rectangle: Rounded Corners 8">
              <a:extLst>
                <a:ext uri="{FF2B5EF4-FFF2-40B4-BE49-F238E27FC236}">
                  <a16:creationId xmlns:a16="http://schemas.microsoft.com/office/drawing/2014/main" id="{83736AA3-9C94-6B75-2AE1-D5E66C469003}"/>
                </a:ext>
              </a:extLst>
            </p:cNvPr>
            <p:cNvSpPr/>
            <p:nvPr/>
          </p:nvSpPr>
          <p:spPr>
            <a:xfrm>
              <a:off x="-649347" y="0"/>
              <a:ext cx="2470731" cy="6857999"/>
            </a:xfrm>
            <a:prstGeom prst="roundRect">
              <a:avLst/>
            </a:prstGeom>
            <a:solidFill>
              <a:srgbClr val="C53A6A"/>
            </a:solidFill>
            <a:ln w="57150">
              <a:solidFill>
                <a:srgbClr val="9F0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TextBox 9">
              <a:extLst>
                <a:ext uri="{FF2B5EF4-FFF2-40B4-BE49-F238E27FC236}">
                  <a16:creationId xmlns:a16="http://schemas.microsoft.com/office/drawing/2014/main" id="{E7E2189B-84FA-4D92-E65D-B876E5899CF2}"/>
                </a:ext>
              </a:extLst>
            </p:cNvPr>
            <p:cNvSpPr txBox="1"/>
            <p:nvPr/>
          </p:nvSpPr>
          <p:spPr>
            <a:xfrm rot="10800000">
              <a:off x="159390" y="611347"/>
              <a:ext cx="1661993" cy="5635304"/>
            </a:xfrm>
            <a:prstGeom prst="rect">
              <a:avLst/>
            </a:prstGeom>
            <a:noFill/>
          </p:spPr>
          <p:txBody>
            <a:bodyPr vert="eaVert" wrap="square" rtlCol="0">
              <a:spAutoFit/>
            </a:bodyPr>
            <a:lstStyle/>
            <a:p>
              <a:r>
                <a:rPr lang="en-MY" sz="9600" b="1">
                  <a:solidFill>
                    <a:schemeClr val="bg1"/>
                  </a:solidFill>
                  <a:latin typeface="Aharoni" panose="02010803020104030203" pitchFamily="2" charset="-79"/>
                  <a:cs typeface="Aharoni" panose="02010803020104030203" pitchFamily="2" charset="-79"/>
                </a:rPr>
                <a:t>CONTENT</a:t>
              </a:r>
            </a:p>
          </p:txBody>
        </p:sp>
      </p:grpSp>
      <p:pic>
        <p:nvPicPr>
          <p:cNvPr id="6" name="Picture 5">
            <a:extLst>
              <a:ext uri="{FF2B5EF4-FFF2-40B4-BE49-F238E27FC236}">
                <a16:creationId xmlns:a16="http://schemas.microsoft.com/office/drawing/2014/main" id="{8CDFBF2F-7099-BC86-D39C-D04F4E635563}"/>
              </a:ext>
            </a:extLst>
          </p:cNvPr>
          <p:cNvPicPr>
            <a:picLocks noChangeAspect="1"/>
          </p:cNvPicPr>
          <p:nvPr/>
        </p:nvPicPr>
        <p:blipFill>
          <a:blip r:embed="rId3"/>
          <a:stretch>
            <a:fillRect/>
          </a:stretch>
        </p:blipFill>
        <p:spPr>
          <a:xfrm>
            <a:off x="8904302" y="2819022"/>
            <a:ext cx="2897080" cy="2525188"/>
          </a:xfrm>
          <a:prstGeom prst="rect">
            <a:avLst/>
          </a:prstGeom>
        </p:spPr>
      </p:pic>
    </p:spTree>
    <p:extLst>
      <p:ext uri="{BB962C8B-B14F-4D97-AF65-F5344CB8AC3E}">
        <p14:creationId xmlns:p14="http://schemas.microsoft.com/office/powerpoint/2010/main" val="17806376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1053</Words>
  <Application>Microsoft Office PowerPoint</Application>
  <PresentationFormat>Widescreen</PresentationFormat>
  <Paragraphs>76</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Agency FB</vt:lpstr>
      <vt:lpstr>Aharoni</vt:lpstr>
      <vt:lpstr>Arial</vt:lpstr>
      <vt:lpstr>Arial Rounded MT Bold</vt:lpstr>
      <vt:lpstr>Calibri</vt:lpstr>
      <vt:lpstr>Calibri Light</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asusa51522@outlook.com</dc:creator>
  <cp:lastModifiedBy>Matthew On</cp:lastModifiedBy>
  <cp:revision>2</cp:revision>
  <dcterms:created xsi:type="dcterms:W3CDTF">2023-05-15T13:23:53Z</dcterms:created>
  <dcterms:modified xsi:type="dcterms:W3CDTF">2023-10-04T02:02:24Z</dcterms:modified>
</cp:coreProperties>
</file>