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73" r:id="rId5"/>
    <p:sldId id="267" r:id="rId6"/>
    <p:sldId id="269" r:id="rId7"/>
    <p:sldId id="268" r:id="rId8"/>
    <p:sldId id="258" r:id="rId9"/>
    <p:sldId id="270" r:id="rId10"/>
    <p:sldId id="262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34A"/>
    <a:srgbClr val="C53A6A"/>
    <a:srgbClr val="F5DBE4"/>
    <a:srgbClr val="F2D2DD"/>
    <a:srgbClr val="EDC1D1"/>
    <a:srgbClr val="9F033E"/>
    <a:srgbClr val="E1A7B1"/>
    <a:srgbClr val="EBBCB5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2E816-4CE6-4811-ADEA-A05E2D9CFA46}" v="1788" dt="2023-05-18T00:35:07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usa51522@outlook.com" userId="48cce44b0d916404" providerId="LiveId" clId="{1DD2E816-4CE6-4811-ADEA-A05E2D9CFA46}"/>
    <pc:docChg chg="undo redo custSel addSld delSld modSld">
      <pc:chgData name="asusa51522@outlook.com" userId="48cce44b0d916404" providerId="LiveId" clId="{1DD2E816-4CE6-4811-ADEA-A05E2D9CFA46}" dt="2023-05-19T07:24:30.621" v="9705"/>
      <pc:docMkLst>
        <pc:docMk/>
      </pc:docMkLst>
      <pc:sldChg chg="addSp delSp modSp mod">
        <pc:chgData name="asusa51522@outlook.com" userId="48cce44b0d916404" providerId="LiveId" clId="{1DD2E816-4CE6-4811-ADEA-A05E2D9CFA46}" dt="2023-05-19T06:39:22.929" v="9678" actId="20577"/>
        <pc:sldMkLst>
          <pc:docMk/>
          <pc:sldMk cId="3559078934" sldId="256"/>
        </pc:sldMkLst>
        <pc:spChg chg="add del mod">
          <ac:chgData name="asusa51522@outlook.com" userId="48cce44b0d916404" providerId="LiveId" clId="{1DD2E816-4CE6-4811-ADEA-A05E2D9CFA46}" dt="2023-05-17T00:17:56.061" v="2974" actId="1038"/>
          <ac:spMkLst>
            <pc:docMk/>
            <pc:sldMk cId="3559078934" sldId="256"/>
            <ac:spMk id="2" creationId="{876595BC-3C69-F4E0-0FDA-50DE6F2F8842}"/>
          </ac:spMkLst>
        </pc:spChg>
        <pc:spChg chg="add del mod">
          <ac:chgData name="asusa51522@outlook.com" userId="48cce44b0d916404" providerId="LiveId" clId="{1DD2E816-4CE6-4811-ADEA-A05E2D9CFA46}" dt="2023-05-17T00:17:56.061" v="2974" actId="1038"/>
          <ac:spMkLst>
            <pc:docMk/>
            <pc:sldMk cId="3559078934" sldId="256"/>
            <ac:spMk id="3" creationId="{7EEE4C12-CCAC-D126-0857-F859B612798C}"/>
          </ac:spMkLst>
        </pc:spChg>
        <pc:spChg chg="add del mod">
          <ac:chgData name="asusa51522@outlook.com" userId="48cce44b0d916404" providerId="LiveId" clId="{1DD2E816-4CE6-4811-ADEA-A05E2D9CFA46}" dt="2023-05-17T00:17:56.061" v="2974" actId="1038"/>
          <ac:spMkLst>
            <pc:docMk/>
            <pc:sldMk cId="3559078934" sldId="256"/>
            <ac:spMk id="4" creationId="{AD16F3BA-9852-4931-0251-863DA9BE1B85}"/>
          </ac:spMkLst>
        </pc:spChg>
        <pc:spChg chg="mod">
          <ac:chgData name="asusa51522@outlook.com" userId="48cce44b0d916404" providerId="LiveId" clId="{1DD2E816-4CE6-4811-ADEA-A05E2D9CFA46}" dt="2023-05-15T14:38:16.881" v="519"/>
          <ac:spMkLst>
            <pc:docMk/>
            <pc:sldMk cId="3559078934" sldId="256"/>
            <ac:spMk id="6" creationId="{DF91E0DC-AA2A-929D-A0A9-7CAF54B99EDB}"/>
          </ac:spMkLst>
        </pc:spChg>
        <pc:spChg chg="mod">
          <ac:chgData name="asusa51522@outlook.com" userId="48cce44b0d916404" providerId="LiveId" clId="{1DD2E816-4CE6-4811-ADEA-A05E2D9CFA46}" dt="2023-05-15T14:38:16.881" v="519"/>
          <ac:spMkLst>
            <pc:docMk/>
            <pc:sldMk cId="3559078934" sldId="256"/>
            <ac:spMk id="8" creationId="{A3D01EEC-CCE1-AB97-525C-4F9A9265B5EE}"/>
          </ac:spMkLst>
        </pc:spChg>
        <pc:spChg chg="add del mod">
          <ac:chgData name="asusa51522@outlook.com" userId="48cce44b0d916404" providerId="LiveId" clId="{1DD2E816-4CE6-4811-ADEA-A05E2D9CFA46}" dt="2023-05-17T00:17:56.061" v="2974" actId="1038"/>
          <ac:spMkLst>
            <pc:docMk/>
            <pc:sldMk cId="3559078934" sldId="256"/>
            <ac:spMk id="9" creationId="{31740F36-BD51-8F69-A85E-F69BFD185796}"/>
          </ac:spMkLst>
        </pc:spChg>
        <pc:spChg chg="add del mod">
          <ac:chgData name="asusa51522@outlook.com" userId="48cce44b0d916404" providerId="LiveId" clId="{1DD2E816-4CE6-4811-ADEA-A05E2D9CFA46}" dt="2023-05-15T14:39:30.980" v="591"/>
          <ac:spMkLst>
            <pc:docMk/>
            <pc:sldMk cId="3559078934" sldId="256"/>
            <ac:spMk id="9" creationId="{62171272-2096-51DD-60CF-145D7417D490}"/>
          </ac:spMkLst>
        </pc:spChg>
        <pc:spChg chg="add mod">
          <ac:chgData name="asusa51522@outlook.com" userId="48cce44b0d916404" providerId="LiveId" clId="{1DD2E816-4CE6-4811-ADEA-A05E2D9CFA46}" dt="2023-05-15T14:40:40.771" v="649" actId="1035"/>
          <ac:spMkLst>
            <pc:docMk/>
            <pc:sldMk cId="3559078934" sldId="256"/>
            <ac:spMk id="10" creationId="{95A0C77B-289C-D078-69AB-7A4C3ABB0B0D}"/>
          </ac:spMkLst>
        </pc:spChg>
        <pc:spChg chg="add del mod">
          <ac:chgData name="asusa51522@outlook.com" userId="48cce44b0d916404" providerId="LiveId" clId="{1DD2E816-4CE6-4811-ADEA-A05E2D9CFA46}" dt="2023-05-17T00:17:56.061" v="2974" actId="1038"/>
          <ac:spMkLst>
            <pc:docMk/>
            <pc:sldMk cId="3559078934" sldId="256"/>
            <ac:spMk id="11" creationId="{1A2C65B8-F8E4-2BD5-FC39-0C873AFA9846}"/>
          </ac:spMkLst>
        </pc:spChg>
        <pc:spChg chg="add del mod">
          <ac:chgData name="asusa51522@outlook.com" userId="48cce44b0d916404" providerId="LiveId" clId="{1DD2E816-4CE6-4811-ADEA-A05E2D9CFA46}" dt="2023-05-17T00:17:56.061" v="2974" actId="1038"/>
          <ac:spMkLst>
            <pc:docMk/>
            <pc:sldMk cId="3559078934" sldId="256"/>
            <ac:spMk id="12" creationId="{97A3608A-E631-98D0-4646-4E0A0F5CE0F1}"/>
          </ac:spMkLst>
        </pc:spChg>
        <pc:spChg chg="mod">
          <ac:chgData name="asusa51522@outlook.com" userId="48cce44b0d916404" providerId="LiveId" clId="{1DD2E816-4CE6-4811-ADEA-A05E2D9CFA46}" dt="2023-05-15T14:41:41.181" v="656" actId="1076"/>
          <ac:spMkLst>
            <pc:docMk/>
            <pc:sldMk cId="3559078934" sldId="256"/>
            <ac:spMk id="16" creationId="{C87C67A9-5865-290E-423B-7AB3944BAB3C}"/>
          </ac:spMkLst>
        </pc:spChg>
        <pc:spChg chg="mod">
          <ac:chgData name="asusa51522@outlook.com" userId="48cce44b0d916404" providerId="LiveId" clId="{1DD2E816-4CE6-4811-ADEA-A05E2D9CFA46}" dt="2023-05-19T06:39:22.929" v="9678" actId="20577"/>
          <ac:spMkLst>
            <pc:docMk/>
            <pc:sldMk cId="3559078934" sldId="256"/>
            <ac:spMk id="34" creationId="{ED33C26D-A432-5A7C-7635-49F03142B0CE}"/>
          </ac:spMkLst>
        </pc:spChg>
        <pc:grpChg chg="add mod">
          <ac:chgData name="asusa51522@outlook.com" userId="48cce44b0d916404" providerId="LiveId" clId="{1DD2E816-4CE6-4811-ADEA-A05E2D9CFA46}" dt="2023-05-17T00:17:13.873" v="2814" actId="1037"/>
          <ac:grpSpMkLst>
            <pc:docMk/>
            <pc:sldMk cId="3559078934" sldId="256"/>
            <ac:grpSpMk id="5" creationId="{197E2A21-B17A-5111-C0E6-5D84C3ACC88F}"/>
          </ac:grpSpMkLst>
        </pc:grpChg>
        <pc:picChg chg="add del mod">
          <ac:chgData name="asusa51522@outlook.com" userId="48cce44b0d916404" providerId="LiveId" clId="{1DD2E816-4CE6-4811-ADEA-A05E2D9CFA46}" dt="2023-05-17T08:23:01.438" v="8406"/>
          <ac:picMkLst>
            <pc:docMk/>
            <pc:sldMk cId="3559078934" sldId="256"/>
            <ac:picMk id="13" creationId="{154C59FE-B8CD-E388-647D-F60BE78C1D03}"/>
          </ac:picMkLst>
        </pc:picChg>
        <pc:picChg chg="add del mod">
          <ac:chgData name="asusa51522@outlook.com" userId="48cce44b0d916404" providerId="LiveId" clId="{1DD2E816-4CE6-4811-ADEA-A05E2D9CFA46}" dt="2023-05-17T08:23:01.438" v="8406"/>
          <ac:picMkLst>
            <pc:docMk/>
            <pc:sldMk cId="3559078934" sldId="256"/>
            <ac:picMk id="14" creationId="{5C200032-E077-E531-BCAE-2B16FB630701}"/>
          </ac:picMkLst>
        </pc:picChg>
        <pc:picChg chg="mod">
          <ac:chgData name="asusa51522@outlook.com" userId="48cce44b0d916404" providerId="LiveId" clId="{1DD2E816-4CE6-4811-ADEA-A05E2D9CFA46}" dt="2023-05-15T14:19:29.566" v="40" actId="1076"/>
          <ac:picMkLst>
            <pc:docMk/>
            <pc:sldMk cId="3559078934" sldId="256"/>
            <ac:picMk id="26" creationId="{D4682E0C-FB83-4039-3A4B-3205C05D9D84}"/>
          </ac:picMkLst>
        </pc:picChg>
        <pc:picChg chg="mod">
          <ac:chgData name="asusa51522@outlook.com" userId="48cce44b0d916404" providerId="LiveId" clId="{1DD2E816-4CE6-4811-ADEA-A05E2D9CFA46}" dt="2023-05-15T14:19:29.324" v="39" actId="1076"/>
          <ac:picMkLst>
            <pc:docMk/>
            <pc:sldMk cId="3559078934" sldId="256"/>
            <ac:picMk id="28" creationId="{F00E6711-5CF0-1A1F-42CC-A156232C4361}"/>
          </ac:picMkLst>
        </pc:picChg>
        <pc:cxnChg chg="add del mod">
          <ac:chgData name="asusa51522@outlook.com" userId="48cce44b0d916404" providerId="LiveId" clId="{1DD2E816-4CE6-4811-ADEA-A05E2D9CFA46}" dt="2023-05-15T14:17:59.050" v="30" actId="478"/>
          <ac:cxnSpMkLst>
            <pc:docMk/>
            <pc:sldMk cId="3559078934" sldId="256"/>
            <ac:cxnSpMk id="2" creationId="{1D05B5CA-14F9-EDFC-C052-30DE05F4F0A7}"/>
          </ac:cxnSpMkLst>
        </pc:cxnChg>
        <pc:cxnChg chg="mod">
          <ac:chgData name="asusa51522@outlook.com" userId="48cce44b0d916404" providerId="LiveId" clId="{1DD2E816-4CE6-4811-ADEA-A05E2D9CFA46}" dt="2023-05-15T14:42:42.257" v="660" actId="208"/>
          <ac:cxnSpMkLst>
            <pc:docMk/>
            <pc:sldMk cId="3559078934" sldId="256"/>
            <ac:cxnSpMk id="7" creationId="{D4CFD7D9-EDE8-A38F-2630-E36980876E4F}"/>
          </ac:cxnSpMkLst>
        </pc:cxnChg>
      </pc:sldChg>
      <pc:sldChg chg="addSp modSp del mod modTransition setBg">
        <pc:chgData name="asusa51522@outlook.com" userId="48cce44b0d916404" providerId="LiveId" clId="{1DD2E816-4CE6-4811-ADEA-A05E2D9CFA46}" dt="2023-05-17T04:56:53.093" v="2976" actId="47"/>
        <pc:sldMkLst>
          <pc:docMk/>
          <pc:sldMk cId="1926099490" sldId="257"/>
        </pc:sldMkLst>
        <pc:spChg chg="add mod">
          <ac:chgData name="asusa51522@outlook.com" userId="48cce44b0d916404" providerId="LiveId" clId="{1DD2E816-4CE6-4811-ADEA-A05E2D9CFA46}" dt="2023-05-17T00:15:16.923" v="2300" actId="1076"/>
          <ac:spMkLst>
            <pc:docMk/>
            <pc:sldMk cId="1926099490" sldId="257"/>
            <ac:spMk id="2" creationId="{3A34630A-B6CE-29C7-9880-3014980FC24F}"/>
          </ac:spMkLst>
        </pc:spChg>
        <pc:spChg chg="add mod">
          <ac:chgData name="asusa51522@outlook.com" userId="48cce44b0d916404" providerId="LiveId" clId="{1DD2E816-4CE6-4811-ADEA-A05E2D9CFA46}" dt="2023-05-17T00:15:00.883" v="2297" actId="255"/>
          <ac:spMkLst>
            <pc:docMk/>
            <pc:sldMk cId="1926099490" sldId="257"/>
            <ac:spMk id="4" creationId="{CC80C7A8-506B-7171-3628-73A51E693FFA}"/>
          </ac:spMkLst>
        </pc:spChg>
        <pc:cxnChg chg="add mod">
          <ac:chgData name="asusa51522@outlook.com" userId="48cce44b0d916404" providerId="LiveId" clId="{1DD2E816-4CE6-4811-ADEA-A05E2D9CFA46}" dt="2023-05-17T00:13:50.456" v="2090" actId="1036"/>
          <ac:cxnSpMkLst>
            <pc:docMk/>
            <pc:sldMk cId="1926099490" sldId="257"/>
            <ac:cxnSpMk id="3" creationId="{44A03F4A-4F2B-A06E-2C6E-72F815CFB762}"/>
          </ac:cxnSpMkLst>
        </pc:cxnChg>
      </pc:sldChg>
      <pc:sldChg chg="addSp delSp modSp mod modTransition modNotesTx">
        <pc:chgData name="asusa51522@outlook.com" userId="48cce44b0d916404" providerId="LiveId" clId="{1DD2E816-4CE6-4811-ADEA-A05E2D9CFA46}" dt="2023-05-19T06:48:58.502" v="9702"/>
        <pc:sldMkLst>
          <pc:docMk/>
          <pc:sldMk cId="2941856118" sldId="258"/>
        </pc:sldMkLst>
        <pc:spChg chg="add mod">
          <ac:chgData name="asusa51522@outlook.com" userId="48cce44b0d916404" providerId="LiveId" clId="{1DD2E816-4CE6-4811-ADEA-A05E2D9CFA46}" dt="2023-05-17T06:02:04.161" v="5753" actId="1036"/>
          <ac:spMkLst>
            <pc:docMk/>
            <pc:sldMk cId="2941856118" sldId="258"/>
            <ac:spMk id="2" creationId="{02947BD6-4262-B818-0AC4-AC8D8B9A5D3B}"/>
          </ac:spMkLst>
        </pc:spChg>
        <pc:spChg chg="add mod">
          <ac:chgData name="asusa51522@outlook.com" userId="48cce44b0d916404" providerId="LiveId" clId="{1DD2E816-4CE6-4811-ADEA-A05E2D9CFA46}" dt="2023-05-17T06:02:04.161" v="5753" actId="1036"/>
          <ac:spMkLst>
            <pc:docMk/>
            <pc:sldMk cId="2941856118" sldId="258"/>
            <ac:spMk id="3" creationId="{421D4F87-F7F6-EDEC-66BC-3C6193A909F2}"/>
          </ac:spMkLst>
        </pc:spChg>
        <pc:spChg chg="add mod">
          <ac:chgData name="asusa51522@outlook.com" userId="48cce44b0d916404" providerId="LiveId" clId="{1DD2E816-4CE6-4811-ADEA-A05E2D9CFA46}" dt="2023-05-17T06:03:51.903" v="5801" actId="1036"/>
          <ac:spMkLst>
            <pc:docMk/>
            <pc:sldMk cId="2941856118" sldId="258"/>
            <ac:spMk id="4" creationId="{851D97AE-AF19-BE88-F5C3-29562C5A9A8C}"/>
          </ac:spMkLst>
        </pc:spChg>
        <pc:spChg chg="add mod">
          <ac:chgData name="asusa51522@outlook.com" userId="48cce44b0d916404" providerId="LiveId" clId="{1DD2E816-4CE6-4811-ADEA-A05E2D9CFA46}" dt="2023-05-17T06:04:56.875" v="6015" actId="1037"/>
          <ac:spMkLst>
            <pc:docMk/>
            <pc:sldMk cId="2941856118" sldId="258"/>
            <ac:spMk id="6" creationId="{2894DDFE-1FBA-7FE8-1A8E-4E8ED721D59A}"/>
          </ac:spMkLst>
        </pc:spChg>
        <pc:spChg chg="add del mod">
          <ac:chgData name="asusa51522@outlook.com" userId="48cce44b0d916404" providerId="LiveId" clId="{1DD2E816-4CE6-4811-ADEA-A05E2D9CFA46}" dt="2023-05-17T06:07:09.949" v="6020" actId="478"/>
          <ac:spMkLst>
            <pc:docMk/>
            <pc:sldMk cId="2941856118" sldId="258"/>
            <ac:spMk id="7" creationId="{979FA215-C619-93B9-1E7E-AE0D245850D2}"/>
          </ac:spMkLst>
        </pc:spChg>
        <pc:spChg chg="add del mod">
          <ac:chgData name="asusa51522@outlook.com" userId="48cce44b0d916404" providerId="LiveId" clId="{1DD2E816-4CE6-4811-ADEA-A05E2D9CFA46}" dt="2023-05-17T06:16:48.261" v="6150" actId="478"/>
          <ac:spMkLst>
            <pc:docMk/>
            <pc:sldMk cId="2941856118" sldId="258"/>
            <ac:spMk id="8" creationId="{7C04474F-1BBD-8A02-4BE7-BD47B2AA31D7}"/>
          </ac:spMkLst>
        </pc:spChg>
        <pc:spChg chg="add mod ord topLvl">
          <ac:chgData name="asusa51522@outlook.com" userId="48cce44b0d916404" providerId="LiveId" clId="{1DD2E816-4CE6-4811-ADEA-A05E2D9CFA46}" dt="2023-05-17T14:18:52.232" v="9515" actId="113"/>
          <ac:spMkLst>
            <pc:docMk/>
            <pc:sldMk cId="2941856118" sldId="258"/>
            <ac:spMk id="10" creationId="{07C0AD92-ED07-D346-FF01-BCCAF4E9A35D}"/>
          </ac:spMkLst>
        </pc:spChg>
        <pc:spChg chg="add mod">
          <ac:chgData name="asusa51522@outlook.com" userId="48cce44b0d916404" providerId="LiveId" clId="{1DD2E816-4CE6-4811-ADEA-A05E2D9CFA46}" dt="2023-05-17T06:27:29.877" v="6558" actId="164"/>
          <ac:spMkLst>
            <pc:docMk/>
            <pc:sldMk cId="2941856118" sldId="258"/>
            <ac:spMk id="12" creationId="{3392E18F-804E-FC6E-0825-2572B0CFAEDA}"/>
          </ac:spMkLst>
        </pc:spChg>
        <pc:spChg chg="add mod">
          <ac:chgData name="asusa51522@outlook.com" userId="48cce44b0d916404" providerId="LiveId" clId="{1DD2E816-4CE6-4811-ADEA-A05E2D9CFA46}" dt="2023-05-17T07:47:36.182" v="7263"/>
          <ac:spMkLst>
            <pc:docMk/>
            <pc:sldMk cId="2941856118" sldId="258"/>
            <ac:spMk id="13" creationId="{5301E1AF-AA49-180B-0C9C-E1AE535AE78C}"/>
          </ac:spMkLst>
        </pc:spChg>
        <pc:spChg chg="add mod">
          <ac:chgData name="asusa51522@outlook.com" userId="48cce44b0d916404" providerId="LiveId" clId="{1DD2E816-4CE6-4811-ADEA-A05E2D9CFA46}" dt="2023-05-17T06:27:29.877" v="6558" actId="164"/>
          <ac:spMkLst>
            <pc:docMk/>
            <pc:sldMk cId="2941856118" sldId="258"/>
            <ac:spMk id="15" creationId="{80E35463-9F25-34A8-1549-C9302C0BC1AA}"/>
          </ac:spMkLst>
        </pc:spChg>
        <pc:spChg chg="add mod">
          <ac:chgData name="asusa51522@outlook.com" userId="48cce44b0d916404" providerId="LiveId" clId="{1DD2E816-4CE6-4811-ADEA-A05E2D9CFA46}" dt="2023-05-17T06:27:29.877" v="6558" actId="164"/>
          <ac:spMkLst>
            <pc:docMk/>
            <pc:sldMk cId="2941856118" sldId="258"/>
            <ac:spMk id="16" creationId="{FE669A81-96FF-CD48-CA9E-3A834148C97D}"/>
          </ac:spMkLst>
        </pc:spChg>
        <pc:spChg chg="add del mod">
          <ac:chgData name="asusa51522@outlook.com" userId="48cce44b0d916404" providerId="LiveId" clId="{1DD2E816-4CE6-4811-ADEA-A05E2D9CFA46}" dt="2023-05-17T07:47:35.798" v="7262" actId="478"/>
          <ac:spMkLst>
            <pc:docMk/>
            <pc:sldMk cId="2941856118" sldId="258"/>
            <ac:spMk id="21" creationId="{AA504C23-F465-34E8-D1AB-A631707BEB84}"/>
          </ac:spMkLst>
        </pc:spChg>
        <pc:grpChg chg="add del mod">
          <ac:chgData name="asusa51522@outlook.com" userId="48cce44b0d916404" providerId="LiveId" clId="{1DD2E816-4CE6-4811-ADEA-A05E2D9CFA46}" dt="2023-05-17T06:17:54.099" v="6177" actId="165"/>
          <ac:grpSpMkLst>
            <pc:docMk/>
            <pc:sldMk cId="2941856118" sldId="258"/>
            <ac:grpSpMk id="11" creationId="{10D7CF80-279A-3F4A-DC59-8FC8646F35C3}"/>
          </ac:grpSpMkLst>
        </pc:grpChg>
        <pc:grpChg chg="add mod">
          <ac:chgData name="asusa51522@outlook.com" userId="48cce44b0d916404" providerId="LiveId" clId="{1DD2E816-4CE6-4811-ADEA-A05E2D9CFA46}" dt="2023-05-17T06:27:29.877" v="6558" actId="164"/>
          <ac:grpSpMkLst>
            <pc:docMk/>
            <pc:sldMk cId="2941856118" sldId="258"/>
            <ac:grpSpMk id="17" creationId="{03C0CFEC-782E-2A4F-1284-558408E57B81}"/>
          </ac:grpSpMkLst>
        </pc:grpChg>
        <pc:grpChg chg="add mod">
          <ac:chgData name="asusa51522@outlook.com" userId="48cce44b0d916404" providerId="LiveId" clId="{1DD2E816-4CE6-4811-ADEA-A05E2D9CFA46}" dt="2023-05-17T06:27:29.877" v="6558" actId="164"/>
          <ac:grpSpMkLst>
            <pc:docMk/>
            <pc:sldMk cId="2941856118" sldId="258"/>
            <ac:grpSpMk id="18" creationId="{4D576631-9089-1AB8-2F62-D775EE962DCD}"/>
          </ac:grpSpMkLst>
        </pc:grpChg>
        <pc:grpChg chg="add mod">
          <ac:chgData name="asusa51522@outlook.com" userId="48cce44b0d916404" providerId="LiveId" clId="{1DD2E816-4CE6-4811-ADEA-A05E2D9CFA46}" dt="2023-05-17T06:27:29.877" v="6558" actId="164"/>
          <ac:grpSpMkLst>
            <pc:docMk/>
            <pc:sldMk cId="2941856118" sldId="258"/>
            <ac:grpSpMk id="19" creationId="{E77FAE69-A619-BB81-10B9-5F1B16716C60}"/>
          </ac:grpSpMkLst>
        </pc:grpChg>
        <pc:grpChg chg="add mod">
          <ac:chgData name="asusa51522@outlook.com" userId="48cce44b0d916404" providerId="LiveId" clId="{1DD2E816-4CE6-4811-ADEA-A05E2D9CFA46}" dt="2023-05-17T06:27:29.877" v="6558" actId="164"/>
          <ac:grpSpMkLst>
            <pc:docMk/>
            <pc:sldMk cId="2941856118" sldId="258"/>
            <ac:grpSpMk id="20" creationId="{CBF3F094-73AA-EFFF-1C45-3E3CB6064EB0}"/>
          </ac:grpSpMkLst>
        </pc:grpChg>
        <pc:picChg chg="add mod">
          <ac:chgData name="asusa51522@outlook.com" userId="48cce44b0d916404" providerId="LiveId" clId="{1DD2E816-4CE6-4811-ADEA-A05E2D9CFA46}" dt="2023-05-17T07:49:05.455" v="7296" actId="688"/>
          <ac:picMkLst>
            <pc:docMk/>
            <pc:sldMk cId="2941856118" sldId="258"/>
            <ac:picMk id="8" creationId="{C99CD164-CD21-7885-BB9B-477082141E8C}"/>
          </ac:picMkLst>
        </pc:picChg>
        <pc:picChg chg="add del mod">
          <ac:chgData name="asusa51522@outlook.com" userId="48cce44b0d916404" providerId="LiveId" clId="{1DD2E816-4CE6-4811-ADEA-A05E2D9CFA46}" dt="2023-05-17T06:20:14.970" v="6243" actId="478"/>
          <ac:picMkLst>
            <pc:docMk/>
            <pc:sldMk cId="2941856118" sldId="258"/>
            <ac:picMk id="9" creationId="{07955491-5A67-2BCC-C1B3-9E8BC0BA80C7}"/>
          </ac:picMkLst>
        </pc:picChg>
        <pc:picChg chg="add mod">
          <ac:chgData name="asusa51522@outlook.com" userId="48cce44b0d916404" providerId="LiveId" clId="{1DD2E816-4CE6-4811-ADEA-A05E2D9CFA46}" dt="2023-05-17T07:49:03.047" v="7295" actId="688"/>
          <ac:picMkLst>
            <pc:docMk/>
            <pc:sldMk cId="2941856118" sldId="258"/>
            <ac:picMk id="11" creationId="{AED73BF6-55D2-64F6-4A40-1F44C8796039}"/>
          </ac:picMkLst>
        </pc:picChg>
        <pc:picChg chg="add del mod">
          <ac:chgData name="asusa51522@outlook.com" userId="48cce44b0d916404" providerId="LiveId" clId="{1DD2E816-4CE6-4811-ADEA-A05E2D9CFA46}" dt="2023-05-17T06:21:40.217" v="6256" actId="478"/>
          <ac:picMkLst>
            <pc:docMk/>
            <pc:sldMk cId="2941856118" sldId="258"/>
            <ac:picMk id="13" creationId="{65960116-B3C2-3800-2B69-36E94D17BB6F}"/>
          </ac:picMkLst>
        </pc:picChg>
        <pc:picChg chg="add mod">
          <ac:chgData name="asusa51522@outlook.com" userId="48cce44b0d916404" providerId="LiveId" clId="{1DD2E816-4CE6-4811-ADEA-A05E2D9CFA46}" dt="2023-05-17T06:27:29.877" v="6558" actId="164"/>
          <ac:picMkLst>
            <pc:docMk/>
            <pc:sldMk cId="2941856118" sldId="258"/>
            <ac:picMk id="14" creationId="{07955491-5A67-2BCC-C1B3-9E8BC0BA80C7}"/>
          </ac:picMkLst>
        </pc:picChg>
        <pc:picChg chg="add mod topLvl">
          <ac:chgData name="asusa51522@outlook.com" userId="48cce44b0d916404" providerId="LiveId" clId="{1DD2E816-4CE6-4811-ADEA-A05E2D9CFA46}" dt="2023-05-17T06:27:29.877" v="6558" actId="164"/>
          <ac:picMkLst>
            <pc:docMk/>
            <pc:sldMk cId="2941856118" sldId="258"/>
            <ac:picMk id="1026" creationId="{11E44635-51DF-F3DA-35F3-E2E9147AA0C1}"/>
          </ac:picMkLst>
        </pc:picChg>
        <pc:cxnChg chg="add mod">
          <ac:chgData name="asusa51522@outlook.com" userId="48cce44b0d916404" providerId="LiveId" clId="{1DD2E816-4CE6-4811-ADEA-A05E2D9CFA46}" dt="2023-05-17T06:04:00.296" v="5802"/>
          <ac:cxnSpMkLst>
            <pc:docMk/>
            <pc:sldMk cId="2941856118" sldId="258"/>
            <ac:cxnSpMk id="5" creationId="{3D289907-6675-3CC2-AB0D-F51E3D616B7E}"/>
          </ac:cxnSpMkLst>
        </pc:cxnChg>
      </pc:sldChg>
      <pc:sldChg chg="del">
        <pc:chgData name="asusa51522@outlook.com" userId="48cce44b0d916404" providerId="LiveId" clId="{1DD2E816-4CE6-4811-ADEA-A05E2D9CFA46}" dt="2023-05-17T07:49:21.584" v="7297" actId="47"/>
        <pc:sldMkLst>
          <pc:docMk/>
          <pc:sldMk cId="4073480154" sldId="259"/>
        </pc:sldMkLst>
      </pc:sldChg>
      <pc:sldChg chg="del">
        <pc:chgData name="asusa51522@outlook.com" userId="48cce44b0d916404" providerId="LiveId" clId="{1DD2E816-4CE6-4811-ADEA-A05E2D9CFA46}" dt="2023-05-17T07:49:22.647" v="7298" actId="47"/>
        <pc:sldMkLst>
          <pc:docMk/>
          <pc:sldMk cId="1063624111" sldId="260"/>
        </pc:sldMkLst>
      </pc:sldChg>
      <pc:sldChg chg="del">
        <pc:chgData name="asusa51522@outlook.com" userId="48cce44b0d916404" providerId="LiveId" clId="{1DD2E816-4CE6-4811-ADEA-A05E2D9CFA46}" dt="2023-05-17T07:49:23.432" v="7299" actId="47"/>
        <pc:sldMkLst>
          <pc:docMk/>
          <pc:sldMk cId="401345755" sldId="261"/>
        </pc:sldMkLst>
      </pc:sldChg>
      <pc:sldChg chg="addSp delSp modSp mod modTransition modNotesTx">
        <pc:chgData name="asusa51522@outlook.com" userId="48cce44b0d916404" providerId="LiveId" clId="{1DD2E816-4CE6-4811-ADEA-A05E2D9CFA46}" dt="2023-05-19T06:47:47.359" v="9699"/>
        <pc:sldMkLst>
          <pc:docMk/>
          <pc:sldMk cId="3406260374" sldId="262"/>
        </pc:sldMkLst>
        <pc:spChg chg="mod">
          <ac:chgData name="asusa51522@outlook.com" userId="48cce44b0d916404" providerId="LiveId" clId="{1DD2E816-4CE6-4811-ADEA-A05E2D9CFA46}" dt="2023-05-18T00:31:18.128" v="9518" actId="113"/>
          <ac:spMkLst>
            <pc:docMk/>
            <pc:sldMk cId="3406260374" sldId="262"/>
            <ac:spMk id="3" creationId="{41F79466-AD97-9E25-C128-0C4F1DD4E2ED}"/>
          </ac:spMkLst>
        </pc:spChg>
        <pc:spChg chg="mod">
          <ac:chgData name="asusa51522@outlook.com" userId="48cce44b0d916404" providerId="LiveId" clId="{1DD2E816-4CE6-4811-ADEA-A05E2D9CFA46}" dt="2023-05-17T07:59:31.912" v="7483" actId="20577"/>
          <ac:spMkLst>
            <pc:docMk/>
            <pc:sldMk cId="3406260374" sldId="262"/>
            <ac:spMk id="4" creationId="{8441DD62-32E9-8FB3-AE11-E1ACB1AD1E41}"/>
          </ac:spMkLst>
        </pc:spChg>
        <pc:spChg chg="add mod">
          <ac:chgData name="asusa51522@outlook.com" userId="48cce44b0d916404" providerId="LiveId" clId="{1DD2E816-4CE6-4811-ADEA-A05E2D9CFA46}" dt="2023-05-17T07:53:42.474" v="7356" actId="20577"/>
          <ac:spMkLst>
            <pc:docMk/>
            <pc:sldMk cId="3406260374" sldId="262"/>
            <ac:spMk id="5" creationId="{7E9405EB-B598-2602-CA54-ABCA5D303682}"/>
          </ac:spMkLst>
        </pc:spChg>
        <pc:spChg chg="add mod">
          <ac:chgData name="asusa51522@outlook.com" userId="48cce44b0d916404" providerId="LiveId" clId="{1DD2E816-4CE6-4811-ADEA-A05E2D9CFA46}" dt="2023-05-17T07:55:11.088" v="7385" actId="114"/>
          <ac:spMkLst>
            <pc:docMk/>
            <pc:sldMk cId="3406260374" sldId="262"/>
            <ac:spMk id="7" creationId="{D1472B28-231E-AC90-B0B8-163EFADE2892}"/>
          </ac:spMkLst>
        </pc:spChg>
        <pc:spChg chg="mod">
          <ac:chgData name="asusa51522@outlook.com" userId="48cce44b0d916404" providerId="LiveId" clId="{1DD2E816-4CE6-4811-ADEA-A05E2D9CFA46}" dt="2023-05-18T00:31:20.411" v="9519" actId="113"/>
          <ac:spMkLst>
            <pc:docMk/>
            <pc:sldMk cId="3406260374" sldId="262"/>
            <ac:spMk id="9" creationId="{EEF63244-F18F-51AD-C369-8C531AD16562}"/>
          </ac:spMkLst>
        </pc:spChg>
        <pc:spChg chg="mod">
          <ac:chgData name="asusa51522@outlook.com" userId="48cce44b0d916404" providerId="LiveId" clId="{1DD2E816-4CE6-4811-ADEA-A05E2D9CFA46}" dt="2023-05-17T07:55:57.209" v="7396"/>
          <ac:spMkLst>
            <pc:docMk/>
            <pc:sldMk cId="3406260374" sldId="262"/>
            <ac:spMk id="10" creationId="{197D057F-DABE-F379-ADCC-BDCE701EA118}"/>
          </ac:spMkLst>
        </pc:spChg>
        <pc:spChg chg="mod">
          <ac:chgData name="asusa51522@outlook.com" userId="48cce44b0d916404" providerId="LiveId" clId="{1DD2E816-4CE6-4811-ADEA-A05E2D9CFA46}" dt="2023-05-18T00:31:27.846" v="9521" actId="113"/>
          <ac:spMkLst>
            <pc:docMk/>
            <pc:sldMk cId="3406260374" sldId="262"/>
            <ac:spMk id="12" creationId="{33A5A1FA-2DF1-53E7-6D4E-BC550F4264B8}"/>
          </ac:spMkLst>
        </pc:spChg>
        <pc:spChg chg="mod">
          <ac:chgData name="asusa51522@outlook.com" userId="48cce44b0d916404" providerId="LiveId" clId="{1DD2E816-4CE6-4811-ADEA-A05E2D9CFA46}" dt="2023-05-17T07:56:03.762" v="7397"/>
          <ac:spMkLst>
            <pc:docMk/>
            <pc:sldMk cId="3406260374" sldId="262"/>
            <ac:spMk id="13" creationId="{84113C8B-71F0-9F77-FC58-ECBCE52730E8}"/>
          </ac:spMkLst>
        </pc:spChg>
        <pc:spChg chg="mod">
          <ac:chgData name="asusa51522@outlook.com" userId="48cce44b0d916404" providerId="LiveId" clId="{1DD2E816-4CE6-4811-ADEA-A05E2D9CFA46}" dt="2023-05-17T08:15:52.602" v="8231" actId="1038"/>
          <ac:spMkLst>
            <pc:docMk/>
            <pc:sldMk cId="3406260374" sldId="262"/>
            <ac:spMk id="20" creationId="{6EA2DD37-5BDF-1DFD-9B8E-8F9E1191BD85}"/>
          </ac:spMkLst>
        </pc:spChg>
        <pc:spChg chg="mod">
          <ac:chgData name="asusa51522@outlook.com" userId="48cce44b0d916404" providerId="LiveId" clId="{1DD2E816-4CE6-4811-ADEA-A05E2D9CFA46}" dt="2023-05-17T08:15:52.602" v="8231" actId="1038"/>
          <ac:spMkLst>
            <pc:docMk/>
            <pc:sldMk cId="3406260374" sldId="262"/>
            <ac:spMk id="21" creationId="{F54CC72E-9959-E279-CD47-572314D8A11D}"/>
          </ac:spMkLst>
        </pc:spChg>
        <pc:spChg chg="mod">
          <ac:chgData name="asusa51522@outlook.com" userId="48cce44b0d916404" providerId="LiveId" clId="{1DD2E816-4CE6-4811-ADEA-A05E2D9CFA46}" dt="2023-05-17T08:16:05.949" v="8376" actId="1037"/>
          <ac:spMkLst>
            <pc:docMk/>
            <pc:sldMk cId="3406260374" sldId="262"/>
            <ac:spMk id="25" creationId="{5E2CF0DB-C5B5-0F4D-BA68-28F9FE290FB0}"/>
          </ac:spMkLst>
        </pc:spChg>
        <pc:spChg chg="mod">
          <ac:chgData name="asusa51522@outlook.com" userId="48cce44b0d916404" providerId="LiveId" clId="{1DD2E816-4CE6-4811-ADEA-A05E2D9CFA46}" dt="2023-05-17T08:16:05.949" v="8376" actId="1037"/>
          <ac:spMkLst>
            <pc:docMk/>
            <pc:sldMk cId="3406260374" sldId="262"/>
            <ac:spMk id="26" creationId="{C82EB716-5055-8751-77E8-AAF7B3E07881}"/>
          </ac:spMkLst>
        </pc:spChg>
        <pc:spChg chg="mod">
          <ac:chgData name="asusa51522@outlook.com" userId="48cce44b0d916404" providerId="LiveId" clId="{1DD2E816-4CE6-4811-ADEA-A05E2D9CFA46}" dt="2023-05-17T08:16:00.099" v="8304" actId="1038"/>
          <ac:spMkLst>
            <pc:docMk/>
            <pc:sldMk cId="3406260374" sldId="262"/>
            <ac:spMk id="30" creationId="{2D2B9760-5746-E8D8-E5F3-C8161C39B3BC}"/>
          </ac:spMkLst>
        </pc:spChg>
        <pc:spChg chg="mod">
          <ac:chgData name="asusa51522@outlook.com" userId="48cce44b0d916404" providerId="LiveId" clId="{1DD2E816-4CE6-4811-ADEA-A05E2D9CFA46}" dt="2023-05-17T08:16:00.099" v="8304" actId="1038"/>
          <ac:spMkLst>
            <pc:docMk/>
            <pc:sldMk cId="3406260374" sldId="262"/>
            <ac:spMk id="31" creationId="{64971EF7-3900-619E-C973-C0D1AA2A03F1}"/>
          </ac:spMkLst>
        </pc:spChg>
        <pc:grpChg chg="add mod">
          <ac:chgData name="asusa51522@outlook.com" userId="48cce44b0d916404" providerId="LiveId" clId="{1DD2E816-4CE6-4811-ADEA-A05E2D9CFA46}" dt="2023-05-17T08:14:00.952" v="7803" actId="164"/>
          <ac:grpSpMkLst>
            <pc:docMk/>
            <pc:sldMk cId="3406260374" sldId="262"/>
            <ac:grpSpMk id="2" creationId="{60180B7A-5A28-FC45-7FE6-25EA2A6C103D}"/>
          </ac:grpSpMkLst>
        </pc:grpChg>
        <pc:grpChg chg="add mod">
          <ac:chgData name="asusa51522@outlook.com" userId="48cce44b0d916404" providerId="LiveId" clId="{1DD2E816-4CE6-4811-ADEA-A05E2D9CFA46}" dt="2023-05-17T08:14:02.736" v="7804" actId="164"/>
          <ac:grpSpMkLst>
            <pc:docMk/>
            <pc:sldMk cId="3406260374" sldId="262"/>
            <ac:grpSpMk id="8" creationId="{77A94FF7-9199-5D0A-C1D1-C2ED4B47397D}"/>
          </ac:grpSpMkLst>
        </pc:grpChg>
        <pc:grpChg chg="add mod">
          <ac:chgData name="asusa51522@outlook.com" userId="48cce44b0d916404" providerId="LiveId" clId="{1DD2E816-4CE6-4811-ADEA-A05E2D9CFA46}" dt="2023-05-17T08:14:04.549" v="7805" actId="164"/>
          <ac:grpSpMkLst>
            <pc:docMk/>
            <pc:sldMk cId="3406260374" sldId="262"/>
            <ac:grpSpMk id="11" creationId="{BB2F40D4-BA82-7FC1-C572-39F0DA2884E3}"/>
          </ac:grpSpMkLst>
        </pc:grpChg>
        <pc:grpChg chg="add mod">
          <ac:chgData name="asusa51522@outlook.com" userId="48cce44b0d916404" providerId="LiveId" clId="{1DD2E816-4CE6-4811-ADEA-A05E2D9CFA46}" dt="2023-05-17T08:14:00.952" v="7803" actId="164"/>
          <ac:grpSpMkLst>
            <pc:docMk/>
            <pc:sldMk cId="3406260374" sldId="262"/>
            <ac:grpSpMk id="14" creationId="{A706345B-2DFE-E7F0-7002-AD0BB3198B62}"/>
          </ac:grpSpMkLst>
        </pc:grpChg>
        <pc:grpChg chg="add mod">
          <ac:chgData name="asusa51522@outlook.com" userId="48cce44b0d916404" providerId="LiveId" clId="{1DD2E816-4CE6-4811-ADEA-A05E2D9CFA46}" dt="2023-05-17T08:14:02.736" v="7804" actId="164"/>
          <ac:grpSpMkLst>
            <pc:docMk/>
            <pc:sldMk cId="3406260374" sldId="262"/>
            <ac:grpSpMk id="15" creationId="{3AC5DD30-B9E5-395B-F2F6-D2650900A516}"/>
          </ac:grpSpMkLst>
        </pc:grpChg>
        <pc:grpChg chg="add mod">
          <ac:chgData name="asusa51522@outlook.com" userId="48cce44b0d916404" providerId="LiveId" clId="{1DD2E816-4CE6-4811-ADEA-A05E2D9CFA46}" dt="2023-05-17T08:14:04.549" v="7805" actId="164"/>
          <ac:grpSpMkLst>
            <pc:docMk/>
            <pc:sldMk cId="3406260374" sldId="262"/>
            <ac:grpSpMk id="16" creationId="{920CD0B0-B367-97F5-A317-DA28F5FF324C}"/>
          </ac:grpSpMkLst>
        </pc:grpChg>
        <pc:grpChg chg="add mod">
          <ac:chgData name="asusa51522@outlook.com" userId="48cce44b0d916404" providerId="LiveId" clId="{1DD2E816-4CE6-4811-ADEA-A05E2D9CFA46}" dt="2023-05-17T08:15:52.602" v="8231" actId="1038"/>
          <ac:grpSpMkLst>
            <pc:docMk/>
            <pc:sldMk cId="3406260374" sldId="262"/>
            <ac:grpSpMk id="17" creationId="{FF203F5D-E5D1-26D9-6A07-AD71AE0733A9}"/>
          </ac:grpSpMkLst>
        </pc:grpChg>
        <pc:grpChg chg="mod">
          <ac:chgData name="asusa51522@outlook.com" userId="48cce44b0d916404" providerId="LiveId" clId="{1DD2E816-4CE6-4811-ADEA-A05E2D9CFA46}" dt="2023-05-17T08:15:52.602" v="8231" actId="1038"/>
          <ac:grpSpMkLst>
            <pc:docMk/>
            <pc:sldMk cId="3406260374" sldId="262"/>
            <ac:grpSpMk id="18" creationId="{7F18FD42-57C9-9C44-BE5A-1458DFCD5AA0}"/>
          </ac:grpSpMkLst>
        </pc:grpChg>
        <pc:grpChg chg="add mod">
          <ac:chgData name="asusa51522@outlook.com" userId="48cce44b0d916404" providerId="LiveId" clId="{1DD2E816-4CE6-4811-ADEA-A05E2D9CFA46}" dt="2023-05-17T08:16:05.949" v="8376" actId="1037"/>
          <ac:grpSpMkLst>
            <pc:docMk/>
            <pc:sldMk cId="3406260374" sldId="262"/>
            <ac:grpSpMk id="22" creationId="{5A649597-BA8B-2D82-6759-D077B69121D7}"/>
          </ac:grpSpMkLst>
        </pc:grpChg>
        <pc:grpChg chg="mod">
          <ac:chgData name="asusa51522@outlook.com" userId="48cce44b0d916404" providerId="LiveId" clId="{1DD2E816-4CE6-4811-ADEA-A05E2D9CFA46}" dt="2023-05-17T08:16:05.949" v="8376" actId="1037"/>
          <ac:grpSpMkLst>
            <pc:docMk/>
            <pc:sldMk cId="3406260374" sldId="262"/>
            <ac:grpSpMk id="23" creationId="{B0216E35-FF32-22DC-CF59-7B57C48DAFF5}"/>
          </ac:grpSpMkLst>
        </pc:grpChg>
        <pc:grpChg chg="add mod">
          <ac:chgData name="asusa51522@outlook.com" userId="48cce44b0d916404" providerId="LiveId" clId="{1DD2E816-4CE6-4811-ADEA-A05E2D9CFA46}" dt="2023-05-17T08:16:00.099" v="8304" actId="1038"/>
          <ac:grpSpMkLst>
            <pc:docMk/>
            <pc:sldMk cId="3406260374" sldId="262"/>
            <ac:grpSpMk id="27" creationId="{BE9BA72A-87A0-32A6-1FF0-24BC3DBD8C87}"/>
          </ac:grpSpMkLst>
        </pc:grpChg>
        <pc:grpChg chg="mod">
          <ac:chgData name="asusa51522@outlook.com" userId="48cce44b0d916404" providerId="LiveId" clId="{1DD2E816-4CE6-4811-ADEA-A05E2D9CFA46}" dt="2023-05-17T08:16:00.099" v="8304" actId="1038"/>
          <ac:grpSpMkLst>
            <pc:docMk/>
            <pc:sldMk cId="3406260374" sldId="262"/>
            <ac:grpSpMk id="28" creationId="{3D2EA0E3-4B25-D3F3-D27C-2C2C7CCD6BF4}"/>
          </ac:grpSpMkLst>
        </pc:grpChg>
        <pc:picChg chg="mod">
          <ac:chgData name="asusa51522@outlook.com" userId="48cce44b0d916404" providerId="LiveId" clId="{1DD2E816-4CE6-4811-ADEA-A05E2D9CFA46}" dt="2023-05-17T08:15:52.602" v="8231" actId="1038"/>
          <ac:picMkLst>
            <pc:docMk/>
            <pc:sldMk cId="3406260374" sldId="262"/>
            <ac:picMk id="19" creationId="{B1B3E656-C358-9EF1-8190-D762B3C132DC}"/>
          </ac:picMkLst>
        </pc:picChg>
        <pc:picChg chg="mod">
          <ac:chgData name="asusa51522@outlook.com" userId="48cce44b0d916404" providerId="LiveId" clId="{1DD2E816-4CE6-4811-ADEA-A05E2D9CFA46}" dt="2023-05-17T08:16:05.949" v="8376" actId="1037"/>
          <ac:picMkLst>
            <pc:docMk/>
            <pc:sldMk cId="3406260374" sldId="262"/>
            <ac:picMk id="24" creationId="{8EEF0C2F-FC94-5592-C778-1F63927D2A04}"/>
          </ac:picMkLst>
        </pc:picChg>
        <pc:picChg chg="mod">
          <ac:chgData name="asusa51522@outlook.com" userId="48cce44b0d916404" providerId="LiveId" clId="{1DD2E816-4CE6-4811-ADEA-A05E2D9CFA46}" dt="2023-05-17T08:16:00.099" v="8304" actId="1038"/>
          <ac:picMkLst>
            <pc:docMk/>
            <pc:sldMk cId="3406260374" sldId="262"/>
            <ac:picMk id="29" creationId="{8A24FF6F-5E53-9BC5-0695-238FC60B28B4}"/>
          </ac:picMkLst>
        </pc:picChg>
        <pc:picChg chg="add mod">
          <ac:chgData name="asusa51522@outlook.com" userId="48cce44b0d916404" providerId="LiveId" clId="{1DD2E816-4CE6-4811-ADEA-A05E2D9CFA46}" dt="2023-05-17T08:24:42.963" v="8422" actId="1076"/>
          <ac:picMkLst>
            <pc:docMk/>
            <pc:sldMk cId="3406260374" sldId="262"/>
            <ac:picMk id="32" creationId="{C64CC5BE-70CD-35EB-9744-1AD580316AEA}"/>
          </ac:picMkLst>
        </pc:picChg>
        <pc:picChg chg="add mod">
          <ac:chgData name="asusa51522@outlook.com" userId="48cce44b0d916404" providerId="LiveId" clId="{1DD2E816-4CE6-4811-ADEA-A05E2D9CFA46}" dt="2023-05-17T08:24:40.929" v="8421" actId="1076"/>
          <ac:picMkLst>
            <pc:docMk/>
            <pc:sldMk cId="3406260374" sldId="262"/>
            <ac:picMk id="33" creationId="{AE8E78AC-0A7E-58B2-8E0F-5F5DE7658E7D}"/>
          </ac:picMkLst>
        </pc:picChg>
        <pc:picChg chg="add del mod">
          <ac:chgData name="asusa51522@outlook.com" userId="48cce44b0d916404" providerId="LiveId" clId="{1DD2E816-4CE6-4811-ADEA-A05E2D9CFA46}" dt="2023-05-17T07:57:27.801" v="7407" actId="478"/>
          <ac:picMkLst>
            <pc:docMk/>
            <pc:sldMk cId="3406260374" sldId="262"/>
            <ac:picMk id="1026" creationId="{3E3E564B-49D5-BC74-1FEB-49892FDA8401}"/>
          </ac:picMkLst>
        </pc:picChg>
        <pc:picChg chg="add mod">
          <ac:chgData name="asusa51522@outlook.com" userId="48cce44b0d916404" providerId="LiveId" clId="{1DD2E816-4CE6-4811-ADEA-A05E2D9CFA46}" dt="2023-05-17T08:14:00.952" v="7803" actId="164"/>
          <ac:picMkLst>
            <pc:docMk/>
            <pc:sldMk cId="3406260374" sldId="262"/>
            <ac:picMk id="1028" creationId="{4A1D94CD-876A-2807-8485-4077EE5FEFAB}"/>
          </ac:picMkLst>
        </pc:picChg>
        <pc:picChg chg="add mod">
          <ac:chgData name="asusa51522@outlook.com" userId="48cce44b0d916404" providerId="LiveId" clId="{1DD2E816-4CE6-4811-ADEA-A05E2D9CFA46}" dt="2023-05-17T08:14:02.736" v="7804" actId="164"/>
          <ac:picMkLst>
            <pc:docMk/>
            <pc:sldMk cId="3406260374" sldId="262"/>
            <ac:picMk id="1030" creationId="{910F07A1-8EA2-0CA7-2E9B-1EA49B9F49BA}"/>
          </ac:picMkLst>
        </pc:picChg>
        <pc:picChg chg="add mod">
          <ac:chgData name="asusa51522@outlook.com" userId="48cce44b0d916404" providerId="LiveId" clId="{1DD2E816-4CE6-4811-ADEA-A05E2D9CFA46}" dt="2023-05-17T08:14:04.549" v="7805" actId="164"/>
          <ac:picMkLst>
            <pc:docMk/>
            <pc:sldMk cId="3406260374" sldId="262"/>
            <ac:picMk id="1032" creationId="{5C082FBE-02C7-29D0-5CE4-6405A3039A55}"/>
          </ac:picMkLst>
        </pc:picChg>
        <pc:cxnChg chg="add mod">
          <ac:chgData name="asusa51522@outlook.com" userId="48cce44b0d916404" providerId="LiveId" clId="{1DD2E816-4CE6-4811-ADEA-A05E2D9CFA46}" dt="2023-05-17T07:53:30.308" v="7336"/>
          <ac:cxnSpMkLst>
            <pc:docMk/>
            <pc:sldMk cId="3406260374" sldId="262"/>
            <ac:cxnSpMk id="6" creationId="{C1404BD0-F5FE-3029-1F62-BFB6B2266EF8}"/>
          </ac:cxnSpMkLst>
        </pc:cxnChg>
      </pc:sldChg>
      <pc:sldChg chg="del">
        <pc:chgData name="asusa51522@outlook.com" userId="48cce44b0d916404" providerId="LiveId" clId="{1DD2E816-4CE6-4811-ADEA-A05E2D9CFA46}" dt="2023-05-17T08:13:28.860" v="7800" actId="47"/>
        <pc:sldMkLst>
          <pc:docMk/>
          <pc:sldMk cId="526733563" sldId="263"/>
        </pc:sldMkLst>
      </pc:sldChg>
      <pc:sldChg chg="del">
        <pc:chgData name="asusa51522@outlook.com" userId="48cce44b0d916404" providerId="LiveId" clId="{1DD2E816-4CE6-4811-ADEA-A05E2D9CFA46}" dt="2023-05-17T08:13:30.688" v="7801" actId="47"/>
        <pc:sldMkLst>
          <pc:docMk/>
          <pc:sldMk cId="3054104159" sldId="264"/>
        </pc:sldMkLst>
      </pc:sldChg>
      <pc:sldChg chg="add del setBg">
        <pc:chgData name="asusa51522@outlook.com" userId="48cce44b0d916404" providerId="LiveId" clId="{1DD2E816-4CE6-4811-ADEA-A05E2D9CFA46}" dt="2023-05-15T14:21:00.808" v="105"/>
        <pc:sldMkLst>
          <pc:docMk/>
          <pc:sldMk cId="2149448650" sldId="265"/>
        </pc:sldMkLst>
      </pc:sldChg>
      <pc:sldChg chg="addSp delSp modSp add mod modTransition">
        <pc:chgData name="asusa51522@outlook.com" userId="48cce44b0d916404" providerId="LiveId" clId="{1DD2E816-4CE6-4811-ADEA-A05E2D9CFA46}" dt="2023-05-17T05:51:37.657" v="5691"/>
        <pc:sldMkLst>
          <pc:docMk/>
          <pc:sldMk cId="3343900181" sldId="265"/>
        </pc:sldMkLst>
        <pc:spChg chg="add del mod">
          <ac:chgData name="asusa51522@outlook.com" userId="48cce44b0d916404" providerId="LiveId" clId="{1DD2E816-4CE6-4811-ADEA-A05E2D9CFA46}" dt="2023-05-16T23:42:47.820" v="807" actId="478"/>
          <ac:spMkLst>
            <pc:docMk/>
            <pc:sldMk cId="3343900181" sldId="265"/>
            <ac:spMk id="2" creationId="{5C551A02-9EBF-8017-2DD5-B242029821D7}"/>
          </ac:spMkLst>
        </pc:spChg>
        <pc:spChg chg="add mod">
          <ac:chgData name="asusa51522@outlook.com" userId="48cce44b0d916404" providerId="LiveId" clId="{1DD2E816-4CE6-4811-ADEA-A05E2D9CFA46}" dt="2023-05-17T05:48:47.700" v="5657" actId="1038"/>
          <ac:spMkLst>
            <pc:docMk/>
            <pc:sldMk cId="3343900181" sldId="265"/>
            <ac:spMk id="2" creationId="{AC13619D-1933-5E0E-0597-CA5D4A4DAC69}"/>
          </ac:spMkLst>
        </pc:spChg>
        <pc:spChg chg="add del mod">
          <ac:chgData name="asusa51522@outlook.com" userId="48cce44b0d916404" providerId="LiveId" clId="{1DD2E816-4CE6-4811-ADEA-A05E2D9CFA46}" dt="2023-05-16T23:55:42.606" v="1073" actId="478"/>
          <ac:spMkLst>
            <pc:docMk/>
            <pc:sldMk cId="3343900181" sldId="265"/>
            <ac:spMk id="8" creationId="{BC5B3B65-DBE3-CD8F-E1AC-4FE019A8C5CA}"/>
          </ac:spMkLst>
        </pc:spChg>
        <pc:spChg chg="add del mod">
          <ac:chgData name="asusa51522@outlook.com" userId="48cce44b0d916404" providerId="LiveId" clId="{1DD2E816-4CE6-4811-ADEA-A05E2D9CFA46}" dt="2023-05-16T23:44:41.150" v="840"/>
          <ac:spMkLst>
            <pc:docMk/>
            <pc:sldMk cId="3343900181" sldId="265"/>
            <ac:spMk id="9" creationId="{7932333C-F8EF-D0CF-3C20-78968F6AF924}"/>
          </ac:spMkLst>
        </pc:spChg>
        <pc:spChg chg="add mod">
          <ac:chgData name="asusa51522@outlook.com" userId="48cce44b0d916404" providerId="LiveId" clId="{1DD2E816-4CE6-4811-ADEA-A05E2D9CFA46}" dt="2023-05-15T14:38:12.323" v="518" actId="164"/>
          <ac:spMkLst>
            <pc:docMk/>
            <pc:sldMk cId="3343900181" sldId="265"/>
            <ac:spMk id="10" creationId="{8EB4DC80-3171-AA03-BD5F-AAD3F434838A}"/>
          </ac:spMkLst>
        </pc:spChg>
        <pc:spChg chg="add del mod">
          <ac:chgData name="asusa51522@outlook.com" userId="48cce44b0d916404" providerId="LiveId" clId="{1DD2E816-4CE6-4811-ADEA-A05E2D9CFA46}" dt="2023-05-17T05:49:26.053" v="5664" actId="164"/>
          <ac:spMkLst>
            <pc:docMk/>
            <pc:sldMk cId="3343900181" sldId="265"/>
            <ac:spMk id="11" creationId="{823E3C0D-7A1E-F62D-8AE1-F8B7103E2F63}"/>
          </ac:spMkLst>
        </pc:spChg>
        <pc:spChg chg="add mod">
          <ac:chgData name="asusa51522@outlook.com" userId="48cce44b0d916404" providerId="LiveId" clId="{1DD2E816-4CE6-4811-ADEA-A05E2D9CFA46}" dt="2023-05-15T14:38:12.323" v="518" actId="164"/>
          <ac:spMkLst>
            <pc:docMk/>
            <pc:sldMk cId="3343900181" sldId="265"/>
            <ac:spMk id="12" creationId="{A2E8E592-A50B-F256-6098-A990CFF8CA44}"/>
          </ac:spMkLst>
        </pc:spChg>
        <pc:spChg chg="add del mod">
          <ac:chgData name="asusa51522@outlook.com" userId="48cce44b0d916404" providerId="LiveId" clId="{1DD2E816-4CE6-4811-ADEA-A05E2D9CFA46}" dt="2023-05-16T23:53:31.821" v="1026" actId="478"/>
          <ac:spMkLst>
            <pc:docMk/>
            <pc:sldMk cId="3343900181" sldId="265"/>
            <ac:spMk id="13" creationId="{3D1EB385-4310-9F05-E95E-D22D0391360A}"/>
          </ac:spMkLst>
        </pc:spChg>
        <pc:spChg chg="add del mod">
          <ac:chgData name="asusa51522@outlook.com" userId="48cce44b0d916404" providerId="LiveId" clId="{1DD2E816-4CE6-4811-ADEA-A05E2D9CFA46}" dt="2023-05-16T23:52:56.836" v="1004"/>
          <ac:spMkLst>
            <pc:docMk/>
            <pc:sldMk cId="3343900181" sldId="265"/>
            <ac:spMk id="15" creationId="{9CCEF4E4-30AC-36A8-7CD5-FB28198C069B}"/>
          </ac:spMkLst>
        </pc:spChg>
        <pc:spChg chg="mod topLvl">
          <ac:chgData name="asusa51522@outlook.com" userId="48cce44b0d916404" providerId="LiveId" clId="{1DD2E816-4CE6-4811-ADEA-A05E2D9CFA46}" dt="2023-05-16T23:39:16.676" v="744" actId="1036"/>
          <ac:spMkLst>
            <pc:docMk/>
            <pc:sldMk cId="3343900181" sldId="265"/>
            <ac:spMk id="16" creationId="{C87C67A9-5865-290E-423B-7AB3944BAB3C}"/>
          </ac:spMkLst>
        </pc:spChg>
        <pc:spChg chg="add del mod">
          <ac:chgData name="asusa51522@outlook.com" userId="48cce44b0d916404" providerId="LiveId" clId="{1DD2E816-4CE6-4811-ADEA-A05E2D9CFA46}" dt="2023-05-16T23:52:56.836" v="1004"/>
          <ac:spMkLst>
            <pc:docMk/>
            <pc:sldMk cId="3343900181" sldId="265"/>
            <ac:spMk id="17" creationId="{750C1495-7262-8FDB-A60C-2A36362CFA94}"/>
          </ac:spMkLst>
        </pc:spChg>
        <pc:spChg chg="add del mod">
          <ac:chgData name="asusa51522@outlook.com" userId="48cce44b0d916404" providerId="LiveId" clId="{1DD2E816-4CE6-4811-ADEA-A05E2D9CFA46}" dt="2023-05-16T23:53:31.483" v="1025" actId="478"/>
          <ac:spMkLst>
            <pc:docMk/>
            <pc:sldMk cId="3343900181" sldId="265"/>
            <ac:spMk id="18" creationId="{07E6DC92-DA22-F43E-FE5E-354302AE64D8}"/>
          </ac:spMkLst>
        </pc:spChg>
        <pc:spChg chg="add mod">
          <ac:chgData name="asusa51522@outlook.com" userId="48cce44b0d916404" providerId="LiveId" clId="{1DD2E816-4CE6-4811-ADEA-A05E2D9CFA46}" dt="2023-05-17T05:49:26.053" v="5664" actId="164"/>
          <ac:spMkLst>
            <pc:docMk/>
            <pc:sldMk cId="3343900181" sldId="265"/>
            <ac:spMk id="19" creationId="{17BCE6C4-EE5B-CC38-EBFA-A757C57C6747}"/>
          </ac:spMkLst>
        </pc:spChg>
        <pc:spChg chg="add mod">
          <ac:chgData name="asusa51522@outlook.com" userId="48cce44b0d916404" providerId="LiveId" clId="{1DD2E816-4CE6-4811-ADEA-A05E2D9CFA46}" dt="2023-05-17T05:49:26.053" v="5664" actId="164"/>
          <ac:spMkLst>
            <pc:docMk/>
            <pc:sldMk cId="3343900181" sldId="265"/>
            <ac:spMk id="20" creationId="{055EDD1F-EE62-293F-7108-BA43D3BF2536}"/>
          </ac:spMkLst>
        </pc:spChg>
        <pc:spChg chg="add mod">
          <ac:chgData name="asusa51522@outlook.com" userId="48cce44b0d916404" providerId="LiveId" clId="{1DD2E816-4CE6-4811-ADEA-A05E2D9CFA46}" dt="2023-05-17T05:49:26.053" v="5664" actId="164"/>
          <ac:spMkLst>
            <pc:docMk/>
            <pc:sldMk cId="3343900181" sldId="265"/>
            <ac:spMk id="21" creationId="{96D4B8CE-A58A-1684-D601-82CCAE22F173}"/>
          </ac:spMkLst>
        </pc:spChg>
        <pc:spChg chg="add mod">
          <ac:chgData name="asusa51522@outlook.com" userId="48cce44b0d916404" providerId="LiveId" clId="{1DD2E816-4CE6-4811-ADEA-A05E2D9CFA46}" dt="2023-05-17T05:49:26.053" v="5664" actId="164"/>
          <ac:spMkLst>
            <pc:docMk/>
            <pc:sldMk cId="3343900181" sldId="265"/>
            <ac:spMk id="22" creationId="{CD02EFF5-F4CA-5E0F-BF3E-FD3544A62DF2}"/>
          </ac:spMkLst>
        </pc:spChg>
        <pc:spChg chg="add mod">
          <ac:chgData name="asusa51522@outlook.com" userId="48cce44b0d916404" providerId="LiveId" clId="{1DD2E816-4CE6-4811-ADEA-A05E2D9CFA46}" dt="2023-05-17T05:49:26.053" v="5664" actId="164"/>
          <ac:spMkLst>
            <pc:docMk/>
            <pc:sldMk cId="3343900181" sldId="265"/>
            <ac:spMk id="23" creationId="{3EF74695-E2C3-67F0-1B34-80B304DB3D4A}"/>
          </ac:spMkLst>
        </pc:spChg>
        <pc:spChg chg="add mod">
          <ac:chgData name="asusa51522@outlook.com" userId="48cce44b0d916404" providerId="LiveId" clId="{1DD2E816-4CE6-4811-ADEA-A05E2D9CFA46}" dt="2023-05-17T00:16:19.923" v="2582" actId="1038"/>
          <ac:spMkLst>
            <pc:docMk/>
            <pc:sldMk cId="3343900181" sldId="265"/>
            <ac:spMk id="30" creationId="{FA851581-E988-91BB-367C-5274DB911D47}"/>
          </ac:spMkLst>
        </pc:spChg>
        <pc:spChg chg="add mod">
          <ac:chgData name="asusa51522@outlook.com" userId="48cce44b0d916404" providerId="LiveId" clId="{1DD2E816-4CE6-4811-ADEA-A05E2D9CFA46}" dt="2023-05-17T00:17:35.794" v="2876" actId="1036"/>
          <ac:spMkLst>
            <pc:docMk/>
            <pc:sldMk cId="3343900181" sldId="265"/>
            <ac:spMk id="33" creationId="{04B9ADD3-4787-245C-7042-D2C5A58B8485}"/>
          </ac:spMkLst>
        </pc:spChg>
        <pc:spChg chg="del">
          <ac:chgData name="asusa51522@outlook.com" userId="48cce44b0d916404" providerId="LiveId" clId="{1DD2E816-4CE6-4811-ADEA-A05E2D9CFA46}" dt="2023-05-15T14:23:49.342" v="122" actId="478"/>
          <ac:spMkLst>
            <pc:docMk/>
            <pc:sldMk cId="3343900181" sldId="265"/>
            <ac:spMk id="34" creationId="{ED33C26D-A432-5A7C-7635-49F03142B0CE}"/>
          </ac:spMkLst>
        </pc:spChg>
        <pc:grpChg chg="add mod">
          <ac:chgData name="asusa51522@outlook.com" userId="48cce44b0d916404" providerId="LiveId" clId="{1DD2E816-4CE6-4811-ADEA-A05E2D9CFA46}" dt="2023-05-17T05:49:26.053" v="5664" actId="164"/>
          <ac:grpSpMkLst>
            <pc:docMk/>
            <pc:sldMk cId="3343900181" sldId="265"/>
            <ac:grpSpMk id="3" creationId="{1B6D5719-F949-2ED0-81DA-C1A99A007DE6}"/>
          </ac:grpSpMkLst>
        </pc:grpChg>
        <pc:grpChg chg="add del mod">
          <ac:chgData name="asusa51522@outlook.com" userId="48cce44b0d916404" providerId="LiveId" clId="{1DD2E816-4CE6-4811-ADEA-A05E2D9CFA46}" dt="2023-05-15T14:39:21.941" v="589" actId="165"/>
          <ac:grpSpMkLst>
            <pc:docMk/>
            <pc:sldMk cId="3343900181" sldId="265"/>
            <ac:grpSpMk id="11" creationId="{9EF2D8F4-F8B5-D0E5-EDB6-26EDA37B41D2}"/>
          </ac:grpSpMkLst>
        </pc:grpChg>
        <pc:grpChg chg="add mod">
          <ac:chgData name="asusa51522@outlook.com" userId="48cce44b0d916404" providerId="LiveId" clId="{1DD2E816-4CE6-4811-ADEA-A05E2D9CFA46}" dt="2023-05-17T00:17:07.383" v="2737" actId="1037"/>
          <ac:grpSpMkLst>
            <pc:docMk/>
            <pc:sldMk cId="3343900181" sldId="265"/>
            <ac:grpSpMk id="14" creationId="{CD604902-C2BB-103E-206F-033B959907CF}"/>
          </ac:grpSpMkLst>
        </pc:grpChg>
        <pc:picChg chg="add del">
          <ac:chgData name="asusa51522@outlook.com" userId="48cce44b0d916404" providerId="LiveId" clId="{1DD2E816-4CE6-4811-ADEA-A05E2D9CFA46}" dt="2023-05-16T23:40:53.833" v="777" actId="22"/>
          <ac:picMkLst>
            <pc:docMk/>
            <pc:sldMk cId="3343900181" sldId="265"/>
            <ac:picMk id="4" creationId="{221A05F1-B9E2-C740-C17E-568FB68D3E79}"/>
          </ac:picMkLst>
        </pc:picChg>
        <pc:picChg chg="add del mod">
          <ac:chgData name="asusa51522@outlook.com" userId="48cce44b0d916404" providerId="LiveId" clId="{1DD2E816-4CE6-4811-ADEA-A05E2D9CFA46}" dt="2023-05-15T14:29:38.282" v="197" actId="478"/>
          <ac:picMkLst>
            <pc:docMk/>
            <pc:sldMk cId="3343900181" sldId="265"/>
            <ac:picMk id="5" creationId="{99D8D346-ED55-E7EC-C32A-1346E981DF44}"/>
          </ac:picMkLst>
        </pc:picChg>
        <pc:picChg chg="add del">
          <ac:chgData name="asusa51522@outlook.com" userId="48cce44b0d916404" providerId="LiveId" clId="{1DD2E816-4CE6-4811-ADEA-A05E2D9CFA46}" dt="2023-05-16T23:41:04.502" v="779" actId="22"/>
          <ac:picMkLst>
            <pc:docMk/>
            <pc:sldMk cId="3343900181" sldId="265"/>
            <ac:picMk id="6" creationId="{461DE5A3-1887-8753-EEEF-4D89154F1AB9}"/>
          </ac:picMkLst>
        </pc:picChg>
        <pc:picChg chg="add del mod">
          <ac:chgData name="asusa51522@outlook.com" userId="48cce44b0d916404" providerId="LiveId" clId="{1DD2E816-4CE6-4811-ADEA-A05E2D9CFA46}" dt="2023-05-15T14:29:37.021" v="196" actId="478"/>
          <ac:picMkLst>
            <pc:docMk/>
            <pc:sldMk cId="3343900181" sldId="265"/>
            <ac:picMk id="8" creationId="{7FB7E46E-8159-22BD-D832-6ADF68F47A45}"/>
          </ac:picMkLst>
        </pc:picChg>
        <pc:picChg chg="del mod">
          <ac:chgData name="asusa51522@outlook.com" userId="48cce44b0d916404" providerId="LiveId" clId="{1DD2E816-4CE6-4811-ADEA-A05E2D9CFA46}" dt="2023-05-15T14:28:41.390" v="176" actId="478"/>
          <ac:picMkLst>
            <pc:docMk/>
            <pc:sldMk cId="3343900181" sldId="265"/>
            <ac:picMk id="26" creationId="{D4682E0C-FB83-4039-3A4B-3205C05D9D84}"/>
          </ac:picMkLst>
        </pc:picChg>
        <pc:picChg chg="del mod">
          <ac:chgData name="asusa51522@outlook.com" userId="48cce44b0d916404" providerId="LiveId" clId="{1DD2E816-4CE6-4811-ADEA-A05E2D9CFA46}" dt="2023-05-15T14:28:00.710" v="163" actId="478"/>
          <ac:picMkLst>
            <pc:docMk/>
            <pc:sldMk cId="3343900181" sldId="265"/>
            <ac:picMk id="28" creationId="{F00E6711-5CF0-1A1F-42CC-A156232C4361}"/>
          </ac:picMkLst>
        </pc:picChg>
        <pc:picChg chg="add mod">
          <ac:chgData name="asusa51522@outlook.com" userId="48cce44b0d916404" providerId="LiveId" clId="{1DD2E816-4CE6-4811-ADEA-A05E2D9CFA46}" dt="2023-05-17T00:16:46.688" v="2638" actId="1037"/>
          <ac:picMkLst>
            <pc:docMk/>
            <pc:sldMk cId="3343900181" sldId="265"/>
            <ac:picMk id="31" creationId="{2D7546E3-65D3-DA80-ED54-FC7AF1DEB14A}"/>
          </ac:picMkLst>
        </pc:picChg>
        <pc:picChg chg="add mod">
          <ac:chgData name="asusa51522@outlook.com" userId="48cce44b0d916404" providerId="LiveId" clId="{1DD2E816-4CE6-4811-ADEA-A05E2D9CFA46}" dt="2023-05-17T00:16:53.335" v="2689" actId="1038"/>
          <ac:picMkLst>
            <pc:docMk/>
            <pc:sldMk cId="3343900181" sldId="265"/>
            <ac:picMk id="32" creationId="{85486130-F7B3-7622-08A5-13D2CA144880}"/>
          </ac:picMkLst>
        </pc:picChg>
        <pc:cxnChg chg="add del mod">
          <ac:chgData name="asusa51522@outlook.com" userId="48cce44b0d916404" providerId="LiveId" clId="{1DD2E816-4CE6-4811-ADEA-A05E2D9CFA46}" dt="2023-05-17T05:51:34.015" v="5689"/>
          <ac:cxnSpMkLst>
            <pc:docMk/>
            <pc:sldMk cId="3343900181" sldId="265"/>
            <ac:cxnSpMk id="4" creationId="{9566CADD-E794-F53B-1EF5-0189E1B64102}"/>
          </ac:cxnSpMkLst>
        </pc:cxnChg>
        <pc:cxnChg chg="add mod">
          <ac:chgData name="asusa51522@outlook.com" userId="48cce44b0d916404" providerId="LiveId" clId="{1DD2E816-4CE6-4811-ADEA-A05E2D9CFA46}" dt="2023-05-17T05:51:37.657" v="5691"/>
          <ac:cxnSpMkLst>
            <pc:docMk/>
            <pc:sldMk cId="3343900181" sldId="265"/>
            <ac:cxnSpMk id="5" creationId="{DB3B0AB1-6722-2BA9-C695-DA816DCE8A66}"/>
          </ac:cxnSpMkLst>
        </pc:cxnChg>
        <pc:cxnChg chg="add del mod topLvl">
          <ac:chgData name="asusa51522@outlook.com" userId="48cce44b0d916404" providerId="LiveId" clId="{1DD2E816-4CE6-4811-ADEA-A05E2D9CFA46}" dt="2023-05-17T05:51:36.282" v="5690" actId="478"/>
          <ac:cxnSpMkLst>
            <pc:docMk/>
            <pc:sldMk cId="3343900181" sldId="265"/>
            <ac:cxnSpMk id="7" creationId="{D4CFD7D9-EDE8-A38F-2630-E36980876E4F}"/>
          </ac:cxnSpMkLst>
        </pc:cxnChg>
        <pc:cxnChg chg="add del mod">
          <ac:chgData name="asusa51522@outlook.com" userId="48cce44b0d916404" providerId="LiveId" clId="{1DD2E816-4CE6-4811-ADEA-A05E2D9CFA46}" dt="2023-05-17T00:14:18.473" v="2220" actId="478"/>
          <ac:cxnSpMkLst>
            <pc:docMk/>
            <pc:sldMk cId="3343900181" sldId="265"/>
            <ac:cxnSpMk id="24" creationId="{8BB57A90-FBC8-96D4-14C0-9F156320F945}"/>
          </ac:cxnSpMkLst>
        </pc:cxnChg>
        <pc:cxnChg chg="add del mod">
          <ac:chgData name="asusa51522@outlook.com" userId="48cce44b0d916404" providerId="LiveId" clId="{1DD2E816-4CE6-4811-ADEA-A05E2D9CFA46}" dt="2023-05-17T00:13:44.063" v="2080"/>
          <ac:cxnSpMkLst>
            <pc:docMk/>
            <pc:sldMk cId="3343900181" sldId="265"/>
            <ac:cxnSpMk id="26" creationId="{B849E00E-52F5-9643-21B4-3B579BC3F9E5}"/>
          </ac:cxnSpMkLst>
        </pc:cxnChg>
        <pc:cxnChg chg="add mod">
          <ac:chgData name="asusa51522@outlook.com" userId="48cce44b0d916404" providerId="LiveId" clId="{1DD2E816-4CE6-4811-ADEA-A05E2D9CFA46}" dt="2023-05-17T00:14:43.913" v="2295" actId="14100"/>
          <ac:cxnSpMkLst>
            <pc:docMk/>
            <pc:sldMk cId="3343900181" sldId="265"/>
            <ac:cxnSpMk id="27" creationId="{7EC7CCB2-31E8-2E28-EF15-CD9157AC1EA1}"/>
          </ac:cxnSpMkLst>
        </pc:cxnChg>
      </pc:sldChg>
      <pc:sldChg chg="add del setBg">
        <pc:chgData name="asusa51522@outlook.com" userId="48cce44b0d916404" providerId="LiveId" clId="{1DD2E816-4CE6-4811-ADEA-A05E2D9CFA46}" dt="2023-05-15T14:21:00.556" v="104"/>
        <pc:sldMkLst>
          <pc:docMk/>
          <pc:sldMk cId="499576497" sldId="266"/>
        </pc:sldMkLst>
      </pc:sldChg>
      <pc:sldChg chg="addSp delSp modSp add mod setBg modNotesTx">
        <pc:chgData name="asusa51522@outlook.com" userId="48cce44b0d916404" providerId="LiveId" clId="{1DD2E816-4CE6-4811-ADEA-A05E2D9CFA46}" dt="2023-05-19T07:24:20.021" v="9704" actId="20577"/>
        <pc:sldMkLst>
          <pc:docMk/>
          <pc:sldMk cId="2975616911" sldId="266"/>
        </pc:sldMkLst>
        <pc:spChg chg="mod">
          <ac:chgData name="asusa51522@outlook.com" userId="48cce44b0d916404" providerId="LiveId" clId="{1DD2E816-4CE6-4811-ADEA-A05E2D9CFA46}" dt="2023-05-19T05:03:30.423" v="9653" actId="20577"/>
          <ac:spMkLst>
            <pc:docMk/>
            <pc:sldMk cId="2975616911" sldId="266"/>
            <ac:spMk id="2" creationId="{3A34630A-B6CE-29C7-9880-3014980FC24F}"/>
          </ac:spMkLst>
        </pc:spChg>
        <pc:spChg chg="add mod">
          <ac:chgData name="asusa51522@outlook.com" userId="48cce44b0d916404" providerId="LiveId" clId="{1DD2E816-4CE6-4811-ADEA-A05E2D9CFA46}" dt="2023-05-17T14:14:24.862" v="8836" actId="1038"/>
          <ac:spMkLst>
            <pc:docMk/>
            <pc:sldMk cId="2975616911" sldId="266"/>
            <ac:spMk id="5" creationId="{07146BEA-1F02-343B-910B-95344526A59A}"/>
          </ac:spMkLst>
        </pc:spChg>
        <pc:spChg chg="add del mod">
          <ac:chgData name="asusa51522@outlook.com" userId="48cce44b0d916404" providerId="LiveId" clId="{1DD2E816-4CE6-4811-ADEA-A05E2D9CFA46}" dt="2023-05-17T04:58:55.046" v="3011"/>
          <ac:spMkLst>
            <pc:docMk/>
            <pc:sldMk cId="2975616911" sldId="266"/>
            <ac:spMk id="5" creationId="{1E7AA83D-24A1-7BBA-9F19-A3697A666067}"/>
          </ac:spMkLst>
        </pc:spChg>
        <pc:spChg chg="add del mod">
          <ac:chgData name="asusa51522@outlook.com" userId="48cce44b0d916404" providerId="LiveId" clId="{1DD2E816-4CE6-4811-ADEA-A05E2D9CFA46}" dt="2023-05-17T06:34:31.047" v="6870" actId="478"/>
          <ac:spMkLst>
            <pc:docMk/>
            <pc:sldMk cId="2975616911" sldId="266"/>
            <ac:spMk id="6" creationId="{35C1799D-7C97-26E2-B353-7A47D9704DFB}"/>
          </ac:spMkLst>
        </pc:spChg>
        <pc:spChg chg="add del mod">
          <ac:chgData name="asusa51522@outlook.com" userId="48cce44b0d916404" providerId="LiveId" clId="{1DD2E816-4CE6-4811-ADEA-A05E2D9CFA46}" dt="2023-05-17T14:15:54.894" v="9053" actId="478"/>
          <ac:spMkLst>
            <pc:docMk/>
            <pc:sldMk cId="2975616911" sldId="266"/>
            <ac:spMk id="7" creationId="{DAE3CD33-8AE7-6511-2373-87ACEDF6A246}"/>
          </ac:spMkLst>
        </pc:spChg>
        <pc:spChg chg="mod">
          <ac:chgData name="asusa51522@outlook.com" userId="48cce44b0d916404" providerId="LiveId" clId="{1DD2E816-4CE6-4811-ADEA-A05E2D9CFA46}" dt="2023-05-17T05:48:13.080" v="5484"/>
          <ac:spMkLst>
            <pc:docMk/>
            <pc:sldMk cId="2975616911" sldId="266"/>
            <ac:spMk id="9" creationId="{83736AA3-9C94-6B75-2AE1-D5E66C469003}"/>
          </ac:spMkLst>
        </pc:spChg>
        <pc:spChg chg="mod">
          <ac:chgData name="asusa51522@outlook.com" userId="48cce44b0d916404" providerId="LiveId" clId="{1DD2E816-4CE6-4811-ADEA-A05E2D9CFA46}" dt="2023-05-17T05:48:13.080" v="5484"/>
          <ac:spMkLst>
            <pc:docMk/>
            <pc:sldMk cId="2975616911" sldId="266"/>
            <ac:spMk id="10" creationId="{E7E2189B-84FA-4D92-E65D-B876E5899CF2}"/>
          </ac:spMkLst>
        </pc:spChg>
        <pc:spChg chg="add mod">
          <ac:chgData name="asusa51522@outlook.com" userId="48cce44b0d916404" providerId="LiveId" clId="{1DD2E816-4CE6-4811-ADEA-A05E2D9CFA46}" dt="2023-05-17T05:48:36.570" v="5588" actId="1037"/>
          <ac:spMkLst>
            <pc:docMk/>
            <pc:sldMk cId="2975616911" sldId="266"/>
            <ac:spMk id="11" creationId="{2F67EDDF-78CD-04C1-4F27-FFB038236B08}"/>
          </ac:spMkLst>
        </pc:spChg>
        <pc:spChg chg="add del mod">
          <ac:chgData name="asusa51522@outlook.com" userId="48cce44b0d916404" providerId="LiveId" clId="{1DD2E816-4CE6-4811-ADEA-A05E2D9CFA46}" dt="2023-05-17T05:49:21.918" v="5663"/>
          <ac:spMkLst>
            <pc:docMk/>
            <pc:sldMk cId="2975616911" sldId="266"/>
            <ac:spMk id="13" creationId="{362107C2-87EC-E584-5B1C-AA5798C9A504}"/>
          </ac:spMkLst>
        </pc:spChg>
        <pc:spChg chg="add del mod">
          <ac:chgData name="asusa51522@outlook.com" userId="48cce44b0d916404" providerId="LiveId" clId="{1DD2E816-4CE6-4811-ADEA-A05E2D9CFA46}" dt="2023-05-17T05:49:21.918" v="5663"/>
          <ac:spMkLst>
            <pc:docMk/>
            <pc:sldMk cId="2975616911" sldId="266"/>
            <ac:spMk id="14" creationId="{FA8FF4B7-2DEF-6823-37B7-7B3D6EF6919E}"/>
          </ac:spMkLst>
        </pc:spChg>
        <pc:spChg chg="add del mod">
          <ac:chgData name="asusa51522@outlook.com" userId="48cce44b0d916404" providerId="LiveId" clId="{1DD2E816-4CE6-4811-ADEA-A05E2D9CFA46}" dt="2023-05-17T05:49:21.918" v="5663"/>
          <ac:spMkLst>
            <pc:docMk/>
            <pc:sldMk cId="2975616911" sldId="266"/>
            <ac:spMk id="15" creationId="{BC1E2B42-76E8-F72D-4E88-AB3807CD1653}"/>
          </ac:spMkLst>
        </pc:spChg>
        <pc:spChg chg="add del mod">
          <ac:chgData name="asusa51522@outlook.com" userId="48cce44b0d916404" providerId="LiveId" clId="{1DD2E816-4CE6-4811-ADEA-A05E2D9CFA46}" dt="2023-05-17T05:49:21.918" v="5663"/>
          <ac:spMkLst>
            <pc:docMk/>
            <pc:sldMk cId="2975616911" sldId="266"/>
            <ac:spMk id="16" creationId="{B4E6D17D-46FD-8F22-8B70-0DF3E5B7BA66}"/>
          </ac:spMkLst>
        </pc:spChg>
        <pc:spChg chg="add del mod">
          <ac:chgData name="asusa51522@outlook.com" userId="48cce44b0d916404" providerId="LiveId" clId="{1DD2E816-4CE6-4811-ADEA-A05E2D9CFA46}" dt="2023-05-17T05:49:21.918" v="5663"/>
          <ac:spMkLst>
            <pc:docMk/>
            <pc:sldMk cId="2975616911" sldId="266"/>
            <ac:spMk id="17" creationId="{08D9681A-5BCA-CE76-7789-64F207A1B399}"/>
          </ac:spMkLst>
        </pc:spChg>
        <pc:spChg chg="add del mod">
          <ac:chgData name="asusa51522@outlook.com" userId="48cce44b0d916404" providerId="LiveId" clId="{1DD2E816-4CE6-4811-ADEA-A05E2D9CFA46}" dt="2023-05-17T05:49:21.918" v="5663"/>
          <ac:spMkLst>
            <pc:docMk/>
            <pc:sldMk cId="2975616911" sldId="266"/>
            <ac:spMk id="18" creationId="{0009AFE7-8433-BE89-9803-72EECCAAB632}"/>
          </ac:spMkLst>
        </pc:spChg>
        <pc:spChg chg="mod">
          <ac:chgData name="asusa51522@outlook.com" userId="48cce44b0d916404" providerId="LiveId" clId="{1DD2E816-4CE6-4811-ADEA-A05E2D9CFA46}" dt="2023-05-17T05:49:28.087" v="5665"/>
          <ac:spMkLst>
            <pc:docMk/>
            <pc:sldMk cId="2975616911" sldId="266"/>
            <ac:spMk id="22" creationId="{B395DEC9-F7E8-0ACE-5872-F299D8A72609}"/>
          </ac:spMkLst>
        </pc:spChg>
        <pc:spChg chg="mod">
          <ac:chgData name="asusa51522@outlook.com" userId="48cce44b0d916404" providerId="LiveId" clId="{1DD2E816-4CE6-4811-ADEA-A05E2D9CFA46}" dt="2023-05-17T05:49:28.087" v="5665"/>
          <ac:spMkLst>
            <pc:docMk/>
            <pc:sldMk cId="2975616911" sldId="266"/>
            <ac:spMk id="23" creationId="{F0225833-AA6B-8147-CDAD-182EF6751030}"/>
          </ac:spMkLst>
        </pc:spChg>
        <pc:spChg chg="mod">
          <ac:chgData name="asusa51522@outlook.com" userId="48cce44b0d916404" providerId="LiveId" clId="{1DD2E816-4CE6-4811-ADEA-A05E2D9CFA46}" dt="2023-05-17T05:49:28.087" v="5665"/>
          <ac:spMkLst>
            <pc:docMk/>
            <pc:sldMk cId="2975616911" sldId="266"/>
            <ac:spMk id="24" creationId="{2DC8E523-F5D6-FD97-CCD2-3099C1EF3AAA}"/>
          </ac:spMkLst>
        </pc:spChg>
        <pc:spChg chg="mod">
          <ac:chgData name="asusa51522@outlook.com" userId="48cce44b0d916404" providerId="LiveId" clId="{1DD2E816-4CE6-4811-ADEA-A05E2D9CFA46}" dt="2023-05-17T05:49:28.087" v="5665"/>
          <ac:spMkLst>
            <pc:docMk/>
            <pc:sldMk cId="2975616911" sldId="266"/>
            <ac:spMk id="25" creationId="{96457C28-6D03-D088-2E1F-E6C95863FE4D}"/>
          </ac:spMkLst>
        </pc:spChg>
        <pc:spChg chg="mod">
          <ac:chgData name="asusa51522@outlook.com" userId="48cce44b0d916404" providerId="LiveId" clId="{1DD2E816-4CE6-4811-ADEA-A05E2D9CFA46}" dt="2023-05-17T05:49:28.087" v="5665"/>
          <ac:spMkLst>
            <pc:docMk/>
            <pc:sldMk cId="2975616911" sldId="266"/>
            <ac:spMk id="26" creationId="{A96FFC67-4BD8-39EC-0509-44053D2C8D12}"/>
          </ac:spMkLst>
        </pc:spChg>
        <pc:spChg chg="mod">
          <ac:chgData name="asusa51522@outlook.com" userId="48cce44b0d916404" providerId="LiveId" clId="{1DD2E816-4CE6-4811-ADEA-A05E2D9CFA46}" dt="2023-05-17T05:49:28.087" v="5665"/>
          <ac:spMkLst>
            <pc:docMk/>
            <pc:sldMk cId="2975616911" sldId="266"/>
            <ac:spMk id="27" creationId="{ABCFF40B-78AE-728A-5711-FC800262449F}"/>
          </ac:spMkLst>
        </pc:spChg>
        <pc:spChg chg="add mod">
          <ac:chgData name="asusa51522@outlook.com" userId="48cce44b0d916404" providerId="LiveId" clId="{1DD2E816-4CE6-4811-ADEA-A05E2D9CFA46}" dt="2023-05-17T06:34:41.643" v="6905" actId="1035"/>
          <ac:spMkLst>
            <pc:docMk/>
            <pc:sldMk cId="2975616911" sldId="266"/>
            <ac:spMk id="28" creationId="{6583EE86-61A9-3F89-BD29-4CDA069344F5}"/>
          </ac:spMkLst>
        </pc:spChg>
        <pc:grpChg chg="add mod">
          <ac:chgData name="asusa51522@outlook.com" userId="48cce44b0d916404" providerId="LiveId" clId="{1DD2E816-4CE6-4811-ADEA-A05E2D9CFA46}" dt="2023-05-17T05:48:15.802" v="5521" actId="1037"/>
          <ac:grpSpMkLst>
            <pc:docMk/>
            <pc:sldMk cId="2975616911" sldId="266"/>
            <ac:grpSpMk id="8" creationId="{27DBADC7-5837-6D34-3A4A-9E0F09F637F7}"/>
          </ac:grpSpMkLst>
        </pc:grpChg>
        <pc:grpChg chg="add mod ord">
          <ac:chgData name="asusa51522@outlook.com" userId="48cce44b0d916404" providerId="LiveId" clId="{1DD2E816-4CE6-4811-ADEA-A05E2D9CFA46}" dt="2023-05-17T05:52:33.307" v="5692" actId="167"/>
          <ac:grpSpMkLst>
            <pc:docMk/>
            <pc:sldMk cId="2975616911" sldId="266"/>
            <ac:grpSpMk id="20" creationId="{1C31C02E-4C3E-166B-95A1-FF1B625A52E0}"/>
          </ac:grpSpMkLst>
        </pc:grpChg>
        <pc:picChg chg="add mod">
          <ac:chgData name="asusa51522@outlook.com" userId="48cce44b0d916404" providerId="LiveId" clId="{1DD2E816-4CE6-4811-ADEA-A05E2D9CFA46}" dt="2023-05-17T14:14:18.312" v="8777" actId="1038"/>
          <ac:picMkLst>
            <pc:docMk/>
            <pc:sldMk cId="2975616911" sldId="266"/>
            <ac:picMk id="6" creationId="{9E52BBB2-DD7E-FF32-9D9F-531ECE6831D1}"/>
          </ac:picMkLst>
        </pc:picChg>
        <pc:picChg chg="add mod">
          <ac:chgData name="asusa51522@outlook.com" userId="48cce44b0d916404" providerId="LiveId" clId="{1DD2E816-4CE6-4811-ADEA-A05E2D9CFA46}" dt="2023-05-18T00:36:13.467" v="9569" actId="1076"/>
          <ac:picMkLst>
            <pc:docMk/>
            <pc:sldMk cId="2975616911" sldId="266"/>
            <ac:picMk id="1026" creationId="{4E7B19B2-DD1C-A582-9FCB-83CDB23528C2}"/>
          </ac:picMkLst>
        </pc:picChg>
        <pc:cxnChg chg="add del mod">
          <ac:chgData name="asusa51522@outlook.com" userId="48cce44b0d916404" providerId="LiveId" clId="{1DD2E816-4CE6-4811-ADEA-A05E2D9CFA46}" dt="2023-05-17T05:49:21.918" v="5663"/>
          <ac:cxnSpMkLst>
            <pc:docMk/>
            <pc:sldMk cId="2975616911" sldId="266"/>
            <ac:cxnSpMk id="12" creationId="{B15F8289-DE9A-B142-E358-7955F33D4BFB}"/>
          </ac:cxnSpMkLst>
        </pc:cxnChg>
        <pc:cxnChg chg="del mod">
          <ac:chgData name="asusa51522@outlook.com" userId="48cce44b0d916404" providerId="LiveId" clId="{1DD2E816-4CE6-4811-ADEA-A05E2D9CFA46}" dt="2023-05-17T05:51:20.179" v="5685" actId="478"/>
          <ac:cxnSpMkLst>
            <pc:docMk/>
            <pc:sldMk cId="2975616911" sldId="266"/>
            <ac:cxnSpMk id="21" creationId="{DACE70FB-9F54-FF5F-CC3C-2C5615D060BC}"/>
          </ac:cxnSpMkLst>
        </pc:cxnChg>
      </pc:sldChg>
      <pc:sldChg chg="addSp delSp modSp add mod modNotesTx">
        <pc:chgData name="asusa51522@outlook.com" userId="48cce44b0d916404" providerId="LiveId" clId="{1DD2E816-4CE6-4811-ADEA-A05E2D9CFA46}" dt="2023-05-19T06:42:11.547" v="9685"/>
        <pc:sldMkLst>
          <pc:docMk/>
          <pc:sldMk cId="57110152" sldId="267"/>
        </pc:sldMkLst>
        <pc:spChg chg="mod">
          <ac:chgData name="asusa51522@outlook.com" userId="48cce44b0d916404" providerId="LiveId" clId="{1DD2E816-4CE6-4811-ADEA-A05E2D9CFA46}" dt="2023-05-18T00:35:00.878" v="9556" actId="1076"/>
          <ac:spMkLst>
            <pc:docMk/>
            <pc:sldMk cId="57110152" sldId="267"/>
            <ac:spMk id="2" creationId="{3A34630A-B6CE-29C7-9880-3014980FC24F}"/>
          </ac:spMkLst>
        </pc:spChg>
        <pc:spChg chg="mod">
          <ac:chgData name="asusa51522@outlook.com" userId="48cce44b0d916404" providerId="LiveId" clId="{1DD2E816-4CE6-4811-ADEA-A05E2D9CFA46}" dt="2023-05-17T04:58:38.693" v="3004" actId="20577"/>
          <ac:spMkLst>
            <pc:docMk/>
            <pc:sldMk cId="57110152" sldId="267"/>
            <ac:spMk id="4" creationId="{CC80C7A8-506B-7171-3628-73A51E693FFA}"/>
          </ac:spMkLst>
        </pc:spChg>
        <pc:spChg chg="add mod">
          <ac:chgData name="asusa51522@outlook.com" userId="48cce44b0d916404" providerId="LiveId" clId="{1DD2E816-4CE6-4811-ADEA-A05E2D9CFA46}" dt="2023-05-17T04:59:43.206" v="3393" actId="1037"/>
          <ac:spMkLst>
            <pc:docMk/>
            <pc:sldMk cId="57110152" sldId="267"/>
            <ac:spMk id="5" creationId="{BB68C320-0E91-6A20-A392-E44B0BB5F3FA}"/>
          </ac:spMkLst>
        </pc:spChg>
        <pc:spChg chg="add del mod">
          <ac:chgData name="asusa51522@outlook.com" userId="48cce44b0d916404" providerId="LiveId" clId="{1DD2E816-4CE6-4811-ADEA-A05E2D9CFA46}" dt="2023-05-17T05:12:03.359" v="4153" actId="478"/>
          <ac:spMkLst>
            <pc:docMk/>
            <pc:sldMk cId="57110152" sldId="267"/>
            <ac:spMk id="6" creationId="{3542B026-FF22-BE27-66EA-69C8D9BF46F6}"/>
          </ac:spMkLst>
        </pc:spChg>
        <pc:spChg chg="mod">
          <ac:chgData name="asusa51522@outlook.com" userId="48cce44b0d916404" providerId="LiveId" clId="{1DD2E816-4CE6-4811-ADEA-A05E2D9CFA46}" dt="2023-05-17T05:29:22.068" v="4442"/>
          <ac:spMkLst>
            <pc:docMk/>
            <pc:sldMk cId="57110152" sldId="267"/>
            <ac:spMk id="8" creationId="{2F675A92-D1B7-B6D6-457D-FDCDE107004A}"/>
          </ac:spMkLst>
        </pc:spChg>
        <pc:spChg chg="mod">
          <ac:chgData name="asusa51522@outlook.com" userId="48cce44b0d916404" providerId="LiveId" clId="{1DD2E816-4CE6-4811-ADEA-A05E2D9CFA46}" dt="2023-05-17T05:29:22.068" v="4442"/>
          <ac:spMkLst>
            <pc:docMk/>
            <pc:sldMk cId="57110152" sldId="267"/>
            <ac:spMk id="9" creationId="{A1E050B7-DAE8-5B36-F320-C468A9922482}"/>
          </ac:spMkLst>
        </pc:spChg>
        <pc:spChg chg="mod">
          <ac:chgData name="asusa51522@outlook.com" userId="48cce44b0d916404" providerId="LiveId" clId="{1DD2E816-4CE6-4811-ADEA-A05E2D9CFA46}" dt="2023-05-17T05:29:33.571" v="4562"/>
          <ac:spMkLst>
            <pc:docMk/>
            <pc:sldMk cId="57110152" sldId="267"/>
            <ac:spMk id="11" creationId="{3BB47D97-B024-284A-22EC-50762B1B8581}"/>
          </ac:spMkLst>
        </pc:spChg>
        <pc:spChg chg="mod">
          <ac:chgData name="asusa51522@outlook.com" userId="48cce44b0d916404" providerId="LiveId" clId="{1DD2E816-4CE6-4811-ADEA-A05E2D9CFA46}" dt="2023-05-17T05:29:33.571" v="4562"/>
          <ac:spMkLst>
            <pc:docMk/>
            <pc:sldMk cId="57110152" sldId="267"/>
            <ac:spMk id="12" creationId="{5FE764F1-0089-56B5-6DD1-A8515C2E8126}"/>
          </ac:spMkLst>
        </pc:spChg>
        <pc:spChg chg="add mod">
          <ac:chgData name="asusa51522@outlook.com" userId="48cce44b0d916404" providerId="LiveId" clId="{1DD2E816-4CE6-4811-ADEA-A05E2D9CFA46}" dt="2023-05-17T14:16:34.242" v="9195" actId="1037"/>
          <ac:spMkLst>
            <pc:docMk/>
            <pc:sldMk cId="57110152" sldId="267"/>
            <ac:spMk id="14" creationId="{C2720B22-C710-F13A-7978-F81B8608EFF7}"/>
          </ac:spMkLst>
        </pc:spChg>
        <pc:spChg chg="add mod ord">
          <ac:chgData name="asusa51522@outlook.com" userId="48cce44b0d916404" providerId="LiveId" clId="{1DD2E816-4CE6-4811-ADEA-A05E2D9CFA46}" dt="2023-05-18T00:35:16.185" v="9558" actId="255"/>
          <ac:spMkLst>
            <pc:docMk/>
            <pc:sldMk cId="57110152" sldId="267"/>
            <ac:spMk id="16" creationId="{20E7DCA3-1826-6165-8C7E-57A1ED71D769}"/>
          </ac:spMkLst>
        </pc:spChg>
        <pc:grpChg chg="add mod">
          <ac:chgData name="asusa51522@outlook.com" userId="48cce44b0d916404" providerId="LiveId" clId="{1DD2E816-4CE6-4811-ADEA-A05E2D9CFA46}" dt="2023-05-17T05:29:28.756" v="4561" actId="1037"/>
          <ac:grpSpMkLst>
            <pc:docMk/>
            <pc:sldMk cId="57110152" sldId="267"/>
            <ac:grpSpMk id="7" creationId="{2B67D122-CC82-920F-957C-AF8D7DD83015}"/>
          </ac:grpSpMkLst>
        </pc:grpChg>
        <pc:grpChg chg="add mod">
          <ac:chgData name="asusa51522@outlook.com" userId="48cce44b0d916404" providerId="LiveId" clId="{1DD2E816-4CE6-4811-ADEA-A05E2D9CFA46}" dt="2023-05-17T05:29:43.231" v="4700" actId="1038"/>
          <ac:grpSpMkLst>
            <pc:docMk/>
            <pc:sldMk cId="57110152" sldId="267"/>
            <ac:grpSpMk id="10" creationId="{A93B4723-A523-BB2E-9FDB-7F260E3946BC}"/>
          </ac:grpSpMkLst>
        </pc:grpChg>
        <pc:picChg chg="add mod">
          <ac:chgData name="asusa51522@outlook.com" userId="48cce44b0d916404" providerId="LiveId" clId="{1DD2E816-4CE6-4811-ADEA-A05E2D9CFA46}" dt="2023-05-17T08:23:21.922" v="8408" actId="1076"/>
          <ac:picMkLst>
            <pc:docMk/>
            <pc:sldMk cId="57110152" sldId="267"/>
            <ac:picMk id="6" creationId="{EDF49556-6CD2-974A-F594-DCE5F316BEA9}"/>
          </ac:picMkLst>
        </pc:picChg>
        <pc:picChg chg="add mod">
          <ac:chgData name="asusa51522@outlook.com" userId="48cce44b0d916404" providerId="LiveId" clId="{1DD2E816-4CE6-4811-ADEA-A05E2D9CFA46}" dt="2023-05-17T08:23:23.844" v="8409" actId="1076"/>
          <ac:picMkLst>
            <pc:docMk/>
            <pc:sldMk cId="57110152" sldId="267"/>
            <ac:picMk id="13" creationId="{A58F8FEB-3A1C-AB8A-48F1-8909B46FB347}"/>
          </ac:picMkLst>
        </pc:picChg>
        <pc:picChg chg="add mod">
          <ac:chgData name="asusa51522@outlook.com" userId="48cce44b0d916404" providerId="LiveId" clId="{1DD2E816-4CE6-4811-ADEA-A05E2D9CFA46}" dt="2023-05-17T14:16:40.234" v="9226" actId="1037"/>
          <ac:picMkLst>
            <pc:docMk/>
            <pc:sldMk cId="57110152" sldId="267"/>
            <ac:picMk id="15" creationId="{8C93D64E-6BDD-9A91-3BED-72F1538C632C}"/>
          </ac:picMkLst>
        </pc:picChg>
        <pc:picChg chg="add mod">
          <ac:chgData name="asusa51522@outlook.com" userId="48cce44b0d916404" providerId="LiveId" clId="{1DD2E816-4CE6-4811-ADEA-A05E2D9CFA46}" dt="2023-05-18T00:35:07.399" v="9557" actId="1076"/>
          <ac:picMkLst>
            <pc:docMk/>
            <pc:sldMk cId="57110152" sldId="267"/>
            <ac:picMk id="3074" creationId="{06A43AA9-9DB3-4C61-746F-E0CE586B85BB}"/>
          </ac:picMkLst>
        </pc:picChg>
      </pc:sldChg>
      <pc:sldChg chg="add del setBg">
        <pc:chgData name="asusa51522@outlook.com" userId="48cce44b0d916404" providerId="LiveId" clId="{1DD2E816-4CE6-4811-ADEA-A05E2D9CFA46}" dt="2023-05-15T14:21:00.301" v="103"/>
        <pc:sldMkLst>
          <pc:docMk/>
          <pc:sldMk cId="3735597366" sldId="267"/>
        </pc:sldMkLst>
      </pc:sldChg>
      <pc:sldChg chg="addSp delSp modSp add mod modNotesTx">
        <pc:chgData name="asusa51522@outlook.com" userId="48cce44b0d916404" providerId="LiveId" clId="{1DD2E816-4CE6-4811-ADEA-A05E2D9CFA46}" dt="2023-05-19T06:41:06.515" v="9682" actId="20577"/>
        <pc:sldMkLst>
          <pc:docMk/>
          <pc:sldMk cId="1077985762" sldId="268"/>
        </pc:sldMkLst>
        <pc:spChg chg="del">
          <ac:chgData name="asusa51522@outlook.com" userId="48cce44b0d916404" providerId="LiveId" clId="{1DD2E816-4CE6-4811-ADEA-A05E2D9CFA46}" dt="2023-05-17T05:33:56.733" v="5067" actId="478"/>
          <ac:spMkLst>
            <pc:docMk/>
            <pc:sldMk cId="1077985762" sldId="268"/>
            <ac:spMk id="2" creationId="{3A34630A-B6CE-29C7-9880-3014980FC24F}"/>
          </ac:spMkLst>
        </pc:spChg>
        <pc:spChg chg="mod">
          <ac:chgData name="asusa51522@outlook.com" userId="48cce44b0d916404" providerId="LiveId" clId="{1DD2E816-4CE6-4811-ADEA-A05E2D9CFA46}" dt="2023-05-17T05:00:59.078" v="3594" actId="20577"/>
          <ac:spMkLst>
            <pc:docMk/>
            <pc:sldMk cId="1077985762" sldId="268"/>
            <ac:spMk id="4" creationId="{CC80C7A8-506B-7171-3628-73A51E693FFA}"/>
          </ac:spMkLst>
        </pc:spChg>
        <pc:spChg chg="del">
          <ac:chgData name="asusa51522@outlook.com" userId="48cce44b0d916404" providerId="LiveId" clId="{1DD2E816-4CE6-4811-ADEA-A05E2D9CFA46}" dt="2023-05-17T05:00:15.212" v="3395" actId="478"/>
          <ac:spMkLst>
            <pc:docMk/>
            <pc:sldMk cId="1077985762" sldId="268"/>
            <ac:spMk id="5" creationId="{BB68C320-0E91-6A20-A392-E44B0BB5F3FA}"/>
          </ac:spMkLst>
        </pc:spChg>
        <pc:spChg chg="add mod">
          <ac:chgData name="asusa51522@outlook.com" userId="48cce44b0d916404" providerId="LiveId" clId="{1DD2E816-4CE6-4811-ADEA-A05E2D9CFA46}" dt="2023-05-17T05:00:34.019" v="3560" actId="1037"/>
          <ac:spMkLst>
            <pc:docMk/>
            <pc:sldMk cId="1077985762" sldId="268"/>
            <ac:spMk id="6" creationId="{67B35A26-B7E4-A05B-5693-F6EB5840DFFE}"/>
          </ac:spMkLst>
        </pc:spChg>
        <pc:spChg chg="mod">
          <ac:chgData name="asusa51522@outlook.com" userId="48cce44b0d916404" providerId="LiveId" clId="{1DD2E816-4CE6-4811-ADEA-A05E2D9CFA46}" dt="2023-05-17T05:32:41.758" v="4826"/>
          <ac:spMkLst>
            <pc:docMk/>
            <pc:sldMk cId="1077985762" sldId="268"/>
            <ac:spMk id="8" creationId="{174EE8A4-39C2-4757-668C-541DDF3E7D96}"/>
          </ac:spMkLst>
        </pc:spChg>
        <pc:spChg chg="mod">
          <ac:chgData name="asusa51522@outlook.com" userId="48cce44b0d916404" providerId="LiveId" clId="{1DD2E816-4CE6-4811-ADEA-A05E2D9CFA46}" dt="2023-05-17T05:32:41.758" v="4826"/>
          <ac:spMkLst>
            <pc:docMk/>
            <pc:sldMk cId="1077985762" sldId="268"/>
            <ac:spMk id="9" creationId="{37DD9595-9E9A-3008-C23F-A5182ACC7AEB}"/>
          </ac:spMkLst>
        </pc:spChg>
        <pc:spChg chg="mod">
          <ac:chgData name="asusa51522@outlook.com" userId="48cce44b0d916404" providerId="LiveId" clId="{1DD2E816-4CE6-4811-ADEA-A05E2D9CFA46}" dt="2023-05-17T05:32:41.758" v="4826"/>
          <ac:spMkLst>
            <pc:docMk/>
            <pc:sldMk cId="1077985762" sldId="268"/>
            <ac:spMk id="11" creationId="{339E1392-303A-21E2-7742-35AC9F885419}"/>
          </ac:spMkLst>
        </pc:spChg>
        <pc:spChg chg="mod">
          <ac:chgData name="asusa51522@outlook.com" userId="48cce44b0d916404" providerId="LiveId" clId="{1DD2E816-4CE6-4811-ADEA-A05E2D9CFA46}" dt="2023-05-17T05:32:41.758" v="4826"/>
          <ac:spMkLst>
            <pc:docMk/>
            <pc:sldMk cId="1077985762" sldId="268"/>
            <ac:spMk id="12" creationId="{F962AD21-3C99-1866-E822-DEE04E416594}"/>
          </ac:spMkLst>
        </pc:spChg>
        <pc:spChg chg="add mod">
          <ac:chgData name="asusa51522@outlook.com" userId="48cce44b0d916404" providerId="LiveId" clId="{1DD2E816-4CE6-4811-ADEA-A05E2D9CFA46}" dt="2023-05-18T00:38:01.666" v="9593" actId="1076"/>
          <ac:spMkLst>
            <pc:docMk/>
            <pc:sldMk cId="1077985762" sldId="268"/>
            <ac:spMk id="13" creationId="{FE6705DE-589E-836B-48E7-A9443391FE03}"/>
          </ac:spMkLst>
        </pc:spChg>
        <pc:spChg chg="add del mod">
          <ac:chgData name="asusa51522@outlook.com" userId="48cce44b0d916404" providerId="LiveId" clId="{1DD2E816-4CE6-4811-ADEA-A05E2D9CFA46}" dt="2023-05-17T05:43:27.644" v="5245" actId="478"/>
          <ac:spMkLst>
            <pc:docMk/>
            <pc:sldMk cId="1077985762" sldId="268"/>
            <ac:spMk id="14" creationId="{EA8C6D27-8676-DA2B-5042-CEC7A9F6B678}"/>
          </ac:spMkLst>
        </pc:spChg>
        <pc:spChg chg="add mod">
          <ac:chgData name="asusa51522@outlook.com" userId="48cce44b0d916404" providerId="LiveId" clId="{1DD2E816-4CE6-4811-ADEA-A05E2D9CFA46}" dt="2023-05-18T00:37:54.876" v="9591" actId="1076"/>
          <ac:spMkLst>
            <pc:docMk/>
            <pc:sldMk cId="1077985762" sldId="268"/>
            <ac:spMk id="15" creationId="{0DA4B50B-02F3-09CD-8170-555016AE095E}"/>
          </ac:spMkLst>
        </pc:spChg>
        <pc:spChg chg="mod">
          <ac:chgData name="asusa51522@outlook.com" userId="48cce44b0d916404" providerId="LiveId" clId="{1DD2E816-4CE6-4811-ADEA-A05E2D9CFA46}" dt="2023-05-17T05:46:54.525" v="5295"/>
          <ac:spMkLst>
            <pc:docMk/>
            <pc:sldMk cId="1077985762" sldId="268"/>
            <ac:spMk id="17" creationId="{F9325D49-32C6-08CD-91E1-7E5F4D5DC6BF}"/>
          </ac:spMkLst>
        </pc:spChg>
        <pc:spChg chg="mod">
          <ac:chgData name="asusa51522@outlook.com" userId="48cce44b0d916404" providerId="LiveId" clId="{1DD2E816-4CE6-4811-ADEA-A05E2D9CFA46}" dt="2023-05-17T05:46:54.525" v="5295"/>
          <ac:spMkLst>
            <pc:docMk/>
            <pc:sldMk cId="1077985762" sldId="268"/>
            <ac:spMk id="18" creationId="{C4D8439D-893D-3E0A-48C9-0D8B1B11CDA9}"/>
          </ac:spMkLst>
        </pc:spChg>
        <pc:spChg chg="mod">
          <ac:chgData name="asusa51522@outlook.com" userId="48cce44b0d916404" providerId="LiveId" clId="{1DD2E816-4CE6-4811-ADEA-A05E2D9CFA46}" dt="2023-05-17T05:46:54.525" v="5295"/>
          <ac:spMkLst>
            <pc:docMk/>
            <pc:sldMk cId="1077985762" sldId="268"/>
            <ac:spMk id="20" creationId="{DF59CF3B-DD89-6DDC-4D90-8C5CD09AF263}"/>
          </ac:spMkLst>
        </pc:spChg>
        <pc:spChg chg="mod">
          <ac:chgData name="asusa51522@outlook.com" userId="48cce44b0d916404" providerId="LiveId" clId="{1DD2E816-4CE6-4811-ADEA-A05E2D9CFA46}" dt="2023-05-17T05:46:54.525" v="5295"/>
          <ac:spMkLst>
            <pc:docMk/>
            <pc:sldMk cId="1077985762" sldId="268"/>
            <ac:spMk id="21" creationId="{AFA989F1-2C7F-7C8A-6E6A-274A93DDF664}"/>
          </ac:spMkLst>
        </pc:spChg>
        <pc:spChg chg="add del mod">
          <ac:chgData name="asusa51522@outlook.com" userId="48cce44b0d916404" providerId="LiveId" clId="{1DD2E816-4CE6-4811-ADEA-A05E2D9CFA46}" dt="2023-05-17T06:35:11.249" v="6906" actId="478"/>
          <ac:spMkLst>
            <pc:docMk/>
            <pc:sldMk cId="1077985762" sldId="268"/>
            <ac:spMk id="22" creationId="{04D35017-ED06-6D9D-63D1-0A42A52F9C17}"/>
          </ac:spMkLst>
        </pc:spChg>
        <pc:spChg chg="add del mod">
          <ac:chgData name="asusa51522@outlook.com" userId="48cce44b0d916404" providerId="LiveId" clId="{1DD2E816-4CE6-4811-ADEA-A05E2D9CFA46}" dt="2023-05-17T06:27:17.838" v="6553"/>
          <ac:spMkLst>
            <pc:docMk/>
            <pc:sldMk cId="1077985762" sldId="268"/>
            <ac:spMk id="23" creationId="{5F9ED37E-323C-73DB-65C1-EE11DE37244D}"/>
          </ac:spMkLst>
        </pc:spChg>
        <pc:spChg chg="add del mod">
          <ac:chgData name="asusa51522@outlook.com" userId="48cce44b0d916404" providerId="LiveId" clId="{1DD2E816-4CE6-4811-ADEA-A05E2D9CFA46}" dt="2023-05-17T06:27:17.838" v="6553"/>
          <ac:spMkLst>
            <pc:docMk/>
            <pc:sldMk cId="1077985762" sldId="268"/>
            <ac:spMk id="24" creationId="{02B24999-B614-8C35-EF82-90CD68B33308}"/>
          </ac:spMkLst>
        </pc:spChg>
        <pc:spChg chg="mod">
          <ac:chgData name="asusa51522@outlook.com" userId="48cce44b0d916404" providerId="LiveId" clId="{1DD2E816-4CE6-4811-ADEA-A05E2D9CFA46}" dt="2023-05-17T06:27:38.503" v="6653" actId="1037"/>
          <ac:spMkLst>
            <pc:docMk/>
            <pc:sldMk cId="1077985762" sldId="268"/>
            <ac:spMk id="27" creationId="{F937F397-23DF-DE0C-4CF2-0E2955BE767C}"/>
          </ac:spMkLst>
        </pc:spChg>
        <pc:spChg chg="mod">
          <ac:chgData name="asusa51522@outlook.com" userId="48cce44b0d916404" providerId="LiveId" clId="{1DD2E816-4CE6-4811-ADEA-A05E2D9CFA46}" dt="2023-05-17T06:27:38.503" v="6653" actId="1037"/>
          <ac:spMkLst>
            <pc:docMk/>
            <pc:sldMk cId="1077985762" sldId="268"/>
            <ac:spMk id="28" creationId="{262A1FE5-54EF-745C-FC88-6FD2877B894A}"/>
          </ac:spMkLst>
        </pc:spChg>
        <pc:spChg chg="mod">
          <ac:chgData name="asusa51522@outlook.com" userId="48cce44b0d916404" providerId="LiveId" clId="{1DD2E816-4CE6-4811-ADEA-A05E2D9CFA46}" dt="2023-05-17T06:27:42.722" v="6749" actId="1038"/>
          <ac:spMkLst>
            <pc:docMk/>
            <pc:sldMk cId="1077985762" sldId="268"/>
            <ac:spMk id="31" creationId="{F458DC3D-520F-18DE-E203-657DDBA867FB}"/>
          </ac:spMkLst>
        </pc:spChg>
        <pc:spChg chg="mod">
          <ac:chgData name="asusa51522@outlook.com" userId="48cce44b0d916404" providerId="LiveId" clId="{1DD2E816-4CE6-4811-ADEA-A05E2D9CFA46}" dt="2023-05-17T06:27:42.722" v="6749" actId="1038"/>
          <ac:spMkLst>
            <pc:docMk/>
            <pc:sldMk cId="1077985762" sldId="268"/>
            <ac:spMk id="33" creationId="{EEAA5903-02AE-0DF9-A270-01E4F6318DBB}"/>
          </ac:spMkLst>
        </pc:spChg>
        <pc:spChg chg="add del">
          <ac:chgData name="asusa51522@outlook.com" userId="48cce44b0d916404" providerId="LiveId" clId="{1DD2E816-4CE6-4811-ADEA-A05E2D9CFA46}" dt="2023-05-17T06:28:52.572" v="6751" actId="11529"/>
          <ac:spMkLst>
            <pc:docMk/>
            <pc:sldMk cId="1077985762" sldId="268"/>
            <ac:spMk id="34" creationId="{A16F18D8-76CD-E465-4DC9-22B653552B9D}"/>
          </ac:spMkLst>
        </pc:spChg>
        <pc:spChg chg="add del mod">
          <ac:chgData name="asusa51522@outlook.com" userId="48cce44b0d916404" providerId="LiveId" clId="{1DD2E816-4CE6-4811-ADEA-A05E2D9CFA46}" dt="2023-05-17T06:29:59.015" v="6834" actId="478"/>
          <ac:spMkLst>
            <pc:docMk/>
            <pc:sldMk cId="1077985762" sldId="268"/>
            <ac:spMk id="35" creationId="{E4EDD6E5-1C88-BA2C-30FE-65DFA144B97E}"/>
          </ac:spMkLst>
        </pc:spChg>
        <pc:spChg chg="add mod">
          <ac:chgData name="asusa51522@outlook.com" userId="48cce44b0d916404" providerId="LiveId" clId="{1DD2E816-4CE6-4811-ADEA-A05E2D9CFA46}" dt="2023-05-17T06:33:27.770" v="6869" actId="2085"/>
          <ac:spMkLst>
            <pc:docMk/>
            <pc:sldMk cId="1077985762" sldId="268"/>
            <ac:spMk id="36" creationId="{6E333A6B-4F13-E8FC-1199-975C262026BD}"/>
          </ac:spMkLst>
        </pc:spChg>
        <pc:spChg chg="add mod">
          <ac:chgData name="asusa51522@outlook.com" userId="48cce44b0d916404" providerId="LiveId" clId="{1DD2E816-4CE6-4811-ADEA-A05E2D9CFA46}" dt="2023-05-17T06:35:38.836" v="6988" actId="1036"/>
          <ac:spMkLst>
            <pc:docMk/>
            <pc:sldMk cId="1077985762" sldId="268"/>
            <ac:spMk id="37" creationId="{C345EAF1-27CD-82A2-3765-3A747EBAEC53}"/>
          </ac:spMkLst>
        </pc:spChg>
        <pc:grpChg chg="add del mod">
          <ac:chgData name="asusa51522@outlook.com" userId="48cce44b0d916404" providerId="LiveId" clId="{1DD2E816-4CE6-4811-ADEA-A05E2D9CFA46}" dt="2023-05-17T05:46:47.875" v="5294" actId="478"/>
          <ac:grpSpMkLst>
            <pc:docMk/>
            <pc:sldMk cId="1077985762" sldId="268"/>
            <ac:grpSpMk id="7" creationId="{FD070798-87B3-6250-FED7-5245760712A3}"/>
          </ac:grpSpMkLst>
        </pc:grpChg>
        <pc:grpChg chg="add del mod">
          <ac:chgData name="asusa51522@outlook.com" userId="48cce44b0d916404" providerId="LiveId" clId="{1DD2E816-4CE6-4811-ADEA-A05E2D9CFA46}" dt="2023-05-17T05:46:45.927" v="5293" actId="478"/>
          <ac:grpSpMkLst>
            <pc:docMk/>
            <pc:sldMk cId="1077985762" sldId="268"/>
            <ac:grpSpMk id="10" creationId="{E7CB7884-9B3D-F8E6-A18A-C9396F9DDAE8}"/>
          </ac:grpSpMkLst>
        </pc:grpChg>
        <pc:grpChg chg="add mod">
          <ac:chgData name="asusa51522@outlook.com" userId="48cce44b0d916404" providerId="LiveId" clId="{1DD2E816-4CE6-4811-ADEA-A05E2D9CFA46}" dt="2023-05-17T05:47:00.646" v="5357" actId="1036"/>
          <ac:grpSpMkLst>
            <pc:docMk/>
            <pc:sldMk cId="1077985762" sldId="268"/>
            <ac:grpSpMk id="16" creationId="{5283FFDF-9BF7-59E2-EAEB-9BED8D7335B9}"/>
          </ac:grpSpMkLst>
        </pc:grpChg>
        <pc:grpChg chg="add mod">
          <ac:chgData name="asusa51522@outlook.com" userId="48cce44b0d916404" providerId="LiveId" clId="{1DD2E816-4CE6-4811-ADEA-A05E2D9CFA46}" dt="2023-05-17T05:47:00.646" v="5357" actId="1036"/>
          <ac:grpSpMkLst>
            <pc:docMk/>
            <pc:sldMk cId="1077985762" sldId="268"/>
            <ac:grpSpMk id="19" creationId="{8BF77C87-E79B-2B9F-2C47-DB21CC0D3716}"/>
          </ac:grpSpMkLst>
        </pc:grpChg>
        <pc:grpChg chg="add mod">
          <ac:chgData name="asusa51522@outlook.com" userId="48cce44b0d916404" providerId="LiveId" clId="{1DD2E816-4CE6-4811-ADEA-A05E2D9CFA46}" dt="2023-05-17T06:27:38.503" v="6653" actId="1037"/>
          <ac:grpSpMkLst>
            <pc:docMk/>
            <pc:sldMk cId="1077985762" sldId="268"/>
            <ac:grpSpMk id="25" creationId="{CA740A3C-D6A8-528B-72BD-EBA11472D3C8}"/>
          </ac:grpSpMkLst>
        </pc:grpChg>
        <pc:grpChg chg="mod">
          <ac:chgData name="asusa51522@outlook.com" userId="48cce44b0d916404" providerId="LiveId" clId="{1DD2E816-4CE6-4811-ADEA-A05E2D9CFA46}" dt="2023-05-17T06:27:38.503" v="6653" actId="1037"/>
          <ac:grpSpMkLst>
            <pc:docMk/>
            <pc:sldMk cId="1077985762" sldId="268"/>
            <ac:grpSpMk id="26" creationId="{EF4DD37A-505A-2CEF-87E6-10576B9CBAA3}"/>
          </ac:grpSpMkLst>
        </pc:grpChg>
        <pc:grpChg chg="add mod">
          <ac:chgData name="asusa51522@outlook.com" userId="48cce44b0d916404" providerId="LiveId" clId="{1DD2E816-4CE6-4811-ADEA-A05E2D9CFA46}" dt="2023-05-17T06:27:42.722" v="6749" actId="1038"/>
          <ac:grpSpMkLst>
            <pc:docMk/>
            <pc:sldMk cId="1077985762" sldId="268"/>
            <ac:grpSpMk id="30" creationId="{D2066A75-8991-718C-536B-7A5651D52E2E}"/>
          </ac:grpSpMkLst>
        </pc:grpChg>
        <pc:picChg chg="add mod">
          <ac:chgData name="asusa51522@outlook.com" userId="48cce44b0d916404" providerId="LiveId" clId="{1DD2E816-4CE6-4811-ADEA-A05E2D9CFA46}" dt="2023-05-17T07:48:18.613" v="7289" actId="688"/>
          <ac:picMkLst>
            <pc:docMk/>
            <pc:sldMk cId="1077985762" sldId="268"/>
            <ac:picMk id="2" creationId="{CA4FF70D-595D-53EB-F238-9C2DD1BEFCB1}"/>
          </ac:picMkLst>
        </pc:picChg>
        <pc:picChg chg="add mod">
          <ac:chgData name="asusa51522@outlook.com" userId="48cce44b0d916404" providerId="LiveId" clId="{1DD2E816-4CE6-4811-ADEA-A05E2D9CFA46}" dt="2023-05-17T07:48:16.483" v="7288" actId="688"/>
          <ac:picMkLst>
            <pc:docMk/>
            <pc:sldMk cId="1077985762" sldId="268"/>
            <ac:picMk id="5" creationId="{C5DB2CB4-D03A-E98E-3C64-D40734E07298}"/>
          </ac:picMkLst>
        </pc:picChg>
        <pc:picChg chg="mod">
          <ac:chgData name="asusa51522@outlook.com" userId="48cce44b0d916404" providerId="LiveId" clId="{1DD2E816-4CE6-4811-ADEA-A05E2D9CFA46}" dt="2023-05-17T06:27:38.503" v="6653" actId="1037"/>
          <ac:picMkLst>
            <pc:docMk/>
            <pc:sldMk cId="1077985762" sldId="268"/>
            <ac:picMk id="29" creationId="{87FF05BC-1BDB-72E3-DBAD-0C1C208B4747}"/>
          </ac:picMkLst>
        </pc:picChg>
        <pc:picChg chg="mod">
          <ac:chgData name="asusa51522@outlook.com" userId="48cce44b0d916404" providerId="LiveId" clId="{1DD2E816-4CE6-4811-ADEA-A05E2D9CFA46}" dt="2023-05-17T06:27:42.722" v="6749" actId="1038"/>
          <ac:picMkLst>
            <pc:docMk/>
            <pc:sldMk cId="1077985762" sldId="268"/>
            <ac:picMk id="32" creationId="{4360A5FF-8FE5-9E54-A230-C75E627FF17D}"/>
          </ac:picMkLst>
        </pc:picChg>
      </pc:sldChg>
      <pc:sldChg chg="add del setBg">
        <pc:chgData name="asusa51522@outlook.com" userId="48cce44b0d916404" providerId="LiveId" clId="{1DD2E816-4CE6-4811-ADEA-A05E2D9CFA46}" dt="2023-05-15T14:21:00.066" v="102"/>
        <pc:sldMkLst>
          <pc:docMk/>
          <pc:sldMk cId="3969461513" sldId="268"/>
        </pc:sldMkLst>
      </pc:sldChg>
      <pc:sldChg chg="addSp delSp modSp add mod modNotesTx">
        <pc:chgData name="asusa51522@outlook.com" userId="48cce44b0d916404" providerId="LiveId" clId="{1DD2E816-4CE6-4811-ADEA-A05E2D9CFA46}" dt="2023-05-19T06:41:30.187" v="9683"/>
        <pc:sldMkLst>
          <pc:docMk/>
          <pc:sldMk cId="3820970504" sldId="269"/>
        </pc:sldMkLst>
        <pc:spChg chg="mod">
          <ac:chgData name="asusa51522@outlook.com" userId="48cce44b0d916404" providerId="LiveId" clId="{1DD2E816-4CE6-4811-ADEA-A05E2D9CFA46}" dt="2023-05-17T05:41:21.108" v="5208"/>
          <ac:spMkLst>
            <pc:docMk/>
            <pc:sldMk cId="3820970504" sldId="269"/>
            <ac:spMk id="2" creationId="{3A34630A-B6CE-29C7-9880-3014980FC24F}"/>
          </ac:spMkLst>
        </pc:spChg>
        <pc:spChg chg="del">
          <ac:chgData name="asusa51522@outlook.com" userId="48cce44b0d916404" providerId="LiveId" clId="{1DD2E816-4CE6-4811-ADEA-A05E2D9CFA46}" dt="2023-05-17T05:12:01.280" v="4152" actId="478"/>
          <ac:spMkLst>
            <pc:docMk/>
            <pc:sldMk cId="3820970504" sldId="269"/>
            <ac:spMk id="5" creationId="{BB68C320-0E91-6A20-A392-E44B0BB5F3FA}"/>
          </ac:spMkLst>
        </pc:spChg>
        <pc:spChg chg="add mod">
          <ac:chgData name="asusa51522@outlook.com" userId="48cce44b0d916404" providerId="LiveId" clId="{1DD2E816-4CE6-4811-ADEA-A05E2D9CFA46}" dt="2023-05-18T00:33:02.588" v="9535" actId="115"/>
          <ac:spMkLst>
            <pc:docMk/>
            <pc:sldMk cId="3820970504" sldId="269"/>
            <ac:spMk id="7" creationId="{66076F6F-A03C-96E1-02BA-6138F67727C2}"/>
          </ac:spMkLst>
        </pc:spChg>
        <pc:spChg chg="add del mod">
          <ac:chgData name="asusa51522@outlook.com" userId="48cce44b0d916404" providerId="LiveId" clId="{1DD2E816-4CE6-4811-ADEA-A05E2D9CFA46}" dt="2023-05-17T05:28:12.822" v="4427" actId="478"/>
          <ac:spMkLst>
            <pc:docMk/>
            <pc:sldMk cId="3820970504" sldId="269"/>
            <ac:spMk id="8" creationId="{E50EC1DD-7DEA-642F-39C3-1C8ADD00053B}"/>
          </ac:spMkLst>
        </pc:spChg>
        <pc:spChg chg="add del mod">
          <ac:chgData name="asusa51522@outlook.com" userId="48cce44b0d916404" providerId="LiveId" clId="{1DD2E816-4CE6-4811-ADEA-A05E2D9CFA46}" dt="2023-05-17T05:27:34.889" v="4413"/>
          <ac:spMkLst>
            <pc:docMk/>
            <pc:sldMk cId="3820970504" sldId="269"/>
            <ac:spMk id="10" creationId="{1DCE2CE6-C009-8E9B-2034-BDFCBFCC49ED}"/>
          </ac:spMkLst>
        </pc:spChg>
        <pc:spChg chg="mod">
          <ac:chgData name="asusa51522@outlook.com" userId="48cce44b0d916404" providerId="LiveId" clId="{1DD2E816-4CE6-4811-ADEA-A05E2D9CFA46}" dt="2023-05-17T05:41:21.153" v="5209"/>
          <ac:spMkLst>
            <pc:docMk/>
            <pc:sldMk cId="3820970504" sldId="269"/>
            <ac:spMk id="12" creationId="{A34AECA1-4776-C290-FDE1-9AF38E28BFD1}"/>
          </ac:spMkLst>
        </pc:spChg>
        <pc:spChg chg="del mod">
          <ac:chgData name="asusa51522@outlook.com" userId="48cce44b0d916404" providerId="LiveId" clId="{1DD2E816-4CE6-4811-ADEA-A05E2D9CFA46}" dt="2023-05-17T05:27:51.698" v="4418" actId="478"/>
          <ac:spMkLst>
            <pc:docMk/>
            <pc:sldMk cId="3820970504" sldId="269"/>
            <ac:spMk id="13" creationId="{40986EFC-16CC-CE5F-1C2F-6B7E2C3D1CF2}"/>
          </ac:spMkLst>
        </pc:spChg>
        <pc:spChg chg="mod">
          <ac:chgData name="asusa51522@outlook.com" userId="48cce44b0d916404" providerId="LiveId" clId="{1DD2E816-4CE6-4811-ADEA-A05E2D9CFA46}" dt="2023-05-18T00:32:56.590" v="9534" actId="115"/>
          <ac:spMkLst>
            <pc:docMk/>
            <pc:sldMk cId="3820970504" sldId="269"/>
            <ac:spMk id="14" creationId="{F93B3EEB-CA51-9A8E-4247-867D36D70062}"/>
          </ac:spMkLst>
        </pc:spChg>
        <pc:spChg chg="add del mod">
          <ac:chgData name="asusa51522@outlook.com" userId="48cce44b0d916404" providerId="LiveId" clId="{1DD2E816-4CE6-4811-ADEA-A05E2D9CFA46}" dt="2023-05-17T05:41:21.203" v="5211" actId="478"/>
          <ac:spMkLst>
            <pc:docMk/>
            <pc:sldMk cId="3820970504" sldId="269"/>
            <ac:spMk id="15" creationId="{2C403DAF-7667-9335-D063-82BE88F1850F}"/>
          </ac:spMkLst>
        </pc:spChg>
        <pc:spChg chg="add del mod">
          <ac:chgData name="asusa51522@outlook.com" userId="48cce44b0d916404" providerId="LiveId" clId="{1DD2E816-4CE6-4811-ADEA-A05E2D9CFA46}" dt="2023-05-17T05:41:21.244" v="5212"/>
          <ac:spMkLst>
            <pc:docMk/>
            <pc:sldMk cId="3820970504" sldId="269"/>
            <ac:spMk id="16" creationId="{6B2241D4-BA81-C799-136B-564CBEB97644}"/>
          </ac:spMkLst>
        </pc:spChg>
        <pc:spChg chg="add del mod">
          <ac:chgData name="asusa51522@outlook.com" userId="48cce44b0d916404" providerId="LiveId" clId="{1DD2E816-4CE6-4811-ADEA-A05E2D9CFA46}" dt="2023-05-17T05:46:21.059" v="5292"/>
          <ac:spMkLst>
            <pc:docMk/>
            <pc:sldMk cId="3820970504" sldId="269"/>
            <ac:spMk id="17" creationId="{A51387F9-8088-38D7-746D-E385AE3FB27A}"/>
          </ac:spMkLst>
        </pc:spChg>
        <pc:spChg chg="add del mod">
          <ac:chgData name="asusa51522@outlook.com" userId="48cce44b0d916404" providerId="LiveId" clId="{1DD2E816-4CE6-4811-ADEA-A05E2D9CFA46}" dt="2023-05-17T05:46:21.059" v="5292"/>
          <ac:spMkLst>
            <pc:docMk/>
            <pc:sldMk cId="3820970504" sldId="269"/>
            <ac:spMk id="18" creationId="{DB3EB593-620A-4FF7-D859-A7266292866C}"/>
          </ac:spMkLst>
        </pc:spChg>
        <pc:spChg chg="add del mod">
          <ac:chgData name="asusa51522@outlook.com" userId="48cce44b0d916404" providerId="LiveId" clId="{1DD2E816-4CE6-4811-ADEA-A05E2D9CFA46}" dt="2023-05-17T05:47:06.763" v="5359"/>
          <ac:spMkLst>
            <pc:docMk/>
            <pc:sldMk cId="3820970504" sldId="269"/>
            <ac:spMk id="19" creationId="{BB4F9FA9-5594-C239-A787-41DF9D3B2198}"/>
          </ac:spMkLst>
        </pc:spChg>
        <pc:spChg chg="add del mod">
          <ac:chgData name="asusa51522@outlook.com" userId="48cce44b0d916404" providerId="LiveId" clId="{1DD2E816-4CE6-4811-ADEA-A05E2D9CFA46}" dt="2023-05-17T05:47:06.763" v="5359"/>
          <ac:spMkLst>
            <pc:docMk/>
            <pc:sldMk cId="3820970504" sldId="269"/>
            <ac:spMk id="20" creationId="{E672B776-67BF-0975-C230-D1B7E6C01BE6}"/>
          </ac:spMkLst>
        </pc:spChg>
        <pc:spChg chg="add mod">
          <ac:chgData name="asusa51522@outlook.com" userId="48cce44b0d916404" providerId="LiveId" clId="{1DD2E816-4CE6-4811-ADEA-A05E2D9CFA46}" dt="2023-05-17T05:47:21.287" v="5483" actId="1037"/>
          <ac:spMkLst>
            <pc:docMk/>
            <pc:sldMk cId="3820970504" sldId="269"/>
            <ac:spMk id="21" creationId="{5723F266-7E25-AB17-13B6-1BE70875A5F4}"/>
          </ac:spMkLst>
        </pc:spChg>
        <pc:spChg chg="add mod">
          <ac:chgData name="asusa51522@outlook.com" userId="48cce44b0d916404" providerId="LiveId" clId="{1DD2E816-4CE6-4811-ADEA-A05E2D9CFA46}" dt="2023-05-17T05:47:15.917" v="5417" actId="1038"/>
          <ac:spMkLst>
            <pc:docMk/>
            <pc:sldMk cId="3820970504" sldId="269"/>
            <ac:spMk id="22" creationId="{DA9A0729-914F-7FF0-7266-6AD5569E0A3E}"/>
          </ac:spMkLst>
        </pc:spChg>
        <pc:grpChg chg="add mod">
          <ac:chgData name="asusa51522@outlook.com" userId="48cce44b0d916404" providerId="LiveId" clId="{1DD2E816-4CE6-4811-ADEA-A05E2D9CFA46}" dt="2023-05-17T05:45:31.854" v="5290" actId="14100"/>
          <ac:grpSpMkLst>
            <pc:docMk/>
            <pc:sldMk cId="3820970504" sldId="269"/>
            <ac:grpSpMk id="9" creationId="{28253691-214C-1F83-60BB-A980330E0595}"/>
          </ac:grpSpMkLst>
        </pc:grpChg>
        <pc:grpChg chg="add mod">
          <ac:chgData name="asusa51522@outlook.com" userId="48cce44b0d916404" providerId="LiveId" clId="{1DD2E816-4CE6-4811-ADEA-A05E2D9CFA46}" dt="2023-05-17T05:45:27.274" v="5289" actId="14100"/>
          <ac:grpSpMkLst>
            <pc:docMk/>
            <pc:sldMk cId="3820970504" sldId="269"/>
            <ac:grpSpMk id="11" creationId="{D1103800-6A6E-D023-8775-5C6FC0A11DC4}"/>
          </ac:grpSpMkLst>
        </pc:grpChg>
        <pc:picChg chg="add mod">
          <ac:chgData name="asusa51522@outlook.com" userId="48cce44b0d916404" providerId="LiveId" clId="{1DD2E816-4CE6-4811-ADEA-A05E2D9CFA46}" dt="2023-05-17T08:22:52.815" v="8402" actId="1076"/>
          <ac:picMkLst>
            <pc:docMk/>
            <pc:sldMk cId="3820970504" sldId="269"/>
            <ac:picMk id="5" creationId="{8FE240C4-2A7C-2B18-FA0F-0B7D26239668}"/>
          </ac:picMkLst>
        </pc:picChg>
        <pc:picChg chg="add mod">
          <ac:chgData name="asusa51522@outlook.com" userId="48cce44b0d916404" providerId="LiveId" clId="{1DD2E816-4CE6-4811-ADEA-A05E2D9CFA46}" dt="2023-05-17T08:22:50.105" v="8401" actId="1076"/>
          <ac:picMkLst>
            <pc:docMk/>
            <pc:sldMk cId="3820970504" sldId="269"/>
            <ac:picMk id="8" creationId="{063A7F31-0DC0-41E5-DD06-00FB3142CEAE}"/>
          </ac:picMkLst>
        </pc:picChg>
      </pc:sldChg>
      <pc:sldChg chg="addSp delSp modSp add mod modNotesTx">
        <pc:chgData name="asusa51522@outlook.com" userId="48cce44b0d916404" providerId="LiveId" clId="{1DD2E816-4CE6-4811-ADEA-A05E2D9CFA46}" dt="2023-05-19T06:41:55.696" v="9684"/>
        <pc:sldMkLst>
          <pc:docMk/>
          <pc:sldMk cId="2530656097" sldId="270"/>
        </pc:sldMkLst>
        <pc:spChg chg="mod">
          <ac:chgData name="asusa51522@outlook.com" userId="48cce44b0d916404" providerId="LiveId" clId="{1DD2E816-4CE6-4811-ADEA-A05E2D9CFA46}" dt="2023-05-18T06:20:13.224" v="9629" actId="1076"/>
          <ac:spMkLst>
            <pc:docMk/>
            <pc:sldMk cId="2530656097" sldId="270"/>
            <ac:spMk id="4" creationId="{851D97AE-AF19-BE88-F5C3-29562C5A9A8C}"/>
          </ac:spMkLst>
        </pc:spChg>
        <pc:spChg chg="mod">
          <ac:chgData name="asusa51522@outlook.com" userId="48cce44b0d916404" providerId="LiveId" clId="{1DD2E816-4CE6-4811-ADEA-A05E2D9CFA46}" dt="2023-05-18T00:31:54.670" v="9530" actId="113"/>
          <ac:spMkLst>
            <pc:docMk/>
            <pc:sldMk cId="2530656097" sldId="270"/>
            <ac:spMk id="10" creationId="{07C0AD92-ED07-D346-FF01-BCCAF4E9A35D}"/>
          </ac:spMkLst>
        </pc:spChg>
        <pc:spChg chg="mod">
          <ac:chgData name="asusa51522@outlook.com" userId="48cce44b0d916404" providerId="LiveId" clId="{1DD2E816-4CE6-4811-ADEA-A05E2D9CFA46}" dt="2023-05-18T00:32:08.139" v="9533" actId="113"/>
          <ac:spMkLst>
            <pc:docMk/>
            <pc:sldMk cId="2530656097" sldId="270"/>
            <ac:spMk id="12" creationId="{3392E18F-804E-FC6E-0825-2572B0CFAEDA}"/>
          </ac:spMkLst>
        </pc:spChg>
        <pc:spChg chg="mod">
          <ac:chgData name="asusa51522@outlook.com" userId="48cce44b0d916404" providerId="LiveId" clId="{1DD2E816-4CE6-4811-ADEA-A05E2D9CFA46}" dt="2023-05-17T07:38:08.363" v="7030" actId="255"/>
          <ac:spMkLst>
            <pc:docMk/>
            <pc:sldMk cId="2530656097" sldId="270"/>
            <ac:spMk id="15" creationId="{80E35463-9F25-34A8-1549-C9302C0BC1AA}"/>
          </ac:spMkLst>
        </pc:spChg>
        <pc:spChg chg="mod">
          <ac:chgData name="asusa51522@outlook.com" userId="48cce44b0d916404" providerId="LiveId" clId="{1DD2E816-4CE6-4811-ADEA-A05E2D9CFA46}" dt="2023-05-17T07:38:02.999" v="7028" actId="255"/>
          <ac:spMkLst>
            <pc:docMk/>
            <pc:sldMk cId="2530656097" sldId="270"/>
            <ac:spMk id="16" creationId="{FE669A81-96FF-CD48-CA9E-3A834148C97D}"/>
          </ac:spMkLst>
        </pc:spChg>
        <pc:spChg chg="mod">
          <ac:chgData name="asusa51522@outlook.com" userId="48cce44b0d916404" providerId="LiveId" clId="{1DD2E816-4CE6-4811-ADEA-A05E2D9CFA46}" dt="2023-05-17T07:47:31.018" v="7261" actId="1076"/>
          <ac:spMkLst>
            <pc:docMk/>
            <pc:sldMk cId="2530656097" sldId="270"/>
            <ac:spMk id="21" creationId="{AA504C23-F465-34E8-D1AB-A631707BEB84}"/>
          </ac:spMkLst>
        </pc:spChg>
        <pc:grpChg chg="del mod">
          <ac:chgData name="asusa51522@outlook.com" userId="48cce44b0d916404" providerId="LiveId" clId="{1DD2E816-4CE6-4811-ADEA-A05E2D9CFA46}" dt="2023-05-17T07:37:13.075" v="6990" actId="478"/>
          <ac:grpSpMkLst>
            <pc:docMk/>
            <pc:sldMk cId="2530656097" sldId="270"/>
            <ac:grpSpMk id="17" creationId="{03C0CFEC-782E-2A4F-1284-558408E57B81}"/>
          </ac:grpSpMkLst>
        </pc:grpChg>
        <pc:grpChg chg="mod">
          <ac:chgData name="asusa51522@outlook.com" userId="48cce44b0d916404" providerId="LiveId" clId="{1DD2E816-4CE6-4811-ADEA-A05E2D9CFA46}" dt="2023-05-17T07:37:13.075" v="6990" actId="478"/>
          <ac:grpSpMkLst>
            <pc:docMk/>
            <pc:sldMk cId="2530656097" sldId="270"/>
            <ac:grpSpMk id="18" creationId="{4D576631-9089-1AB8-2F62-D775EE962DCD}"/>
          </ac:grpSpMkLst>
        </pc:grpChg>
        <pc:grpChg chg="mod">
          <ac:chgData name="asusa51522@outlook.com" userId="48cce44b0d916404" providerId="LiveId" clId="{1DD2E816-4CE6-4811-ADEA-A05E2D9CFA46}" dt="2023-05-17T07:37:15.520" v="6991" actId="478"/>
          <ac:grpSpMkLst>
            <pc:docMk/>
            <pc:sldMk cId="2530656097" sldId="270"/>
            <ac:grpSpMk id="19" creationId="{E77FAE69-A619-BB81-10B9-5F1B16716C60}"/>
          </ac:grpSpMkLst>
        </pc:grpChg>
        <pc:picChg chg="add mod">
          <ac:chgData name="asusa51522@outlook.com" userId="48cce44b0d916404" providerId="LiveId" clId="{1DD2E816-4CE6-4811-ADEA-A05E2D9CFA46}" dt="2023-05-17T07:46:06.628" v="7237" actId="1076"/>
          <ac:picMkLst>
            <pc:docMk/>
            <pc:sldMk cId="2530656097" sldId="270"/>
            <ac:picMk id="8" creationId="{2E7574BF-F9BA-5835-1285-761D87565AEA}"/>
          </ac:picMkLst>
        </pc:picChg>
        <pc:picChg chg="add mod">
          <ac:chgData name="asusa51522@outlook.com" userId="48cce44b0d916404" providerId="LiveId" clId="{1DD2E816-4CE6-4811-ADEA-A05E2D9CFA46}" dt="2023-05-17T07:48:52.371" v="7290" actId="688"/>
          <ac:picMkLst>
            <pc:docMk/>
            <pc:sldMk cId="2530656097" sldId="270"/>
            <ac:picMk id="11" creationId="{50418392-21C4-A578-9C9E-F2157D70E44D}"/>
          </ac:picMkLst>
        </pc:picChg>
        <pc:picChg chg="add del mod">
          <ac:chgData name="asusa51522@outlook.com" userId="48cce44b0d916404" providerId="LiveId" clId="{1DD2E816-4CE6-4811-ADEA-A05E2D9CFA46}" dt="2023-05-17T07:50:18.991" v="7301"/>
          <ac:picMkLst>
            <pc:docMk/>
            <pc:sldMk cId="2530656097" sldId="270"/>
            <ac:picMk id="13" creationId="{52D6F23D-0419-24AD-228A-507B730A8A8C}"/>
          </ac:picMkLst>
        </pc:picChg>
        <pc:picChg chg="del">
          <ac:chgData name="asusa51522@outlook.com" userId="48cce44b0d916404" providerId="LiveId" clId="{1DD2E816-4CE6-4811-ADEA-A05E2D9CFA46}" dt="2023-05-17T07:37:15.520" v="6991" actId="478"/>
          <ac:picMkLst>
            <pc:docMk/>
            <pc:sldMk cId="2530656097" sldId="270"/>
            <ac:picMk id="14" creationId="{07955491-5A67-2BCC-C1B3-9E8BC0BA80C7}"/>
          </ac:picMkLst>
        </pc:picChg>
        <pc:picChg chg="add del mod">
          <ac:chgData name="asusa51522@outlook.com" userId="48cce44b0d916404" providerId="LiveId" clId="{1DD2E816-4CE6-4811-ADEA-A05E2D9CFA46}" dt="2023-05-17T07:50:20.838" v="7303"/>
          <ac:picMkLst>
            <pc:docMk/>
            <pc:sldMk cId="2530656097" sldId="270"/>
            <ac:picMk id="20" creationId="{AD1066AF-5C5E-B3B5-F492-670841942B94}"/>
          </ac:picMkLst>
        </pc:picChg>
        <pc:picChg chg="del">
          <ac:chgData name="asusa51522@outlook.com" userId="48cce44b0d916404" providerId="LiveId" clId="{1DD2E816-4CE6-4811-ADEA-A05E2D9CFA46}" dt="2023-05-17T07:37:13.075" v="6990" actId="478"/>
          <ac:picMkLst>
            <pc:docMk/>
            <pc:sldMk cId="2530656097" sldId="270"/>
            <ac:picMk id="1026" creationId="{11E44635-51DF-F3DA-35F3-E2E9147AA0C1}"/>
          </ac:picMkLst>
        </pc:picChg>
      </pc:sldChg>
      <pc:sldChg chg="modSp add del mod">
        <pc:chgData name="asusa51522@outlook.com" userId="48cce44b0d916404" providerId="LiveId" clId="{1DD2E816-4CE6-4811-ADEA-A05E2D9CFA46}" dt="2023-05-17T05:41:21.453" v="5219"/>
        <pc:sldMkLst>
          <pc:docMk/>
          <pc:sldMk cId="2574434142" sldId="270"/>
        </pc:sldMkLst>
        <pc:spChg chg="mod">
          <ac:chgData name="asusa51522@outlook.com" userId="48cce44b0d916404" providerId="LiveId" clId="{1DD2E816-4CE6-4811-ADEA-A05E2D9CFA46}" dt="2023-05-17T05:41:21.427" v="5218"/>
          <ac:spMkLst>
            <pc:docMk/>
            <pc:sldMk cId="2574434142" sldId="270"/>
            <ac:spMk id="13" creationId="{FE6705DE-589E-836B-48E7-A9443391FE03}"/>
          </ac:spMkLst>
        </pc:spChg>
      </pc:sldChg>
      <pc:sldChg chg="delSp modSp add del mod">
        <pc:chgData name="asusa51522@outlook.com" userId="48cce44b0d916404" providerId="LiveId" clId="{1DD2E816-4CE6-4811-ADEA-A05E2D9CFA46}" dt="2023-05-17T07:51:28.933" v="7325" actId="47"/>
        <pc:sldMkLst>
          <pc:docMk/>
          <pc:sldMk cId="2990516519" sldId="271"/>
        </pc:sldMkLst>
        <pc:spChg chg="del">
          <ac:chgData name="asusa51522@outlook.com" userId="48cce44b0d916404" providerId="LiveId" clId="{1DD2E816-4CE6-4811-ADEA-A05E2D9CFA46}" dt="2023-05-17T07:50:34.662" v="7307" actId="478"/>
          <ac:spMkLst>
            <pc:docMk/>
            <pc:sldMk cId="2990516519" sldId="271"/>
            <ac:spMk id="2" creationId="{AC13619D-1933-5E0E-0597-CA5D4A4DAC69}"/>
          </ac:spMkLst>
        </pc:spChg>
        <pc:spChg chg="mod">
          <ac:chgData name="asusa51522@outlook.com" userId="48cce44b0d916404" providerId="LiveId" clId="{1DD2E816-4CE6-4811-ADEA-A05E2D9CFA46}" dt="2023-05-17T07:51:06.780" v="7324" actId="14100"/>
          <ac:spMkLst>
            <pc:docMk/>
            <pc:sldMk cId="2990516519" sldId="271"/>
            <ac:spMk id="12" creationId="{A2E8E592-A50B-F256-6098-A990CFF8CA44}"/>
          </ac:spMkLst>
        </pc:spChg>
        <pc:spChg chg="del">
          <ac:chgData name="asusa51522@outlook.com" userId="48cce44b0d916404" providerId="LiveId" clId="{1DD2E816-4CE6-4811-ADEA-A05E2D9CFA46}" dt="2023-05-17T07:50:37.182" v="7309" actId="478"/>
          <ac:spMkLst>
            <pc:docMk/>
            <pc:sldMk cId="2990516519" sldId="271"/>
            <ac:spMk id="30" creationId="{FA851581-E988-91BB-367C-5274DB911D47}"/>
          </ac:spMkLst>
        </pc:spChg>
        <pc:spChg chg="del">
          <ac:chgData name="asusa51522@outlook.com" userId="48cce44b0d916404" providerId="LiveId" clId="{1DD2E816-4CE6-4811-ADEA-A05E2D9CFA46}" dt="2023-05-17T07:50:32.706" v="7305" actId="478"/>
          <ac:spMkLst>
            <pc:docMk/>
            <pc:sldMk cId="2990516519" sldId="271"/>
            <ac:spMk id="33" creationId="{04B9ADD3-4787-245C-7042-D2C5A58B8485}"/>
          </ac:spMkLst>
        </pc:spChg>
        <pc:picChg chg="del">
          <ac:chgData name="asusa51522@outlook.com" userId="48cce44b0d916404" providerId="LiveId" clId="{1DD2E816-4CE6-4811-ADEA-A05E2D9CFA46}" dt="2023-05-17T07:50:38.448" v="7310" actId="478"/>
          <ac:picMkLst>
            <pc:docMk/>
            <pc:sldMk cId="2990516519" sldId="271"/>
            <ac:picMk id="31" creationId="{2D7546E3-65D3-DA80-ED54-FC7AF1DEB14A}"/>
          </ac:picMkLst>
        </pc:picChg>
        <pc:picChg chg="del">
          <ac:chgData name="asusa51522@outlook.com" userId="48cce44b0d916404" providerId="LiveId" clId="{1DD2E816-4CE6-4811-ADEA-A05E2D9CFA46}" dt="2023-05-17T07:50:33.504" v="7306" actId="478"/>
          <ac:picMkLst>
            <pc:docMk/>
            <pc:sldMk cId="2990516519" sldId="271"/>
            <ac:picMk id="32" creationId="{85486130-F7B3-7622-08A5-13D2CA144880}"/>
          </ac:picMkLst>
        </pc:picChg>
        <pc:cxnChg chg="del">
          <ac:chgData name="asusa51522@outlook.com" userId="48cce44b0d916404" providerId="LiveId" clId="{1DD2E816-4CE6-4811-ADEA-A05E2D9CFA46}" dt="2023-05-17T07:50:35.522" v="7308" actId="478"/>
          <ac:cxnSpMkLst>
            <pc:docMk/>
            <pc:sldMk cId="2990516519" sldId="271"/>
            <ac:cxnSpMk id="27" creationId="{7EC7CCB2-31E8-2E28-EF15-CD9157AC1EA1}"/>
          </ac:cxnSpMkLst>
        </pc:cxnChg>
      </pc:sldChg>
      <pc:sldChg chg="addSp delSp modSp add mod modTransition modNotesTx">
        <pc:chgData name="asusa51522@outlook.com" userId="48cce44b0d916404" providerId="LiveId" clId="{1DD2E816-4CE6-4811-ADEA-A05E2D9CFA46}" dt="2023-05-19T06:44:50.532" v="9688"/>
        <pc:sldMkLst>
          <pc:docMk/>
          <pc:sldMk cId="4292109937" sldId="271"/>
        </pc:sldMkLst>
        <pc:spChg chg="mod">
          <ac:chgData name="asusa51522@outlook.com" userId="48cce44b0d916404" providerId="LiveId" clId="{1DD2E816-4CE6-4811-ADEA-A05E2D9CFA46}" dt="2023-05-18T00:31:33.945" v="9522" actId="113"/>
          <ac:spMkLst>
            <pc:docMk/>
            <pc:sldMk cId="4292109937" sldId="271"/>
            <ac:spMk id="3" creationId="{41F79466-AD97-9E25-C128-0C4F1DD4E2ED}"/>
          </ac:spMkLst>
        </pc:spChg>
        <pc:spChg chg="mod">
          <ac:chgData name="asusa51522@outlook.com" userId="48cce44b0d916404" providerId="LiveId" clId="{1DD2E816-4CE6-4811-ADEA-A05E2D9CFA46}" dt="2023-05-17T08:04:29.446" v="7637"/>
          <ac:spMkLst>
            <pc:docMk/>
            <pc:sldMk cId="4292109937" sldId="271"/>
            <ac:spMk id="4" creationId="{8441DD62-32E9-8FB3-AE11-E1ACB1AD1E41}"/>
          </ac:spMkLst>
        </pc:spChg>
        <pc:spChg chg="mod">
          <ac:chgData name="asusa51522@outlook.com" userId="48cce44b0d916404" providerId="LiveId" clId="{1DD2E816-4CE6-4811-ADEA-A05E2D9CFA46}" dt="2023-05-17T08:04:16.864" v="7636" actId="20577"/>
          <ac:spMkLst>
            <pc:docMk/>
            <pc:sldMk cId="4292109937" sldId="271"/>
            <ac:spMk id="7" creationId="{D1472B28-231E-AC90-B0B8-163EFADE2892}"/>
          </ac:spMkLst>
        </pc:spChg>
        <pc:spChg chg="mod">
          <ac:chgData name="asusa51522@outlook.com" userId="48cce44b0d916404" providerId="LiveId" clId="{1DD2E816-4CE6-4811-ADEA-A05E2D9CFA46}" dt="2023-05-18T00:31:35.469" v="9523" actId="113"/>
          <ac:spMkLst>
            <pc:docMk/>
            <pc:sldMk cId="4292109937" sldId="271"/>
            <ac:spMk id="9" creationId="{EEF63244-F18F-51AD-C369-8C531AD16562}"/>
          </ac:spMkLst>
        </pc:spChg>
        <pc:spChg chg="mod">
          <ac:chgData name="asusa51522@outlook.com" userId="48cce44b0d916404" providerId="LiveId" clId="{1DD2E816-4CE6-4811-ADEA-A05E2D9CFA46}" dt="2023-05-17T08:04:44.175" v="7640" actId="1076"/>
          <ac:spMkLst>
            <pc:docMk/>
            <pc:sldMk cId="4292109937" sldId="271"/>
            <ac:spMk id="10" creationId="{197D057F-DABE-F379-ADCC-BDCE701EA118}"/>
          </ac:spMkLst>
        </pc:spChg>
        <pc:spChg chg="mod">
          <ac:chgData name="asusa51522@outlook.com" userId="48cce44b0d916404" providerId="LiveId" clId="{1DD2E816-4CE6-4811-ADEA-A05E2D9CFA46}" dt="2023-05-18T00:31:36.872" v="9524" actId="113"/>
          <ac:spMkLst>
            <pc:docMk/>
            <pc:sldMk cId="4292109937" sldId="271"/>
            <ac:spMk id="12" creationId="{33A5A1FA-2DF1-53E7-6D4E-BC550F4264B8}"/>
          </ac:spMkLst>
        </pc:spChg>
        <pc:spChg chg="mod">
          <ac:chgData name="asusa51522@outlook.com" userId="48cce44b0d916404" providerId="LiveId" clId="{1DD2E816-4CE6-4811-ADEA-A05E2D9CFA46}" dt="2023-05-17T08:15:33.785" v="8154" actId="1076"/>
          <ac:spMkLst>
            <pc:docMk/>
            <pc:sldMk cId="4292109937" sldId="271"/>
            <ac:spMk id="13" creationId="{84113C8B-71F0-9F77-FC58-ECBCE52730E8}"/>
          </ac:spMkLst>
        </pc:spChg>
        <pc:spChg chg="mod">
          <ac:chgData name="asusa51522@outlook.com" userId="48cce44b0d916404" providerId="LiveId" clId="{1DD2E816-4CE6-4811-ADEA-A05E2D9CFA46}" dt="2023-05-17T08:15:20.260" v="8149" actId="1038"/>
          <ac:spMkLst>
            <pc:docMk/>
            <pc:sldMk cId="4292109937" sldId="271"/>
            <ac:spMk id="18" creationId="{AF2CB98E-EBFD-4F40-9637-89593A538485}"/>
          </ac:spMkLst>
        </pc:spChg>
        <pc:spChg chg="mod">
          <ac:chgData name="asusa51522@outlook.com" userId="48cce44b0d916404" providerId="LiveId" clId="{1DD2E816-4CE6-4811-ADEA-A05E2D9CFA46}" dt="2023-05-17T08:15:20.260" v="8149" actId="1038"/>
          <ac:spMkLst>
            <pc:docMk/>
            <pc:sldMk cId="4292109937" sldId="271"/>
            <ac:spMk id="19" creationId="{44485095-84BE-8074-9C2A-CD0052FB211D}"/>
          </ac:spMkLst>
        </pc:spChg>
        <pc:spChg chg="mod">
          <ac:chgData name="asusa51522@outlook.com" userId="48cce44b0d916404" providerId="LiveId" clId="{1DD2E816-4CE6-4811-ADEA-A05E2D9CFA46}" dt="2023-05-17T08:15:20.260" v="8149" actId="1038"/>
          <ac:spMkLst>
            <pc:docMk/>
            <pc:sldMk cId="4292109937" sldId="271"/>
            <ac:spMk id="23" creationId="{C3171674-D62B-54A4-770C-F587CF166994}"/>
          </ac:spMkLst>
        </pc:spChg>
        <pc:spChg chg="mod">
          <ac:chgData name="asusa51522@outlook.com" userId="48cce44b0d916404" providerId="LiveId" clId="{1DD2E816-4CE6-4811-ADEA-A05E2D9CFA46}" dt="2023-05-17T08:15:20.260" v="8149" actId="1038"/>
          <ac:spMkLst>
            <pc:docMk/>
            <pc:sldMk cId="4292109937" sldId="271"/>
            <ac:spMk id="24" creationId="{4802EE80-311A-4034-1EDD-EB71DC3D4039}"/>
          </ac:spMkLst>
        </pc:spChg>
        <pc:spChg chg="mod">
          <ac:chgData name="asusa51522@outlook.com" userId="48cce44b0d916404" providerId="LiveId" clId="{1DD2E816-4CE6-4811-ADEA-A05E2D9CFA46}" dt="2023-05-17T08:15:20.260" v="8149" actId="1038"/>
          <ac:spMkLst>
            <pc:docMk/>
            <pc:sldMk cId="4292109937" sldId="271"/>
            <ac:spMk id="28" creationId="{EA782E24-9E2F-B916-CE70-F4ED3015945F}"/>
          </ac:spMkLst>
        </pc:spChg>
        <pc:spChg chg="mod">
          <ac:chgData name="asusa51522@outlook.com" userId="48cce44b0d916404" providerId="LiveId" clId="{1DD2E816-4CE6-4811-ADEA-A05E2D9CFA46}" dt="2023-05-17T08:15:20.260" v="8149" actId="1038"/>
          <ac:spMkLst>
            <pc:docMk/>
            <pc:sldMk cId="4292109937" sldId="271"/>
            <ac:spMk id="29" creationId="{BDE0C157-3777-3027-F362-CC8B4F85F5D9}"/>
          </ac:spMkLst>
        </pc:spChg>
        <pc:grpChg chg="mod">
          <ac:chgData name="asusa51522@outlook.com" userId="48cce44b0d916404" providerId="LiveId" clId="{1DD2E816-4CE6-4811-ADEA-A05E2D9CFA46}" dt="2023-05-17T08:15:28.077" v="8150" actId="164"/>
          <ac:grpSpMkLst>
            <pc:docMk/>
            <pc:sldMk cId="4292109937" sldId="271"/>
            <ac:grpSpMk id="2" creationId="{60180B7A-5A28-FC45-7FE6-25EA2A6C103D}"/>
          </ac:grpSpMkLst>
        </pc:grpChg>
        <pc:grpChg chg="mod">
          <ac:chgData name="asusa51522@outlook.com" userId="48cce44b0d916404" providerId="LiveId" clId="{1DD2E816-4CE6-4811-ADEA-A05E2D9CFA46}" dt="2023-05-17T08:15:29.939" v="8151" actId="164"/>
          <ac:grpSpMkLst>
            <pc:docMk/>
            <pc:sldMk cId="4292109937" sldId="271"/>
            <ac:grpSpMk id="8" creationId="{77A94FF7-9199-5D0A-C1D1-C2ED4B47397D}"/>
          </ac:grpSpMkLst>
        </pc:grpChg>
        <pc:grpChg chg="mod">
          <ac:chgData name="asusa51522@outlook.com" userId="48cce44b0d916404" providerId="LiveId" clId="{1DD2E816-4CE6-4811-ADEA-A05E2D9CFA46}" dt="2023-05-17T08:15:33.785" v="8154" actId="1076"/>
          <ac:grpSpMkLst>
            <pc:docMk/>
            <pc:sldMk cId="4292109937" sldId="271"/>
            <ac:grpSpMk id="11" creationId="{BB2F40D4-BA82-7FC1-C572-39F0DA2884E3}"/>
          </ac:grpSpMkLst>
        </pc:grpChg>
        <pc:grpChg chg="add mod">
          <ac:chgData name="asusa51522@outlook.com" userId="48cce44b0d916404" providerId="LiveId" clId="{1DD2E816-4CE6-4811-ADEA-A05E2D9CFA46}" dt="2023-05-17T08:15:20.260" v="8149" actId="1038"/>
          <ac:grpSpMkLst>
            <pc:docMk/>
            <pc:sldMk cId="4292109937" sldId="271"/>
            <ac:grpSpMk id="15" creationId="{75A409D1-C81A-5C08-4AF9-C63D806FFD4E}"/>
          </ac:grpSpMkLst>
        </pc:grpChg>
        <pc:grpChg chg="mod">
          <ac:chgData name="asusa51522@outlook.com" userId="48cce44b0d916404" providerId="LiveId" clId="{1DD2E816-4CE6-4811-ADEA-A05E2D9CFA46}" dt="2023-05-17T08:15:20.260" v="8149" actId="1038"/>
          <ac:grpSpMkLst>
            <pc:docMk/>
            <pc:sldMk cId="4292109937" sldId="271"/>
            <ac:grpSpMk id="16" creationId="{0D2F78E2-BF8E-D120-B584-B24D309D1DF8}"/>
          </ac:grpSpMkLst>
        </pc:grpChg>
        <pc:grpChg chg="add mod">
          <ac:chgData name="asusa51522@outlook.com" userId="48cce44b0d916404" providerId="LiveId" clId="{1DD2E816-4CE6-4811-ADEA-A05E2D9CFA46}" dt="2023-05-17T08:15:20.260" v="8149" actId="1038"/>
          <ac:grpSpMkLst>
            <pc:docMk/>
            <pc:sldMk cId="4292109937" sldId="271"/>
            <ac:grpSpMk id="20" creationId="{CA535060-E0F6-3B46-0B23-85AF7D3E7ABE}"/>
          </ac:grpSpMkLst>
        </pc:grpChg>
        <pc:grpChg chg="mod">
          <ac:chgData name="asusa51522@outlook.com" userId="48cce44b0d916404" providerId="LiveId" clId="{1DD2E816-4CE6-4811-ADEA-A05E2D9CFA46}" dt="2023-05-17T08:15:20.260" v="8149" actId="1038"/>
          <ac:grpSpMkLst>
            <pc:docMk/>
            <pc:sldMk cId="4292109937" sldId="271"/>
            <ac:grpSpMk id="21" creationId="{DC3D9849-670D-582F-0BD3-6B43819D8FEE}"/>
          </ac:grpSpMkLst>
        </pc:grpChg>
        <pc:grpChg chg="add mod">
          <ac:chgData name="asusa51522@outlook.com" userId="48cce44b0d916404" providerId="LiveId" clId="{1DD2E816-4CE6-4811-ADEA-A05E2D9CFA46}" dt="2023-05-17T08:15:20.260" v="8149" actId="1038"/>
          <ac:grpSpMkLst>
            <pc:docMk/>
            <pc:sldMk cId="4292109937" sldId="271"/>
            <ac:grpSpMk id="25" creationId="{B01E6CDA-A420-BC06-A54F-D596A903DF89}"/>
          </ac:grpSpMkLst>
        </pc:grpChg>
        <pc:grpChg chg="mod">
          <ac:chgData name="asusa51522@outlook.com" userId="48cce44b0d916404" providerId="LiveId" clId="{1DD2E816-4CE6-4811-ADEA-A05E2D9CFA46}" dt="2023-05-17T08:15:20.260" v="8149" actId="1038"/>
          <ac:grpSpMkLst>
            <pc:docMk/>
            <pc:sldMk cId="4292109937" sldId="271"/>
            <ac:grpSpMk id="26" creationId="{A8D23502-0E1F-7744-CF09-655C8DD5BE4B}"/>
          </ac:grpSpMkLst>
        </pc:grpChg>
        <pc:grpChg chg="add mod">
          <ac:chgData name="asusa51522@outlook.com" userId="48cce44b0d916404" providerId="LiveId" clId="{1DD2E816-4CE6-4811-ADEA-A05E2D9CFA46}" dt="2023-05-17T08:15:28.077" v="8150" actId="164"/>
          <ac:grpSpMkLst>
            <pc:docMk/>
            <pc:sldMk cId="4292109937" sldId="271"/>
            <ac:grpSpMk id="30" creationId="{CBD52AEE-0155-96CF-FA9A-0D48A23ADB26}"/>
          </ac:grpSpMkLst>
        </pc:grpChg>
        <pc:grpChg chg="add mod">
          <ac:chgData name="asusa51522@outlook.com" userId="48cce44b0d916404" providerId="LiveId" clId="{1DD2E816-4CE6-4811-ADEA-A05E2D9CFA46}" dt="2023-05-17T08:15:29.939" v="8151" actId="164"/>
          <ac:grpSpMkLst>
            <pc:docMk/>
            <pc:sldMk cId="4292109937" sldId="271"/>
            <ac:grpSpMk id="31" creationId="{C9961939-F909-BF02-4B47-9059F82E3740}"/>
          </ac:grpSpMkLst>
        </pc:grpChg>
        <pc:grpChg chg="add mod">
          <ac:chgData name="asusa51522@outlook.com" userId="48cce44b0d916404" providerId="LiveId" clId="{1DD2E816-4CE6-4811-ADEA-A05E2D9CFA46}" dt="2023-05-17T08:15:33.785" v="8154" actId="1076"/>
          <ac:grpSpMkLst>
            <pc:docMk/>
            <pc:sldMk cId="4292109937" sldId="271"/>
            <ac:grpSpMk id="32" creationId="{1A6720C8-722B-BE8B-79E8-E470DD804D1E}"/>
          </ac:grpSpMkLst>
        </pc:grpChg>
        <pc:picChg chg="add del mod">
          <ac:chgData name="asusa51522@outlook.com" userId="48cce44b0d916404" providerId="LiveId" clId="{1DD2E816-4CE6-4811-ADEA-A05E2D9CFA46}" dt="2023-05-17T08:09:02.975" v="7733" actId="478"/>
          <ac:picMkLst>
            <pc:docMk/>
            <pc:sldMk cId="4292109937" sldId="271"/>
            <ac:picMk id="14" creationId="{CF9B0F8E-12D1-CF6D-A04C-6BC6693F0541}"/>
          </ac:picMkLst>
        </pc:picChg>
        <pc:picChg chg="mod">
          <ac:chgData name="asusa51522@outlook.com" userId="48cce44b0d916404" providerId="LiveId" clId="{1DD2E816-4CE6-4811-ADEA-A05E2D9CFA46}" dt="2023-05-17T08:15:20.260" v="8149" actId="1038"/>
          <ac:picMkLst>
            <pc:docMk/>
            <pc:sldMk cId="4292109937" sldId="271"/>
            <ac:picMk id="17" creationId="{61862755-8558-5616-AD22-016D45E64669}"/>
          </ac:picMkLst>
        </pc:picChg>
        <pc:picChg chg="mod">
          <ac:chgData name="asusa51522@outlook.com" userId="48cce44b0d916404" providerId="LiveId" clId="{1DD2E816-4CE6-4811-ADEA-A05E2D9CFA46}" dt="2023-05-17T08:15:20.260" v="8149" actId="1038"/>
          <ac:picMkLst>
            <pc:docMk/>
            <pc:sldMk cId="4292109937" sldId="271"/>
            <ac:picMk id="22" creationId="{CF42E7FC-C403-DDB6-9213-0A12D0641E5C}"/>
          </ac:picMkLst>
        </pc:picChg>
        <pc:picChg chg="mod">
          <ac:chgData name="asusa51522@outlook.com" userId="48cce44b0d916404" providerId="LiveId" clId="{1DD2E816-4CE6-4811-ADEA-A05E2D9CFA46}" dt="2023-05-17T08:15:20.260" v="8149" actId="1038"/>
          <ac:picMkLst>
            <pc:docMk/>
            <pc:sldMk cId="4292109937" sldId="271"/>
            <ac:picMk id="27" creationId="{25A68C3A-66A4-3E54-CE6F-3699A5E73727}"/>
          </ac:picMkLst>
        </pc:picChg>
        <pc:picChg chg="add mod">
          <ac:chgData name="asusa51522@outlook.com" userId="48cce44b0d916404" providerId="LiveId" clId="{1DD2E816-4CE6-4811-ADEA-A05E2D9CFA46}" dt="2023-05-17T08:24:46.442" v="8423"/>
          <ac:picMkLst>
            <pc:docMk/>
            <pc:sldMk cId="4292109937" sldId="271"/>
            <ac:picMk id="33" creationId="{12A7C057-B4DE-CB64-93E9-70E1AFB8E127}"/>
          </ac:picMkLst>
        </pc:picChg>
        <pc:picChg chg="add mod">
          <ac:chgData name="asusa51522@outlook.com" userId="48cce44b0d916404" providerId="LiveId" clId="{1DD2E816-4CE6-4811-ADEA-A05E2D9CFA46}" dt="2023-05-17T08:24:46.442" v="8423"/>
          <ac:picMkLst>
            <pc:docMk/>
            <pc:sldMk cId="4292109937" sldId="271"/>
            <ac:picMk id="34" creationId="{B4453889-283D-A06D-3329-8B1ED887307A}"/>
          </ac:picMkLst>
        </pc:picChg>
        <pc:picChg chg="del">
          <ac:chgData name="asusa51522@outlook.com" userId="48cce44b0d916404" providerId="LiveId" clId="{1DD2E816-4CE6-4811-ADEA-A05E2D9CFA46}" dt="2023-05-17T08:08:14.947" v="7707" actId="478"/>
          <ac:picMkLst>
            <pc:docMk/>
            <pc:sldMk cId="4292109937" sldId="271"/>
            <ac:picMk id="1028" creationId="{4A1D94CD-876A-2807-8485-4077EE5FEFAB}"/>
          </ac:picMkLst>
        </pc:picChg>
        <pc:picChg chg="del">
          <ac:chgData name="asusa51522@outlook.com" userId="48cce44b0d916404" providerId="LiveId" clId="{1DD2E816-4CE6-4811-ADEA-A05E2D9CFA46}" dt="2023-05-17T08:10:22.186" v="7748" actId="478"/>
          <ac:picMkLst>
            <pc:docMk/>
            <pc:sldMk cId="4292109937" sldId="271"/>
            <ac:picMk id="1030" creationId="{910F07A1-8EA2-0CA7-2E9B-1EA49B9F49BA}"/>
          </ac:picMkLst>
        </pc:picChg>
        <pc:picChg chg="del">
          <ac:chgData name="asusa51522@outlook.com" userId="48cce44b0d916404" providerId="LiveId" clId="{1DD2E816-4CE6-4811-ADEA-A05E2D9CFA46}" dt="2023-05-17T08:12:35.620" v="7793" actId="478"/>
          <ac:picMkLst>
            <pc:docMk/>
            <pc:sldMk cId="4292109937" sldId="271"/>
            <ac:picMk id="1032" creationId="{5C082FBE-02C7-29D0-5CE4-6405A3039A55}"/>
          </ac:picMkLst>
        </pc:picChg>
        <pc:picChg chg="add del mod">
          <ac:chgData name="asusa51522@outlook.com" userId="48cce44b0d916404" providerId="LiveId" clId="{1DD2E816-4CE6-4811-ADEA-A05E2D9CFA46}" dt="2023-05-17T08:09:02.645" v="7732" actId="478"/>
          <ac:picMkLst>
            <pc:docMk/>
            <pc:sldMk cId="4292109937" sldId="271"/>
            <ac:picMk id="2050" creationId="{1BA638D0-595B-D7B3-D63B-938AA717975B}"/>
          </ac:picMkLst>
        </pc:picChg>
        <pc:picChg chg="add del">
          <ac:chgData name="asusa51522@outlook.com" userId="48cce44b0d916404" providerId="LiveId" clId="{1DD2E816-4CE6-4811-ADEA-A05E2D9CFA46}" dt="2023-05-17T08:08:24.686" v="7714"/>
          <ac:picMkLst>
            <pc:docMk/>
            <pc:sldMk cId="4292109937" sldId="271"/>
            <ac:picMk id="2052" creationId="{8CDAA4D5-9BC1-1994-BA88-BE935090A537}"/>
          </ac:picMkLst>
        </pc:picChg>
        <pc:picChg chg="add mod">
          <ac:chgData name="asusa51522@outlook.com" userId="48cce44b0d916404" providerId="LiveId" clId="{1DD2E816-4CE6-4811-ADEA-A05E2D9CFA46}" dt="2023-05-17T08:15:28.077" v="8150" actId="164"/>
          <ac:picMkLst>
            <pc:docMk/>
            <pc:sldMk cId="4292109937" sldId="271"/>
            <ac:picMk id="2054" creationId="{C88D25CB-1C04-8B30-CAEB-C96DED4739DE}"/>
          </ac:picMkLst>
        </pc:picChg>
        <pc:picChg chg="add del mod">
          <ac:chgData name="asusa51522@outlook.com" userId="48cce44b0d916404" providerId="LiveId" clId="{1DD2E816-4CE6-4811-ADEA-A05E2D9CFA46}" dt="2023-05-17T08:11:57.593" v="7782" actId="478"/>
          <ac:picMkLst>
            <pc:docMk/>
            <pc:sldMk cId="4292109937" sldId="271"/>
            <ac:picMk id="2056" creationId="{EBC7EC33-3EC9-3D08-4AB8-35C03A167937}"/>
          </ac:picMkLst>
        </pc:picChg>
        <pc:picChg chg="add mod">
          <ac:chgData name="asusa51522@outlook.com" userId="48cce44b0d916404" providerId="LiveId" clId="{1DD2E816-4CE6-4811-ADEA-A05E2D9CFA46}" dt="2023-05-17T08:15:29.939" v="8151" actId="164"/>
          <ac:picMkLst>
            <pc:docMk/>
            <pc:sldMk cId="4292109937" sldId="271"/>
            <ac:picMk id="2058" creationId="{4620751C-79C2-9B17-A8FD-311496F70121}"/>
          </ac:picMkLst>
        </pc:picChg>
        <pc:picChg chg="add mod">
          <ac:chgData name="asusa51522@outlook.com" userId="48cce44b0d916404" providerId="LiveId" clId="{1DD2E816-4CE6-4811-ADEA-A05E2D9CFA46}" dt="2023-05-17T08:15:33.785" v="8154" actId="1076"/>
          <ac:picMkLst>
            <pc:docMk/>
            <pc:sldMk cId="4292109937" sldId="271"/>
            <ac:picMk id="2060" creationId="{8B875505-BE30-A0B7-0A0C-7B4581F6E10F}"/>
          </ac:picMkLst>
        </pc:picChg>
      </pc:sldChg>
      <pc:sldChg chg="addSp delSp modSp add mod modTransition">
        <pc:chgData name="asusa51522@outlook.com" userId="48cce44b0d916404" providerId="LiveId" clId="{1DD2E816-4CE6-4811-ADEA-A05E2D9CFA46}" dt="2023-05-17T08:31:57.321" v="8552"/>
        <pc:sldMkLst>
          <pc:docMk/>
          <pc:sldMk cId="4070911116" sldId="272"/>
        </pc:sldMkLst>
        <pc:spChg chg="del">
          <ac:chgData name="asusa51522@outlook.com" userId="48cce44b0d916404" providerId="LiveId" clId="{1DD2E816-4CE6-4811-ADEA-A05E2D9CFA46}" dt="2023-05-17T08:25:21.065" v="8425" actId="478"/>
          <ac:spMkLst>
            <pc:docMk/>
            <pc:sldMk cId="4070911116" sldId="272"/>
            <ac:spMk id="4" creationId="{CC80C7A8-506B-7171-3628-73A51E693FFA}"/>
          </ac:spMkLst>
        </pc:spChg>
        <pc:spChg chg="del">
          <ac:chgData name="asusa51522@outlook.com" userId="48cce44b0d916404" providerId="LiveId" clId="{1DD2E816-4CE6-4811-ADEA-A05E2D9CFA46}" dt="2023-05-17T08:25:21.065" v="8425" actId="478"/>
          <ac:spMkLst>
            <pc:docMk/>
            <pc:sldMk cId="4070911116" sldId="272"/>
            <ac:spMk id="6" creationId="{67B35A26-B7E4-A05B-5693-F6EB5840DFFE}"/>
          </ac:spMkLst>
        </pc:spChg>
        <pc:spChg chg="add mod">
          <ac:chgData name="asusa51522@outlook.com" userId="48cce44b0d916404" providerId="LiveId" clId="{1DD2E816-4CE6-4811-ADEA-A05E2D9CFA46}" dt="2023-05-17T08:29:57.215" v="8518" actId="14100"/>
          <ac:spMkLst>
            <pc:docMk/>
            <pc:sldMk cId="4070911116" sldId="272"/>
            <ac:spMk id="7" creationId="{D0ACFDA9-FA79-1B93-49FC-51736F46B394}"/>
          </ac:spMkLst>
        </pc:spChg>
        <pc:spChg chg="add mod">
          <ac:chgData name="asusa51522@outlook.com" userId="48cce44b0d916404" providerId="LiveId" clId="{1DD2E816-4CE6-4811-ADEA-A05E2D9CFA46}" dt="2023-05-17T08:31:15.603" v="8540" actId="1076"/>
          <ac:spMkLst>
            <pc:docMk/>
            <pc:sldMk cId="4070911116" sldId="272"/>
            <ac:spMk id="8" creationId="{F8E33C44-906E-15A2-451D-0DBB4EE814F0}"/>
          </ac:spMkLst>
        </pc:spChg>
        <pc:spChg chg="add del mod">
          <ac:chgData name="asusa51522@outlook.com" userId="48cce44b0d916404" providerId="LiveId" clId="{1DD2E816-4CE6-4811-ADEA-A05E2D9CFA46}" dt="2023-05-17T08:30:38.175" v="8529" actId="478"/>
          <ac:spMkLst>
            <pc:docMk/>
            <pc:sldMk cId="4070911116" sldId="272"/>
            <ac:spMk id="9" creationId="{8BD3649C-9FE4-8FB2-DD96-616EA9758CD7}"/>
          </ac:spMkLst>
        </pc:spChg>
        <pc:spChg chg="add mod">
          <ac:chgData name="asusa51522@outlook.com" userId="48cce44b0d916404" providerId="LiveId" clId="{1DD2E816-4CE6-4811-ADEA-A05E2D9CFA46}" dt="2023-05-17T08:31:27.408" v="8548" actId="20577"/>
          <ac:spMkLst>
            <pc:docMk/>
            <pc:sldMk cId="4070911116" sldId="272"/>
            <ac:spMk id="10" creationId="{9DCBA2D7-48DD-F596-042C-487B51492502}"/>
          </ac:spMkLst>
        </pc:spChg>
        <pc:spChg chg="del">
          <ac:chgData name="asusa51522@outlook.com" userId="48cce44b0d916404" providerId="LiveId" clId="{1DD2E816-4CE6-4811-ADEA-A05E2D9CFA46}" dt="2023-05-17T08:25:21.065" v="8425" actId="478"/>
          <ac:spMkLst>
            <pc:docMk/>
            <pc:sldMk cId="4070911116" sldId="272"/>
            <ac:spMk id="13" creationId="{FE6705DE-589E-836B-48E7-A9443391FE03}"/>
          </ac:spMkLst>
        </pc:spChg>
        <pc:spChg chg="del">
          <ac:chgData name="asusa51522@outlook.com" userId="48cce44b0d916404" providerId="LiveId" clId="{1DD2E816-4CE6-4811-ADEA-A05E2D9CFA46}" dt="2023-05-17T08:25:21.065" v="8425" actId="478"/>
          <ac:spMkLst>
            <pc:docMk/>
            <pc:sldMk cId="4070911116" sldId="272"/>
            <ac:spMk id="15" creationId="{0DA4B50B-02F3-09CD-8170-555016AE095E}"/>
          </ac:spMkLst>
        </pc:spChg>
        <pc:spChg chg="del">
          <ac:chgData name="asusa51522@outlook.com" userId="48cce44b0d916404" providerId="LiveId" clId="{1DD2E816-4CE6-4811-ADEA-A05E2D9CFA46}" dt="2023-05-17T08:25:21.065" v="8425" actId="478"/>
          <ac:spMkLst>
            <pc:docMk/>
            <pc:sldMk cId="4070911116" sldId="272"/>
            <ac:spMk id="36" creationId="{6E333A6B-4F13-E8FC-1199-975C262026BD}"/>
          </ac:spMkLst>
        </pc:spChg>
        <pc:spChg chg="del">
          <ac:chgData name="asusa51522@outlook.com" userId="48cce44b0d916404" providerId="LiveId" clId="{1DD2E816-4CE6-4811-ADEA-A05E2D9CFA46}" dt="2023-05-17T08:25:21.065" v="8425" actId="478"/>
          <ac:spMkLst>
            <pc:docMk/>
            <pc:sldMk cId="4070911116" sldId="272"/>
            <ac:spMk id="37" creationId="{C345EAF1-27CD-82A2-3765-3A747EBAEC53}"/>
          </ac:spMkLst>
        </pc:spChg>
        <pc:grpChg chg="del">
          <ac:chgData name="asusa51522@outlook.com" userId="48cce44b0d916404" providerId="LiveId" clId="{1DD2E816-4CE6-4811-ADEA-A05E2D9CFA46}" dt="2023-05-17T08:25:21.065" v="8425" actId="478"/>
          <ac:grpSpMkLst>
            <pc:docMk/>
            <pc:sldMk cId="4070911116" sldId="272"/>
            <ac:grpSpMk id="16" creationId="{5283FFDF-9BF7-59E2-EAEB-9BED8D7335B9}"/>
          </ac:grpSpMkLst>
        </pc:grpChg>
        <pc:grpChg chg="del">
          <ac:chgData name="asusa51522@outlook.com" userId="48cce44b0d916404" providerId="LiveId" clId="{1DD2E816-4CE6-4811-ADEA-A05E2D9CFA46}" dt="2023-05-17T08:25:21.065" v="8425" actId="478"/>
          <ac:grpSpMkLst>
            <pc:docMk/>
            <pc:sldMk cId="4070911116" sldId="272"/>
            <ac:grpSpMk id="19" creationId="{8BF77C87-E79B-2B9F-2C47-DB21CC0D3716}"/>
          </ac:grpSpMkLst>
        </pc:grpChg>
        <pc:grpChg chg="del">
          <ac:chgData name="asusa51522@outlook.com" userId="48cce44b0d916404" providerId="LiveId" clId="{1DD2E816-4CE6-4811-ADEA-A05E2D9CFA46}" dt="2023-05-17T08:25:21.065" v="8425" actId="478"/>
          <ac:grpSpMkLst>
            <pc:docMk/>
            <pc:sldMk cId="4070911116" sldId="272"/>
            <ac:grpSpMk id="25" creationId="{CA740A3C-D6A8-528B-72BD-EBA11472D3C8}"/>
          </ac:grpSpMkLst>
        </pc:grpChg>
        <pc:grpChg chg="del">
          <ac:chgData name="asusa51522@outlook.com" userId="48cce44b0d916404" providerId="LiveId" clId="{1DD2E816-4CE6-4811-ADEA-A05E2D9CFA46}" dt="2023-05-17T08:25:21.065" v="8425" actId="478"/>
          <ac:grpSpMkLst>
            <pc:docMk/>
            <pc:sldMk cId="4070911116" sldId="272"/>
            <ac:grpSpMk id="30" creationId="{D2066A75-8991-718C-536B-7A5651D52E2E}"/>
          </ac:grpSpMkLst>
        </pc:grpChg>
        <pc:picChg chg="del">
          <ac:chgData name="asusa51522@outlook.com" userId="48cce44b0d916404" providerId="LiveId" clId="{1DD2E816-4CE6-4811-ADEA-A05E2D9CFA46}" dt="2023-05-17T08:25:21.065" v="8425" actId="478"/>
          <ac:picMkLst>
            <pc:docMk/>
            <pc:sldMk cId="4070911116" sldId="272"/>
            <ac:picMk id="2" creationId="{CA4FF70D-595D-53EB-F238-9C2DD1BEFCB1}"/>
          </ac:picMkLst>
        </pc:picChg>
        <pc:picChg chg="del">
          <ac:chgData name="asusa51522@outlook.com" userId="48cce44b0d916404" providerId="LiveId" clId="{1DD2E816-4CE6-4811-ADEA-A05E2D9CFA46}" dt="2023-05-17T08:25:21.065" v="8425" actId="478"/>
          <ac:picMkLst>
            <pc:docMk/>
            <pc:sldMk cId="4070911116" sldId="272"/>
            <ac:picMk id="5" creationId="{C5DB2CB4-D03A-E98E-3C64-D40734E07298}"/>
          </ac:picMkLst>
        </pc:picChg>
        <pc:picChg chg="add mod">
          <ac:chgData name="asusa51522@outlook.com" userId="48cce44b0d916404" providerId="LiveId" clId="{1DD2E816-4CE6-4811-ADEA-A05E2D9CFA46}" dt="2023-05-17T08:31:10.929" v="8539" actId="1076"/>
          <ac:picMkLst>
            <pc:docMk/>
            <pc:sldMk cId="4070911116" sldId="272"/>
            <ac:picMk id="11" creationId="{3067861A-4074-7FFA-AD10-066EEA240E60}"/>
          </ac:picMkLst>
        </pc:picChg>
        <pc:picChg chg="add mod">
          <ac:chgData name="asusa51522@outlook.com" userId="48cce44b0d916404" providerId="LiveId" clId="{1DD2E816-4CE6-4811-ADEA-A05E2D9CFA46}" dt="2023-05-17T08:31:31.191" v="8549" actId="1076"/>
          <ac:picMkLst>
            <pc:docMk/>
            <pc:sldMk cId="4070911116" sldId="272"/>
            <ac:picMk id="12" creationId="{D6D61212-8E2C-7811-2605-0D461667AD6E}"/>
          </ac:picMkLst>
        </pc:picChg>
        <pc:cxnChg chg="del">
          <ac:chgData name="asusa51522@outlook.com" userId="48cce44b0d916404" providerId="LiveId" clId="{1DD2E816-4CE6-4811-ADEA-A05E2D9CFA46}" dt="2023-05-17T08:25:21.065" v="8425" actId="478"/>
          <ac:cxnSpMkLst>
            <pc:docMk/>
            <pc:sldMk cId="4070911116" sldId="272"/>
            <ac:cxnSpMk id="3" creationId="{44A03F4A-4F2B-A06E-2C6E-72F815CFB762}"/>
          </ac:cxnSpMkLst>
        </pc:cxnChg>
      </pc:sldChg>
      <pc:sldChg chg="addSp delSp modSp add mod modNotesTx">
        <pc:chgData name="asusa51522@outlook.com" userId="48cce44b0d916404" providerId="LiveId" clId="{1DD2E816-4CE6-4811-ADEA-A05E2D9CFA46}" dt="2023-05-19T07:24:30.621" v="9705"/>
        <pc:sldMkLst>
          <pc:docMk/>
          <pc:sldMk cId="4179738872" sldId="273"/>
        </pc:sldMkLst>
        <pc:spChg chg="mod">
          <ac:chgData name="asusa51522@outlook.com" userId="48cce44b0d916404" providerId="LiveId" clId="{1DD2E816-4CE6-4811-ADEA-A05E2D9CFA46}" dt="2023-05-18T00:35:52.921" v="9563" actId="1076"/>
          <ac:spMkLst>
            <pc:docMk/>
            <pc:sldMk cId="4179738872" sldId="273"/>
            <ac:spMk id="2" creationId="{3A34630A-B6CE-29C7-9880-3014980FC24F}"/>
          </ac:spMkLst>
        </pc:spChg>
        <pc:spChg chg="mod">
          <ac:chgData name="asusa51522@outlook.com" userId="48cce44b0d916404" providerId="LiveId" clId="{1DD2E816-4CE6-4811-ADEA-A05E2D9CFA46}" dt="2023-05-17T14:14:29.952" v="8837"/>
          <ac:spMkLst>
            <pc:docMk/>
            <pc:sldMk cId="4179738872" sldId="273"/>
            <ac:spMk id="6" creationId="{2D5DDDD6-F64D-A3B1-0CCB-B4D42EE66C2D}"/>
          </ac:spMkLst>
        </pc:spChg>
        <pc:spChg chg="del">
          <ac:chgData name="asusa51522@outlook.com" userId="48cce44b0d916404" providerId="LiveId" clId="{1DD2E816-4CE6-4811-ADEA-A05E2D9CFA46}" dt="2023-05-17T14:08:30.840" v="8619" actId="478"/>
          <ac:spMkLst>
            <pc:docMk/>
            <pc:sldMk cId="4179738872" sldId="273"/>
            <ac:spMk id="7" creationId="{DAE3CD33-8AE7-6511-2373-87ACEDF6A246}"/>
          </ac:spMkLst>
        </pc:spChg>
        <pc:spChg chg="del">
          <ac:chgData name="asusa51522@outlook.com" userId="48cce44b0d916404" providerId="LiveId" clId="{1DD2E816-4CE6-4811-ADEA-A05E2D9CFA46}" dt="2023-05-17T14:08:30.840" v="8619" actId="478"/>
          <ac:spMkLst>
            <pc:docMk/>
            <pc:sldMk cId="4179738872" sldId="273"/>
            <ac:spMk id="11" creationId="{2F67EDDF-78CD-04C1-4F27-FFB038236B08}"/>
          </ac:spMkLst>
        </pc:spChg>
        <pc:spChg chg="mod">
          <ac:chgData name="asusa51522@outlook.com" userId="48cce44b0d916404" providerId="LiveId" clId="{1DD2E816-4CE6-4811-ADEA-A05E2D9CFA46}" dt="2023-05-17T14:14:29.952" v="8837"/>
          <ac:spMkLst>
            <pc:docMk/>
            <pc:sldMk cId="4179738872" sldId="273"/>
            <ac:spMk id="12" creationId="{4E120621-CBC8-8AE5-DF3E-0A978862097A}"/>
          </ac:spMkLst>
        </pc:spChg>
        <pc:spChg chg="mod">
          <ac:chgData name="asusa51522@outlook.com" userId="48cce44b0d916404" providerId="LiveId" clId="{1DD2E816-4CE6-4811-ADEA-A05E2D9CFA46}" dt="2023-05-17T14:14:29.952" v="8837"/>
          <ac:spMkLst>
            <pc:docMk/>
            <pc:sldMk cId="4179738872" sldId="273"/>
            <ac:spMk id="13" creationId="{8F225E5E-2832-7568-82AB-3BE07AA40747}"/>
          </ac:spMkLst>
        </pc:spChg>
        <pc:spChg chg="mod">
          <ac:chgData name="asusa51522@outlook.com" userId="48cce44b0d916404" providerId="LiveId" clId="{1DD2E816-4CE6-4811-ADEA-A05E2D9CFA46}" dt="2023-05-17T14:14:29.952" v="8837"/>
          <ac:spMkLst>
            <pc:docMk/>
            <pc:sldMk cId="4179738872" sldId="273"/>
            <ac:spMk id="14" creationId="{64D9F1AC-E9FB-4DA4-7D02-2E8E06F1E454}"/>
          </ac:spMkLst>
        </pc:spChg>
        <pc:spChg chg="mod">
          <ac:chgData name="asusa51522@outlook.com" userId="48cce44b0d916404" providerId="LiveId" clId="{1DD2E816-4CE6-4811-ADEA-A05E2D9CFA46}" dt="2023-05-17T14:14:29.952" v="8837"/>
          <ac:spMkLst>
            <pc:docMk/>
            <pc:sldMk cId="4179738872" sldId="273"/>
            <ac:spMk id="15" creationId="{0622E239-9E53-760C-45DB-25CB0491A256}"/>
          </ac:spMkLst>
        </pc:spChg>
        <pc:spChg chg="mod">
          <ac:chgData name="asusa51522@outlook.com" userId="48cce44b0d916404" providerId="LiveId" clId="{1DD2E816-4CE6-4811-ADEA-A05E2D9CFA46}" dt="2023-05-17T14:14:29.952" v="8837"/>
          <ac:spMkLst>
            <pc:docMk/>
            <pc:sldMk cId="4179738872" sldId="273"/>
            <ac:spMk id="16" creationId="{84310D79-61E7-62E5-5153-389808F064CA}"/>
          </ac:spMkLst>
        </pc:spChg>
        <pc:spChg chg="add mod">
          <ac:chgData name="asusa51522@outlook.com" userId="48cce44b0d916404" providerId="LiveId" clId="{1DD2E816-4CE6-4811-ADEA-A05E2D9CFA46}" dt="2023-05-19T05:03:52.458" v="9670" actId="20577"/>
          <ac:spMkLst>
            <pc:docMk/>
            <pc:sldMk cId="4179738872" sldId="273"/>
            <ac:spMk id="17" creationId="{4F3B4880-4013-BDCF-8D8D-75E3D0E97710}"/>
          </ac:spMkLst>
        </pc:spChg>
        <pc:spChg chg="add del mod">
          <ac:chgData name="asusa51522@outlook.com" userId="48cce44b0d916404" providerId="LiveId" clId="{1DD2E816-4CE6-4811-ADEA-A05E2D9CFA46}" dt="2023-05-17T14:17:02.137" v="9227" actId="478"/>
          <ac:spMkLst>
            <pc:docMk/>
            <pc:sldMk cId="4179738872" sldId="273"/>
            <ac:spMk id="19" creationId="{8521FB4E-16CA-114A-E1A7-D0516BA891B9}"/>
          </ac:spMkLst>
        </pc:spChg>
        <pc:spChg chg="add mod">
          <ac:chgData name="asusa51522@outlook.com" userId="48cce44b0d916404" providerId="LiveId" clId="{1DD2E816-4CE6-4811-ADEA-A05E2D9CFA46}" dt="2023-05-17T14:17:09.682" v="9294" actId="1038"/>
          <ac:spMkLst>
            <pc:docMk/>
            <pc:sldMk cId="4179738872" sldId="273"/>
            <ac:spMk id="21" creationId="{7552A7CA-C957-A96B-7F20-414C788EDB17}"/>
          </ac:spMkLst>
        </pc:spChg>
        <pc:spChg chg="del">
          <ac:chgData name="asusa51522@outlook.com" userId="48cce44b0d916404" providerId="LiveId" clId="{1DD2E816-4CE6-4811-ADEA-A05E2D9CFA46}" dt="2023-05-17T14:08:38.721" v="8620" actId="478"/>
          <ac:spMkLst>
            <pc:docMk/>
            <pc:sldMk cId="4179738872" sldId="273"/>
            <ac:spMk id="28" creationId="{6583EE86-61A9-3F89-BD29-4CDA069344F5}"/>
          </ac:spMkLst>
        </pc:spChg>
        <pc:spChg chg="add mod">
          <ac:chgData name="asusa51522@outlook.com" userId="48cce44b0d916404" providerId="LiveId" clId="{1DD2E816-4CE6-4811-ADEA-A05E2D9CFA46}" dt="2023-05-17T14:17:47.363" v="9510" actId="1038"/>
          <ac:spMkLst>
            <pc:docMk/>
            <pc:sldMk cId="4179738872" sldId="273"/>
            <ac:spMk id="30" creationId="{789C3D41-5440-687C-78BD-394EA784841E}"/>
          </ac:spMkLst>
        </pc:spChg>
        <pc:grpChg chg="add del mod">
          <ac:chgData name="asusa51522@outlook.com" userId="48cce44b0d916404" providerId="LiveId" clId="{1DD2E816-4CE6-4811-ADEA-A05E2D9CFA46}" dt="2023-05-17T14:14:40.412" v="8838" actId="478"/>
          <ac:grpSpMkLst>
            <pc:docMk/>
            <pc:sldMk cId="4179738872" sldId="273"/>
            <ac:grpSpMk id="5" creationId="{AF84EC4E-0BB5-146D-5A80-FA9B9A35C0DD}"/>
          </ac:grpSpMkLst>
        </pc:grpChg>
        <pc:grpChg chg="del">
          <ac:chgData name="asusa51522@outlook.com" userId="48cce44b0d916404" providerId="LiveId" clId="{1DD2E816-4CE6-4811-ADEA-A05E2D9CFA46}" dt="2023-05-17T14:08:30.840" v="8619" actId="478"/>
          <ac:grpSpMkLst>
            <pc:docMk/>
            <pc:sldMk cId="4179738872" sldId="273"/>
            <ac:grpSpMk id="8" creationId="{27DBADC7-5837-6D34-3A4A-9E0F09F637F7}"/>
          </ac:grpSpMkLst>
        </pc:grpChg>
        <pc:grpChg chg="del mod">
          <ac:chgData name="asusa51522@outlook.com" userId="48cce44b0d916404" providerId="LiveId" clId="{1DD2E816-4CE6-4811-ADEA-A05E2D9CFA46}" dt="2023-05-17T14:08:25.769" v="8618" actId="478"/>
          <ac:grpSpMkLst>
            <pc:docMk/>
            <pc:sldMk cId="4179738872" sldId="273"/>
            <ac:grpSpMk id="20" creationId="{1C31C02E-4C3E-166B-95A1-FF1B625A52E0}"/>
          </ac:grpSpMkLst>
        </pc:grpChg>
        <pc:picChg chg="add mod">
          <ac:chgData name="asusa51522@outlook.com" userId="48cce44b0d916404" providerId="LiveId" clId="{1DD2E816-4CE6-4811-ADEA-A05E2D9CFA46}" dt="2023-05-17T14:14:52.640" v="9002" actId="1037"/>
          <ac:picMkLst>
            <pc:docMk/>
            <pc:sldMk cId="4179738872" sldId="273"/>
            <ac:picMk id="18" creationId="{354F5874-3DBA-C989-958C-B6874BB96E10}"/>
          </ac:picMkLst>
        </pc:picChg>
        <pc:picChg chg="add mod">
          <ac:chgData name="asusa51522@outlook.com" userId="48cce44b0d916404" providerId="LiveId" clId="{1DD2E816-4CE6-4811-ADEA-A05E2D9CFA46}" dt="2023-05-17T14:17:13.222" v="9338" actId="1038"/>
          <ac:picMkLst>
            <pc:docMk/>
            <pc:sldMk cId="4179738872" sldId="273"/>
            <ac:picMk id="29" creationId="{B3A910D8-9B4A-608C-BB0B-9C45A277AFD3}"/>
          </ac:picMkLst>
        </pc:picChg>
        <pc:picChg chg="add del mod">
          <ac:chgData name="asusa51522@outlook.com" userId="48cce44b0d916404" providerId="LiveId" clId="{1DD2E816-4CE6-4811-ADEA-A05E2D9CFA46}" dt="2023-05-17T14:12:52.991" v="8641" actId="478"/>
          <ac:picMkLst>
            <pc:docMk/>
            <pc:sldMk cId="4179738872" sldId="273"/>
            <ac:picMk id="2050" creationId="{9C8227AD-B99F-B3BE-E519-DD69282D5AA7}"/>
          </ac:picMkLst>
        </pc:picChg>
        <pc:picChg chg="add mod">
          <ac:chgData name="asusa51522@outlook.com" userId="48cce44b0d916404" providerId="LiveId" clId="{1DD2E816-4CE6-4811-ADEA-A05E2D9CFA46}" dt="2023-05-18T00:35:55.016" v="9564" actId="1076"/>
          <ac:picMkLst>
            <pc:docMk/>
            <pc:sldMk cId="4179738872" sldId="273"/>
            <ac:picMk id="2052" creationId="{F66EC0BA-1C21-1F1C-D2DE-BCF02A7A85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75C7-BA57-474E-955A-3F8111DA6EDB}" type="datetimeFigureOut">
              <a:rPr lang="en-MY" smtClean="0"/>
              <a:t>19/5/2023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5D4B-D37D-4956-AA57-B9964A9D6B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826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/>
              <a:t>https://zhuanlan.zhihu.com/p/38316760</a:t>
            </a:r>
            <a:br>
              <a:rPr lang="en-MY"/>
            </a:br>
            <a:r>
              <a:rPr lang="en-MY"/>
              <a:t>https://linuxsecurity.com/features/how-secure-is-linux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25D4B-D37D-4956-AA57-B9964A9D6B46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92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/>
              <a:t>https://zhuanlan.zhihu.com/p/33927828?utm_id=0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25D4B-D37D-4956-AA57-B9964A9D6B46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5667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/>
              <a:t>https://interworks.com/blog/2021/02/11/put-to-the-test-is-windows-or-linux-faster/</a:t>
            </a:r>
          </a:p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25D4B-D37D-4956-AA57-B9964A9D6B46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087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/>
              <a:t>https://interworks.com/blog/2021/02/11/put-to-the-test-is-windows-or-linux-faster/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25D4B-D37D-4956-AA57-B9964A9D6B46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246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/>
              <a:t>https://zhuanlan.zhihu.com/p/78171788</a:t>
            </a:r>
            <a:br>
              <a:rPr lang="en-MY"/>
            </a:br>
            <a:r>
              <a:rPr lang="en-MY"/>
              <a:t>https://zhuanlan.zhihu.com/p/42931123</a:t>
            </a:r>
            <a:br>
              <a:rPr lang="en-MY"/>
            </a:br>
            <a:r>
              <a:rPr lang="en-MY"/>
              <a:t>https://chat.openai.com/</a:t>
            </a:r>
          </a:p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25D4B-D37D-4956-AA57-B9964A9D6B46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802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/>
              <a:t>https://www.rdbconsulting.com/a-comparison-of-windows-vs-linux/</a:t>
            </a:r>
            <a:br>
              <a:rPr lang="en-MY"/>
            </a:br>
            <a:r>
              <a:rPr lang="en-MY"/>
              <a:t>https://www.youtube.com/watch?v=hoG4TFsobX4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25D4B-D37D-4956-AA57-B9964A9D6B46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8300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/>
              <a:t>https://www.geeksforgeeks.org/difference-between-open-source-software-and-closed-source-software/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25D4B-D37D-4956-AA57-B9964A9D6B46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1883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/>
              <a:t>https://www.makeuseof.com/practical-applications-of-linux/</a:t>
            </a:r>
          </a:p>
          <a:p>
            <a:r>
              <a:rPr lang="en-MY"/>
              <a:t>https://www.edureka.co/blog/linux-vs-windows/</a:t>
            </a:r>
          </a:p>
          <a:p>
            <a:r>
              <a:rPr lang="en-MY"/>
              <a:t>https://www.wgu.edu/blog/5-most-popular-operating-systems1910.html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25D4B-D37D-4956-AA57-B9964A9D6B46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81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/>
              <a:t>https://blog.csdn.net/bestboyxie/article/details/52810044</a:t>
            </a:r>
          </a:p>
          <a:p>
            <a:r>
              <a:rPr lang="en-MY"/>
              <a:t>https://blog.csdn.net/hsuehgw/article/details/129443184?spm=1001.2101.3001.6650.3&amp;utm_medium=distribute.pc_relevant.none-task-blog-2%7Edefault%7EYuanLiJiHua%7EPosition-3-129443184-blog-52810044.235%5Ev36%5Epc_relevant_default_base3&amp;depth_1-utm_source=distribute.pc_relevant.none-task-blog-2%7Edefault%7EYuanLiJiHua%7EPosition-3-129443184-blog-52810044.235%5Ev36%5Epc_relevant_default_base3&amp;utm_relevant_index=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25D4B-D37D-4956-AA57-B9964A9D6B46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599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6E42-65A3-0BE6-F85E-F8BA53980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5DCA8-B2F4-603B-8FD1-6ADD353C5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9810-79A7-58AA-9771-1AC2FF77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F6A0-FB3D-4281-B2E2-E8CD745D930D}" type="datetimeFigureOut">
              <a:rPr lang="en-MY" smtClean="0"/>
              <a:t>19/5/2023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20D5-D1EE-965A-D1A5-4C9BACF1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AF62-4593-0EDD-018B-15F4F30D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CBD0-5C21-4ABF-9BA0-21760A7E03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20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DE62-FA22-83FD-3791-5C361F1E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1ADFA-1FDD-BBAC-1C89-05EE9DC41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6B34B-C5B3-A272-C2FA-19FBA07B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F6A0-FB3D-4281-B2E2-E8CD745D930D}" type="datetimeFigureOut">
              <a:rPr lang="en-MY" smtClean="0"/>
              <a:t>19/5/2023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F5214-AEFF-8453-FAAD-3AFF1875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B3DF-60A6-99BD-0A38-7703DDAF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CBD0-5C21-4ABF-9BA0-21760A7E03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666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9AB9C-A34D-704E-76C8-921B5ED86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DB1FB-72B1-F4C3-5AEB-1BD9A3E89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836D-1422-6826-4A41-A2A431C9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F6A0-FB3D-4281-B2E2-E8CD745D930D}" type="datetimeFigureOut">
              <a:rPr lang="en-MY" smtClean="0"/>
              <a:t>19/5/2023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8907-46E1-DA44-6B70-F88BA26B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97E9-AE90-BCBB-D1B8-5A9110B2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CBD0-5C21-4ABF-9BA0-21760A7E03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973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BC87-7275-9FD7-38F0-F0858B2A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1C93-F71E-FC79-38B8-DE318362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B15B-A7CF-469F-3A7D-A4FD773B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F6A0-FB3D-4281-B2E2-E8CD745D930D}" type="datetimeFigureOut">
              <a:rPr lang="en-MY" smtClean="0"/>
              <a:t>19/5/2023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FC4D-64A6-9A03-49DB-2C4DE84B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95FC-E92C-9B19-32C2-93469AD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CBD0-5C21-4ABF-9BA0-21760A7E03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838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545-ACFE-DE9A-07AB-93428268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97E43-3DDF-7B86-C226-009622C49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3BCC-DDC5-F934-4346-8833C2A0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F6A0-FB3D-4281-B2E2-E8CD745D930D}" type="datetimeFigureOut">
              <a:rPr lang="en-MY" smtClean="0"/>
              <a:t>19/5/2023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1F965-8031-345D-0199-8CA922D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32B3-21BD-B3F2-37B5-169FB781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CBD0-5C21-4ABF-9BA0-21760A7E03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855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52DC-B2F4-7D68-4D38-5AC9422F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C599-28ED-9BE5-E2A2-05799CB6B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ED77A-0F68-59A6-A751-CB029C687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A9A19-58AA-4773-BD57-A0BB7C6F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F6A0-FB3D-4281-B2E2-E8CD745D930D}" type="datetimeFigureOut">
              <a:rPr lang="en-MY" smtClean="0"/>
              <a:t>19/5/2023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BF374-A13C-D7FF-AF40-19A9D75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7A90A-30A7-E9DE-ECCC-7E316696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CBD0-5C21-4ABF-9BA0-21760A7E03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376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2168-87D6-66C8-78FC-30BF5EDE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25DC1-C160-E3A9-ADE8-E06429281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F0A13-8507-BB4D-C0B2-8B67BC131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D8A2B-4189-BB86-64CB-17E0A3A70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03080-EF2A-303E-C0CB-5520DC0BB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4494F-DE7D-0458-6945-0B6D8EA6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F6A0-FB3D-4281-B2E2-E8CD745D930D}" type="datetimeFigureOut">
              <a:rPr lang="en-MY" smtClean="0"/>
              <a:t>19/5/2023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5D655-A218-9FEC-2598-D5389BE5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F7F6-81A0-60A1-A899-5DCC2410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CBD0-5C21-4ABF-9BA0-21760A7E03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093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486C-A653-E5CC-9BDB-1140BFF6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8E929-EF88-EC84-8BC6-4E676916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F6A0-FB3D-4281-B2E2-E8CD745D930D}" type="datetimeFigureOut">
              <a:rPr lang="en-MY" smtClean="0"/>
              <a:t>19/5/2023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45242-B442-E4B0-47F1-6DE98756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F5953-E3BA-717F-43E9-83CEEC97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CBD0-5C21-4ABF-9BA0-21760A7E03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413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8FD5B-DC9C-7657-30AC-7390E7B6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F6A0-FB3D-4281-B2E2-E8CD745D930D}" type="datetimeFigureOut">
              <a:rPr lang="en-MY" smtClean="0"/>
              <a:t>19/5/2023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D2C8B-B071-D0A2-BB94-2174CEBF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15C47-B170-E381-6C7A-16D4E7A8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CBD0-5C21-4ABF-9BA0-21760A7E03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58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7652-A16F-6C56-D5E1-6F953DAE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3B57-EC3A-D2B1-114C-81CC4CD65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CA984-4C7A-8482-8B72-9EAA7724A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AC3F-E575-5543-A5EB-EFFBD759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F6A0-FB3D-4281-B2E2-E8CD745D930D}" type="datetimeFigureOut">
              <a:rPr lang="en-MY" smtClean="0"/>
              <a:t>19/5/2023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CE134-E66B-1715-4A94-4BE20F3B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4ED3E-CAD9-6955-1246-F000656F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CBD0-5C21-4ABF-9BA0-21760A7E03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514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3DC5-6D9E-D814-7A5C-939B8481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072D8-F3F6-021B-A8BB-4B49B76B5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70134-7511-5E0D-B2E4-C04F4BC54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1F3FD-5337-D7D5-BAEE-5E4D0044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F6A0-FB3D-4281-B2E2-E8CD745D930D}" type="datetimeFigureOut">
              <a:rPr lang="en-MY" smtClean="0"/>
              <a:t>19/5/2023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9DFD-FE50-7067-F982-C7D10A14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3F883-B9F4-61E2-A312-F49419B0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CBD0-5C21-4ABF-9BA0-21760A7E03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477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1AAC1-5EB2-9B05-ED62-3ECDFD1F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878E-5906-3D1A-DE41-39913BA9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32C48-43E2-77DA-0452-49D700237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F6A0-FB3D-4281-B2E2-E8CD745D930D}" type="datetimeFigureOut">
              <a:rPr lang="en-MY" smtClean="0"/>
              <a:t>19/5/2023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EDBA7-DDCE-D583-F6B0-3062A700E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7C96-F6D2-E713-1AFF-8094964E5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CBD0-5C21-4ABF-9BA0-21760A7E03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46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6.jpeg"/><Relationship Id="rId10" Type="http://schemas.openxmlformats.org/officeDocument/2006/relationships/image" Target="../media/image2.png"/><Relationship Id="rId4" Type="http://schemas.openxmlformats.org/officeDocument/2006/relationships/image" Target="../media/image15.jpe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CFD7D9-EDE8-A38F-2630-E36980876E4F}"/>
              </a:ext>
            </a:extLst>
          </p:cNvPr>
          <p:cNvCxnSpPr>
            <a:cxnSpLocks/>
          </p:cNvCxnSpPr>
          <p:nvPr/>
        </p:nvCxnSpPr>
        <p:spPr>
          <a:xfrm>
            <a:off x="841706" y="3321992"/>
            <a:ext cx="10508588" cy="0"/>
          </a:xfrm>
          <a:prstGeom prst="line">
            <a:avLst/>
          </a:prstGeom>
          <a:ln w="57150">
            <a:solidFill>
              <a:srgbClr val="9F033E">
                <a:alpha val="67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C67A9-5865-290E-423B-7AB3944BAB3C}"/>
              </a:ext>
            </a:extLst>
          </p:cNvPr>
          <p:cNvSpPr/>
          <p:nvPr/>
        </p:nvSpPr>
        <p:spPr>
          <a:xfrm>
            <a:off x="1505562" y="1219680"/>
            <a:ext cx="9230418" cy="185987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5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Windows vs. Linux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682E0C-FB83-4039-3A4B-3205C05D9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35" y="4175128"/>
            <a:ext cx="1859877" cy="18598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0E6711-5CF0-1A1F-42CC-A156232C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20" y="4297860"/>
            <a:ext cx="1614412" cy="161441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D33C26D-A432-5A7C-7635-49F03142B0CE}"/>
              </a:ext>
            </a:extLst>
          </p:cNvPr>
          <p:cNvSpPr/>
          <p:nvPr/>
        </p:nvSpPr>
        <p:spPr>
          <a:xfrm>
            <a:off x="3627667" y="3129843"/>
            <a:ext cx="4813932" cy="353114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MY" sz="2000" i="1" u="sng">
                <a:solidFill>
                  <a:schemeClr val="tx1"/>
                </a:solidFill>
                <a:latin typeface="Comic Sans MS" panose="030F0702030302020204" pitchFamily="66" charset="0"/>
              </a:rPr>
              <a:t>prepared by Group 1: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en-MY" sz="1900" b="1">
                <a:solidFill>
                  <a:schemeClr val="tx1"/>
                </a:solidFill>
                <a:latin typeface="Comic Sans MS" panose="030F0702030302020204" pitchFamily="66" charset="0"/>
              </a:rPr>
              <a:t>On Wu Xu	  	  2290113-DCS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en-MY" sz="1900" b="1">
                <a:solidFill>
                  <a:schemeClr val="tx1"/>
                </a:solidFill>
                <a:latin typeface="Comic Sans MS" panose="030F0702030302020204" pitchFamily="66" charset="0"/>
              </a:rPr>
              <a:t>Lim Yee Jie	  2290025-DCS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en-MY" sz="1900" b="1">
                <a:solidFill>
                  <a:schemeClr val="tx1"/>
                </a:solidFill>
                <a:latin typeface="Comic Sans MS" panose="030F0702030302020204" pitchFamily="66" charset="0"/>
              </a:rPr>
              <a:t>Yap Kah Seng	  2290146-DCS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en-MY" sz="1900" b="1">
                <a:solidFill>
                  <a:schemeClr val="tx1"/>
                </a:solidFill>
                <a:latin typeface="Comic Sans MS" panose="030F0702030302020204" pitchFamily="66" charset="0"/>
              </a:rPr>
              <a:t>Huai Zi Yao	  2290085-DCS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en-MY" sz="1900" b="1">
                <a:solidFill>
                  <a:schemeClr val="tx1"/>
                </a:solidFill>
                <a:latin typeface="Comic Sans MS" panose="030F0702030302020204" pitchFamily="66" charset="0"/>
              </a:rPr>
              <a:t>Tan Thee Wei	  2290107-DCS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en-MY" sz="1900" b="1">
                <a:solidFill>
                  <a:schemeClr val="tx1"/>
                </a:solidFill>
                <a:latin typeface="Comic Sans MS" panose="030F0702030302020204" pitchFamily="66" charset="0"/>
              </a:rPr>
              <a:t>Lee Mun Hinn	  2270117-DCS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7E2A21-B17A-5111-C0E6-5D84C3ACC88F}"/>
              </a:ext>
            </a:extLst>
          </p:cNvPr>
          <p:cNvGrpSpPr/>
          <p:nvPr/>
        </p:nvGrpSpPr>
        <p:grpSpPr>
          <a:xfrm>
            <a:off x="-12597230" y="0"/>
            <a:ext cx="2470731" cy="6857999"/>
            <a:chOff x="-649347" y="0"/>
            <a:chExt cx="2470731" cy="685799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91E0DC-AA2A-929D-A0A9-7CAF54B99EDB}"/>
                </a:ext>
              </a:extLst>
            </p:cNvPr>
            <p:cNvSpPr/>
            <p:nvPr/>
          </p:nvSpPr>
          <p:spPr>
            <a:xfrm>
              <a:off x="-649347" y="0"/>
              <a:ext cx="2470731" cy="6857999"/>
            </a:xfrm>
            <a:prstGeom prst="roundRect">
              <a:avLst/>
            </a:prstGeom>
            <a:solidFill>
              <a:srgbClr val="C53A6A"/>
            </a:solidFill>
            <a:ln w="57150">
              <a:solidFill>
                <a:srgbClr val="9F03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D01EEC-CCE1-AB97-525C-4F9A9265B5EE}"/>
                </a:ext>
              </a:extLst>
            </p:cNvPr>
            <p:cNvSpPr txBox="1"/>
            <p:nvPr/>
          </p:nvSpPr>
          <p:spPr>
            <a:xfrm rot="10800000">
              <a:off x="159390" y="611347"/>
              <a:ext cx="1661993" cy="56353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MY" sz="9600" b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CONTENT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5A0C77B-289C-D078-69AB-7A4C3ABB0B0D}"/>
              </a:ext>
            </a:extLst>
          </p:cNvPr>
          <p:cNvSpPr/>
          <p:nvPr/>
        </p:nvSpPr>
        <p:spPr>
          <a:xfrm>
            <a:off x="1708825" y="690278"/>
            <a:ext cx="8774348" cy="55857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400" u="sng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Introduction of Operating System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6595BC-3C69-F4E0-0FDA-50DE6F2F8842}"/>
              </a:ext>
            </a:extLst>
          </p:cNvPr>
          <p:cNvSpPr/>
          <p:nvPr/>
        </p:nvSpPr>
        <p:spPr>
          <a:xfrm>
            <a:off x="28087896" y="1821156"/>
            <a:ext cx="6647870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3000" b="1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1.0 - Security and Stability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EE4C12-CCAC-D126-0857-F859B612798C}"/>
              </a:ext>
            </a:extLst>
          </p:cNvPr>
          <p:cNvSpPr/>
          <p:nvPr/>
        </p:nvSpPr>
        <p:spPr>
          <a:xfrm>
            <a:off x="28458296" y="2590228"/>
            <a:ext cx="6647870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3000" b="1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2.0 - Operation performance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16F3BA-9852-4931-0251-863DA9BE1B85}"/>
              </a:ext>
            </a:extLst>
          </p:cNvPr>
          <p:cNvSpPr/>
          <p:nvPr/>
        </p:nvSpPr>
        <p:spPr>
          <a:xfrm>
            <a:off x="28828696" y="3354474"/>
            <a:ext cx="6647870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3000" b="1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3.0 - Market Compatibility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740F36-BD51-8F69-A85E-F69BFD185796}"/>
              </a:ext>
            </a:extLst>
          </p:cNvPr>
          <p:cNvSpPr/>
          <p:nvPr/>
        </p:nvSpPr>
        <p:spPr>
          <a:xfrm>
            <a:off x="29303267" y="4112676"/>
            <a:ext cx="6647870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3000" b="1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4.0 - UI Interface/User Experience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2C65B8-F8E4-2BD5-FC39-0C873AFA9846}"/>
              </a:ext>
            </a:extLst>
          </p:cNvPr>
          <p:cNvSpPr/>
          <p:nvPr/>
        </p:nvSpPr>
        <p:spPr>
          <a:xfrm>
            <a:off x="29824120" y="4892619"/>
            <a:ext cx="6647870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3000" b="1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5.0 - </a:t>
            </a:r>
            <a:r>
              <a:rPr lang="en-US" sz="3000" b="1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Open source &amp; closed source</a:t>
            </a:r>
            <a:endParaRPr lang="en-MY" sz="3000" b="1">
              <a:solidFill>
                <a:schemeClr val="tx1"/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A3608A-E631-98D0-4646-4E0A0F5CE0F1}"/>
              </a:ext>
            </a:extLst>
          </p:cNvPr>
          <p:cNvSpPr/>
          <p:nvPr/>
        </p:nvSpPr>
        <p:spPr>
          <a:xfrm>
            <a:off x="30460705" y="5656865"/>
            <a:ext cx="6647870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3000" b="1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6.0 - Application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355907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9405EB-B598-2602-CA54-ABCA5D303682}"/>
              </a:ext>
            </a:extLst>
          </p:cNvPr>
          <p:cNvSpPr/>
          <p:nvPr/>
        </p:nvSpPr>
        <p:spPr>
          <a:xfrm>
            <a:off x="2366216" y="536857"/>
            <a:ext cx="7459568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Application Scenario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404BD0-F5FE-3029-1F62-BFB6B2266EF8}"/>
              </a:ext>
            </a:extLst>
          </p:cNvPr>
          <p:cNvCxnSpPr>
            <a:cxnSpLocks/>
          </p:cNvCxnSpPr>
          <p:nvPr/>
        </p:nvCxnSpPr>
        <p:spPr>
          <a:xfrm>
            <a:off x="2376656" y="1398380"/>
            <a:ext cx="7438684" cy="0"/>
          </a:xfrm>
          <a:prstGeom prst="line">
            <a:avLst/>
          </a:prstGeom>
          <a:ln w="57150">
            <a:solidFill>
              <a:srgbClr val="BD034A">
                <a:alpha val="67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1472B28-231E-AC90-B0B8-163EFADE2892}"/>
              </a:ext>
            </a:extLst>
          </p:cNvPr>
          <p:cNvSpPr/>
          <p:nvPr/>
        </p:nvSpPr>
        <p:spPr>
          <a:xfrm>
            <a:off x="5058090" y="1502691"/>
            <a:ext cx="2075815" cy="49426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MY" sz="3600" b="1" u="sng">
                <a:solidFill>
                  <a:schemeClr val="tx1"/>
                </a:solidFill>
                <a:latin typeface="Agency FB" panose="020B0503020202020204" pitchFamily="34" charset="0"/>
              </a:rPr>
              <a:t>Windows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06345B-2DFE-E7F0-7002-AD0BB3198B62}"/>
              </a:ext>
            </a:extLst>
          </p:cNvPr>
          <p:cNvGrpSpPr/>
          <p:nvPr/>
        </p:nvGrpSpPr>
        <p:grpSpPr>
          <a:xfrm>
            <a:off x="839799" y="2387600"/>
            <a:ext cx="3267005" cy="3962400"/>
            <a:chOff x="839799" y="2387600"/>
            <a:chExt cx="3267005" cy="39624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0180B7A-5A28-FC45-7FE6-25EA2A6C103D}"/>
                </a:ext>
              </a:extLst>
            </p:cNvPr>
            <p:cNvGrpSpPr/>
            <p:nvPr/>
          </p:nvGrpSpPr>
          <p:grpSpPr>
            <a:xfrm>
              <a:off x="839799" y="2387600"/>
              <a:ext cx="3267005" cy="3962400"/>
              <a:chOff x="939235" y="1684710"/>
              <a:chExt cx="4672999" cy="4799979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1F79466-AD97-9E25-C128-0C4F1DD4E2ED}"/>
                  </a:ext>
                </a:extLst>
              </p:cNvPr>
              <p:cNvSpPr/>
              <p:nvPr/>
            </p:nvSpPr>
            <p:spPr>
              <a:xfrm>
                <a:off x="939235" y="1684710"/>
                <a:ext cx="4672999" cy="4799979"/>
              </a:xfrm>
              <a:prstGeom prst="roundRect">
                <a:avLst/>
              </a:prstGeom>
              <a:solidFill>
                <a:srgbClr val="F5DBE4">
                  <a:alpha val="55000"/>
                </a:srgbClr>
              </a:solidFill>
              <a:ln w="28575">
                <a:solidFill>
                  <a:srgbClr val="C53A6A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05888"/>
                          <a:gd name="connsiteY0" fmla="*/ 757820 h 4546831"/>
                          <a:gd name="connsiteX1" fmla="*/ 757820 w 4605888"/>
                          <a:gd name="connsiteY1" fmla="*/ 0 h 4546831"/>
                          <a:gd name="connsiteX2" fmla="*/ 1272861 w 4605888"/>
                          <a:gd name="connsiteY2" fmla="*/ 0 h 4546831"/>
                          <a:gd name="connsiteX3" fmla="*/ 1726098 w 4605888"/>
                          <a:gd name="connsiteY3" fmla="*/ 0 h 4546831"/>
                          <a:gd name="connsiteX4" fmla="*/ 2148432 w 4605888"/>
                          <a:gd name="connsiteY4" fmla="*/ 0 h 4546831"/>
                          <a:gd name="connsiteX5" fmla="*/ 2601668 w 4605888"/>
                          <a:gd name="connsiteY5" fmla="*/ 0 h 4546831"/>
                          <a:gd name="connsiteX6" fmla="*/ 3147612 w 4605888"/>
                          <a:gd name="connsiteY6" fmla="*/ 0 h 4546831"/>
                          <a:gd name="connsiteX7" fmla="*/ 3848068 w 4605888"/>
                          <a:gd name="connsiteY7" fmla="*/ 0 h 4546831"/>
                          <a:gd name="connsiteX8" fmla="*/ 4605888 w 4605888"/>
                          <a:gd name="connsiteY8" fmla="*/ 757820 h 4546831"/>
                          <a:gd name="connsiteX9" fmla="*/ 4605888 w 4605888"/>
                          <a:gd name="connsiteY9" fmla="*/ 1263019 h 4546831"/>
                          <a:gd name="connsiteX10" fmla="*/ 4605888 w 4605888"/>
                          <a:gd name="connsiteY10" fmla="*/ 1768217 h 4546831"/>
                          <a:gd name="connsiteX11" fmla="*/ 4605888 w 4605888"/>
                          <a:gd name="connsiteY11" fmla="*/ 2212792 h 4546831"/>
                          <a:gd name="connsiteX12" fmla="*/ 4605888 w 4605888"/>
                          <a:gd name="connsiteY12" fmla="*/ 2778614 h 4546831"/>
                          <a:gd name="connsiteX13" fmla="*/ 4605888 w 4605888"/>
                          <a:gd name="connsiteY13" fmla="*/ 3283813 h 4546831"/>
                          <a:gd name="connsiteX14" fmla="*/ 4605888 w 4605888"/>
                          <a:gd name="connsiteY14" fmla="*/ 3789011 h 4546831"/>
                          <a:gd name="connsiteX15" fmla="*/ 3848068 w 4605888"/>
                          <a:gd name="connsiteY15" fmla="*/ 4546831 h 4546831"/>
                          <a:gd name="connsiteX16" fmla="*/ 3271222 w 4605888"/>
                          <a:gd name="connsiteY16" fmla="*/ 4546831 h 4546831"/>
                          <a:gd name="connsiteX17" fmla="*/ 2817985 w 4605888"/>
                          <a:gd name="connsiteY17" fmla="*/ 4546831 h 4546831"/>
                          <a:gd name="connsiteX18" fmla="*/ 2302944 w 4605888"/>
                          <a:gd name="connsiteY18" fmla="*/ 4546831 h 4546831"/>
                          <a:gd name="connsiteX19" fmla="*/ 1880610 w 4605888"/>
                          <a:gd name="connsiteY19" fmla="*/ 4546831 h 4546831"/>
                          <a:gd name="connsiteX20" fmla="*/ 1303764 w 4605888"/>
                          <a:gd name="connsiteY20" fmla="*/ 4546831 h 4546831"/>
                          <a:gd name="connsiteX21" fmla="*/ 757820 w 4605888"/>
                          <a:gd name="connsiteY21" fmla="*/ 4546831 h 4546831"/>
                          <a:gd name="connsiteX22" fmla="*/ 0 w 4605888"/>
                          <a:gd name="connsiteY22" fmla="*/ 3789011 h 4546831"/>
                          <a:gd name="connsiteX23" fmla="*/ 0 w 4605888"/>
                          <a:gd name="connsiteY23" fmla="*/ 3283813 h 4546831"/>
                          <a:gd name="connsiteX24" fmla="*/ 0 w 4605888"/>
                          <a:gd name="connsiteY24" fmla="*/ 2778614 h 4546831"/>
                          <a:gd name="connsiteX25" fmla="*/ 0 w 4605888"/>
                          <a:gd name="connsiteY25" fmla="*/ 2243104 h 4546831"/>
                          <a:gd name="connsiteX26" fmla="*/ 0 w 4605888"/>
                          <a:gd name="connsiteY26" fmla="*/ 1677281 h 4546831"/>
                          <a:gd name="connsiteX27" fmla="*/ 0 w 4605888"/>
                          <a:gd name="connsiteY27" fmla="*/ 757820 h 454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4605888" h="4546831" fill="none" extrusionOk="0">
                            <a:moveTo>
                              <a:pt x="0" y="757820"/>
                            </a:moveTo>
                            <a:cubicBezTo>
                              <a:pt x="-14116" y="383297"/>
                              <a:pt x="304093" y="-110836"/>
                              <a:pt x="757820" y="0"/>
                            </a:cubicBezTo>
                            <a:cubicBezTo>
                              <a:pt x="950503" y="-30936"/>
                              <a:pt x="1147001" y="49972"/>
                              <a:pt x="1272861" y="0"/>
                            </a:cubicBezTo>
                            <a:cubicBezTo>
                              <a:pt x="1398721" y="-49972"/>
                              <a:pt x="1550269" y="25299"/>
                              <a:pt x="1726098" y="0"/>
                            </a:cubicBezTo>
                            <a:cubicBezTo>
                              <a:pt x="1901927" y="-25299"/>
                              <a:pt x="2050333" y="47164"/>
                              <a:pt x="2148432" y="0"/>
                            </a:cubicBezTo>
                            <a:cubicBezTo>
                              <a:pt x="2246531" y="-47164"/>
                              <a:pt x="2401395" y="47408"/>
                              <a:pt x="2601668" y="0"/>
                            </a:cubicBezTo>
                            <a:cubicBezTo>
                              <a:pt x="2801941" y="-47408"/>
                              <a:pt x="2990149" y="44878"/>
                              <a:pt x="3147612" y="0"/>
                            </a:cubicBezTo>
                            <a:cubicBezTo>
                              <a:pt x="3305075" y="-44878"/>
                              <a:pt x="3513721" y="12880"/>
                              <a:pt x="3848068" y="0"/>
                            </a:cubicBezTo>
                            <a:cubicBezTo>
                              <a:pt x="4361906" y="3030"/>
                              <a:pt x="4648352" y="383288"/>
                              <a:pt x="4605888" y="757820"/>
                            </a:cubicBezTo>
                            <a:cubicBezTo>
                              <a:pt x="4645211" y="867017"/>
                              <a:pt x="4600989" y="1020514"/>
                              <a:pt x="4605888" y="1263019"/>
                            </a:cubicBezTo>
                            <a:cubicBezTo>
                              <a:pt x="4610787" y="1505524"/>
                              <a:pt x="4583672" y="1590745"/>
                              <a:pt x="4605888" y="1768217"/>
                            </a:cubicBezTo>
                            <a:cubicBezTo>
                              <a:pt x="4628104" y="1945689"/>
                              <a:pt x="4565448" y="2080859"/>
                              <a:pt x="4605888" y="2212792"/>
                            </a:cubicBezTo>
                            <a:cubicBezTo>
                              <a:pt x="4646328" y="2344725"/>
                              <a:pt x="4573178" y="2563248"/>
                              <a:pt x="4605888" y="2778614"/>
                            </a:cubicBezTo>
                            <a:cubicBezTo>
                              <a:pt x="4638598" y="2993980"/>
                              <a:pt x="4573236" y="3167667"/>
                              <a:pt x="4605888" y="3283813"/>
                            </a:cubicBezTo>
                            <a:cubicBezTo>
                              <a:pt x="4638540" y="3399959"/>
                              <a:pt x="4547301" y="3589249"/>
                              <a:pt x="4605888" y="3789011"/>
                            </a:cubicBezTo>
                            <a:cubicBezTo>
                              <a:pt x="4561013" y="4156200"/>
                              <a:pt x="4351216" y="4455275"/>
                              <a:pt x="3848068" y="4546831"/>
                            </a:cubicBezTo>
                            <a:cubicBezTo>
                              <a:pt x="3674190" y="4560686"/>
                              <a:pt x="3503846" y="4532364"/>
                              <a:pt x="3271222" y="4546831"/>
                            </a:cubicBezTo>
                            <a:cubicBezTo>
                              <a:pt x="3038598" y="4561298"/>
                              <a:pt x="3009275" y="4503110"/>
                              <a:pt x="2817985" y="4546831"/>
                            </a:cubicBezTo>
                            <a:cubicBezTo>
                              <a:pt x="2626695" y="4590552"/>
                              <a:pt x="2409615" y="4505839"/>
                              <a:pt x="2302944" y="4546831"/>
                            </a:cubicBezTo>
                            <a:cubicBezTo>
                              <a:pt x="2196273" y="4587823"/>
                              <a:pt x="2081585" y="4514332"/>
                              <a:pt x="1880610" y="4546831"/>
                            </a:cubicBezTo>
                            <a:cubicBezTo>
                              <a:pt x="1679635" y="4579330"/>
                              <a:pt x="1430220" y="4522815"/>
                              <a:pt x="1303764" y="4546831"/>
                            </a:cubicBezTo>
                            <a:cubicBezTo>
                              <a:pt x="1177308" y="4570847"/>
                              <a:pt x="897545" y="4509706"/>
                              <a:pt x="757820" y="4546831"/>
                            </a:cubicBezTo>
                            <a:cubicBezTo>
                              <a:pt x="366331" y="4442149"/>
                              <a:pt x="11497" y="4164358"/>
                              <a:pt x="0" y="3789011"/>
                            </a:cubicBezTo>
                            <a:cubicBezTo>
                              <a:pt x="-56288" y="3555688"/>
                              <a:pt x="11112" y="3437989"/>
                              <a:pt x="0" y="3283813"/>
                            </a:cubicBezTo>
                            <a:cubicBezTo>
                              <a:pt x="-11112" y="3129637"/>
                              <a:pt x="55779" y="2950826"/>
                              <a:pt x="0" y="2778614"/>
                            </a:cubicBezTo>
                            <a:cubicBezTo>
                              <a:pt x="-55779" y="2606402"/>
                              <a:pt x="17392" y="2474888"/>
                              <a:pt x="0" y="2243104"/>
                            </a:cubicBezTo>
                            <a:cubicBezTo>
                              <a:pt x="-17392" y="2011320"/>
                              <a:pt x="62427" y="1816064"/>
                              <a:pt x="0" y="1677281"/>
                            </a:cubicBezTo>
                            <a:cubicBezTo>
                              <a:pt x="-62427" y="1538498"/>
                              <a:pt x="91701" y="1186109"/>
                              <a:pt x="0" y="757820"/>
                            </a:cubicBezTo>
                            <a:close/>
                          </a:path>
                          <a:path w="4605888" h="4546831" stroke="0" extrusionOk="0">
                            <a:moveTo>
                              <a:pt x="0" y="757820"/>
                            </a:moveTo>
                            <a:cubicBezTo>
                              <a:pt x="-90300" y="283589"/>
                              <a:pt x="259242" y="30043"/>
                              <a:pt x="757820" y="0"/>
                            </a:cubicBezTo>
                            <a:cubicBezTo>
                              <a:pt x="985400" y="-8763"/>
                              <a:pt x="1175090" y="46332"/>
                              <a:pt x="1334666" y="0"/>
                            </a:cubicBezTo>
                            <a:cubicBezTo>
                              <a:pt x="1494242" y="-46332"/>
                              <a:pt x="1634287" y="15932"/>
                              <a:pt x="1818805" y="0"/>
                            </a:cubicBezTo>
                            <a:cubicBezTo>
                              <a:pt x="2003323" y="-15932"/>
                              <a:pt x="2129413" y="27149"/>
                              <a:pt x="2272042" y="0"/>
                            </a:cubicBezTo>
                            <a:cubicBezTo>
                              <a:pt x="2414671" y="-27149"/>
                              <a:pt x="2574721" y="61195"/>
                              <a:pt x="2817985" y="0"/>
                            </a:cubicBezTo>
                            <a:cubicBezTo>
                              <a:pt x="3061249" y="-61195"/>
                              <a:pt x="3103384" y="24748"/>
                              <a:pt x="3302124" y="0"/>
                            </a:cubicBezTo>
                            <a:cubicBezTo>
                              <a:pt x="3500864" y="-24748"/>
                              <a:pt x="3697063" y="25424"/>
                              <a:pt x="3848068" y="0"/>
                            </a:cubicBezTo>
                            <a:cubicBezTo>
                              <a:pt x="4255133" y="-109357"/>
                              <a:pt x="4557087" y="407108"/>
                              <a:pt x="4605888" y="757820"/>
                            </a:cubicBezTo>
                            <a:cubicBezTo>
                              <a:pt x="4647051" y="929067"/>
                              <a:pt x="4568479" y="1104139"/>
                              <a:pt x="4605888" y="1202395"/>
                            </a:cubicBezTo>
                            <a:cubicBezTo>
                              <a:pt x="4643297" y="1300652"/>
                              <a:pt x="4594399" y="1466669"/>
                              <a:pt x="4605888" y="1707593"/>
                            </a:cubicBezTo>
                            <a:cubicBezTo>
                              <a:pt x="4617377" y="1948517"/>
                              <a:pt x="4551372" y="1986903"/>
                              <a:pt x="4605888" y="2212792"/>
                            </a:cubicBezTo>
                            <a:cubicBezTo>
                              <a:pt x="4660404" y="2438681"/>
                              <a:pt x="4571186" y="2572010"/>
                              <a:pt x="4605888" y="2687678"/>
                            </a:cubicBezTo>
                            <a:cubicBezTo>
                              <a:pt x="4640590" y="2803346"/>
                              <a:pt x="4601372" y="3030848"/>
                              <a:pt x="4605888" y="3253501"/>
                            </a:cubicBezTo>
                            <a:cubicBezTo>
                              <a:pt x="4610404" y="3476154"/>
                              <a:pt x="4586313" y="3528191"/>
                              <a:pt x="4605888" y="3789011"/>
                            </a:cubicBezTo>
                            <a:cubicBezTo>
                              <a:pt x="4511495" y="4223043"/>
                              <a:pt x="4164536" y="4476408"/>
                              <a:pt x="3848068" y="4546831"/>
                            </a:cubicBezTo>
                            <a:cubicBezTo>
                              <a:pt x="3636136" y="4555034"/>
                              <a:pt x="3416514" y="4514374"/>
                              <a:pt x="3302124" y="4546831"/>
                            </a:cubicBezTo>
                            <a:cubicBezTo>
                              <a:pt x="3187734" y="4579288"/>
                              <a:pt x="2909464" y="4491563"/>
                              <a:pt x="2787083" y="4546831"/>
                            </a:cubicBezTo>
                            <a:cubicBezTo>
                              <a:pt x="2664702" y="4602099"/>
                              <a:pt x="2572785" y="4530765"/>
                              <a:pt x="2364749" y="4546831"/>
                            </a:cubicBezTo>
                            <a:cubicBezTo>
                              <a:pt x="2156713" y="4562897"/>
                              <a:pt x="2098572" y="4522904"/>
                              <a:pt x="1911513" y="4546831"/>
                            </a:cubicBezTo>
                            <a:cubicBezTo>
                              <a:pt x="1724454" y="4570758"/>
                              <a:pt x="1613442" y="4508465"/>
                              <a:pt x="1334666" y="4546831"/>
                            </a:cubicBezTo>
                            <a:cubicBezTo>
                              <a:pt x="1055890" y="4585197"/>
                              <a:pt x="994954" y="4536247"/>
                              <a:pt x="757820" y="4546831"/>
                            </a:cubicBezTo>
                            <a:cubicBezTo>
                              <a:pt x="395432" y="4657997"/>
                              <a:pt x="-97504" y="4258961"/>
                              <a:pt x="0" y="3789011"/>
                            </a:cubicBezTo>
                            <a:cubicBezTo>
                              <a:pt x="-26291" y="3622339"/>
                              <a:pt x="24533" y="3469323"/>
                              <a:pt x="0" y="3253501"/>
                            </a:cubicBezTo>
                            <a:cubicBezTo>
                              <a:pt x="-24533" y="3037679"/>
                              <a:pt x="4809" y="2963335"/>
                              <a:pt x="0" y="2839238"/>
                            </a:cubicBezTo>
                            <a:cubicBezTo>
                              <a:pt x="-4809" y="2715141"/>
                              <a:pt x="19142" y="2477553"/>
                              <a:pt x="0" y="2334039"/>
                            </a:cubicBezTo>
                            <a:cubicBezTo>
                              <a:pt x="-19142" y="2190525"/>
                              <a:pt x="431" y="2045567"/>
                              <a:pt x="0" y="1889465"/>
                            </a:cubicBezTo>
                            <a:cubicBezTo>
                              <a:pt x="-431" y="1733363"/>
                              <a:pt x="41652" y="1589655"/>
                              <a:pt x="0" y="1353954"/>
                            </a:cubicBezTo>
                            <a:cubicBezTo>
                              <a:pt x="-41652" y="1118253"/>
                              <a:pt x="24079" y="917779"/>
                              <a:pt x="0" y="7578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General user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Watching video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Visit website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41DD62-32E9-8FB3-AE11-E1ACB1AD1E41}"/>
                  </a:ext>
                </a:extLst>
              </p:cNvPr>
              <p:cNvSpPr/>
              <p:nvPr/>
            </p:nvSpPr>
            <p:spPr>
              <a:xfrm>
                <a:off x="1730019" y="1864092"/>
                <a:ext cx="3091430" cy="41771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MY" sz="2400" b="1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Desktop Computer</a:t>
                </a:r>
              </a:p>
            </p:txBody>
          </p:sp>
        </p:grpSp>
        <p:pic>
          <p:nvPicPr>
            <p:cNvPr id="1028" name="Picture 4" descr="Buying Your First Desktop Computer - TurboFuture">
              <a:extLst>
                <a:ext uri="{FF2B5EF4-FFF2-40B4-BE49-F238E27FC236}">
                  <a16:creationId xmlns:a16="http://schemas.microsoft.com/office/drawing/2014/main" id="{4A1D94CD-876A-2807-8485-4077EE5FE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656" y="3078012"/>
              <a:ext cx="2531324" cy="155265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C5DD30-B9E5-395B-F2F6-D2650900A516}"/>
              </a:ext>
            </a:extLst>
          </p:cNvPr>
          <p:cNvGrpSpPr/>
          <p:nvPr/>
        </p:nvGrpSpPr>
        <p:grpSpPr>
          <a:xfrm>
            <a:off x="4462494" y="2387600"/>
            <a:ext cx="3267005" cy="3962400"/>
            <a:chOff x="4462494" y="2387600"/>
            <a:chExt cx="3267005" cy="39624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7A94FF7-9199-5D0A-C1D1-C2ED4B47397D}"/>
                </a:ext>
              </a:extLst>
            </p:cNvPr>
            <p:cNvGrpSpPr/>
            <p:nvPr/>
          </p:nvGrpSpPr>
          <p:grpSpPr>
            <a:xfrm>
              <a:off x="4462494" y="2387600"/>
              <a:ext cx="3267005" cy="3962400"/>
              <a:chOff x="939235" y="1684710"/>
              <a:chExt cx="4672999" cy="479997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EF63244-F18F-51AD-C369-8C531AD16562}"/>
                  </a:ext>
                </a:extLst>
              </p:cNvPr>
              <p:cNvSpPr/>
              <p:nvPr/>
            </p:nvSpPr>
            <p:spPr>
              <a:xfrm>
                <a:off x="939235" y="1684710"/>
                <a:ext cx="4672999" cy="4799979"/>
              </a:xfrm>
              <a:prstGeom prst="roundRect">
                <a:avLst/>
              </a:prstGeom>
              <a:solidFill>
                <a:srgbClr val="F5DBE4">
                  <a:alpha val="55000"/>
                </a:srgbClr>
              </a:solidFill>
              <a:ln w="28575">
                <a:solidFill>
                  <a:srgbClr val="C53A6A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05888"/>
                          <a:gd name="connsiteY0" fmla="*/ 757820 h 4546831"/>
                          <a:gd name="connsiteX1" fmla="*/ 757820 w 4605888"/>
                          <a:gd name="connsiteY1" fmla="*/ 0 h 4546831"/>
                          <a:gd name="connsiteX2" fmla="*/ 1272861 w 4605888"/>
                          <a:gd name="connsiteY2" fmla="*/ 0 h 4546831"/>
                          <a:gd name="connsiteX3" fmla="*/ 1726098 w 4605888"/>
                          <a:gd name="connsiteY3" fmla="*/ 0 h 4546831"/>
                          <a:gd name="connsiteX4" fmla="*/ 2148432 w 4605888"/>
                          <a:gd name="connsiteY4" fmla="*/ 0 h 4546831"/>
                          <a:gd name="connsiteX5" fmla="*/ 2601668 w 4605888"/>
                          <a:gd name="connsiteY5" fmla="*/ 0 h 4546831"/>
                          <a:gd name="connsiteX6" fmla="*/ 3147612 w 4605888"/>
                          <a:gd name="connsiteY6" fmla="*/ 0 h 4546831"/>
                          <a:gd name="connsiteX7" fmla="*/ 3848068 w 4605888"/>
                          <a:gd name="connsiteY7" fmla="*/ 0 h 4546831"/>
                          <a:gd name="connsiteX8" fmla="*/ 4605888 w 4605888"/>
                          <a:gd name="connsiteY8" fmla="*/ 757820 h 4546831"/>
                          <a:gd name="connsiteX9" fmla="*/ 4605888 w 4605888"/>
                          <a:gd name="connsiteY9" fmla="*/ 1263019 h 4546831"/>
                          <a:gd name="connsiteX10" fmla="*/ 4605888 w 4605888"/>
                          <a:gd name="connsiteY10" fmla="*/ 1768217 h 4546831"/>
                          <a:gd name="connsiteX11" fmla="*/ 4605888 w 4605888"/>
                          <a:gd name="connsiteY11" fmla="*/ 2212792 h 4546831"/>
                          <a:gd name="connsiteX12" fmla="*/ 4605888 w 4605888"/>
                          <a:gd name="connsiteY12" fmla="*/ 2778614 h 4546831"/>
                          <a:gd name="connsiteX13" fmla="*/ 4605888 w 4605888"/>
                          <a:gd name="connsiteY13" fmla="*/ 3283813 h 4546831"/>
                          <a:gd name="connsiteX14" fmla="*/ 4605888 w 4605888"/>
                          <a:gd name="connsiteY14" fmla="*/ 3789011 h 4546831"/>
                          <a:gd name="connsiteX15" fmla="*/ 3848068 w 4605888"/>
                          <a:gd name="connsiteY15" fmla="*/ 4546831 h 4546831"/>
                          <a:gd name="connsiteX16" fmla="*/ 3271222 w 4605888"/>
                          <a:gd name="connsiteY16" fmla="*/ 4546831 h 4546831"/>
                          <a:gd name="connsiteX17" fmla="*/ 2817985 w 4605888"/>
                          <a:gd name="connsiteY17" fmla="*/ 4546831 h 4546831"/>
                          <a:gd name="connsiteX18" fmla="*/ 2302944 w 4605888"/>
                          <a:gd name="connsiteY18" fmla="*/ 4546831 h 4546831"/>
                          <a:gd name="connsiteX19" fmla="*/ 1880610 w 4605888"/>
                          <a:gd name="connsiteY19" fmla="*/ 4546831 h 4546831"/>
                          <a:gd name="connsiteX20" fmla="*/ 1303764 w 4605888"/>
                          <a:gd name="connsiteY20" fmla="*/ 4546831 h 4546831"/>
                          <a:gd name="connsiteX21" fmla="*/ 757820 w 4605888"/>
                          <a:gd name="connsiteY21" fmla="*/ 4546831 h 4546831"/>
                          <a:gd name="connsiteX22" fmla="*/ 0 w 4605888"/>
                          <a:gd name="connsiteY22" fmla="*/ 3789011 h 4546831"/>
                          <a:gd name="connsiteX23" fmla="*/ 0 w 4605888"/>
                          <a:gd name="connsiteY23" fmla="*/ 3283813 h 4546831"/>
                          <a:gd name="connsiteX24" fmla="*/ 0 w 4605888"/>
                          <a:gd name="connsiteY24" fmla="*/ 2778614 h 4546831"/>
                          <a:gd name="connsiteX25" fmla="*/ 0 w 4605888"/>
                          <a:gd name="connsiteY25" fmla="*/ 2243104 h 4546831"/>
                          <a:gd name="connsiteX26" fmla="*/ 0 w 4605888"/>
                          <a:gd name="connsiteY26" fmla="*/ 1677281 h 4546831"/>
                          <a:gd name="connsiteX27" fmla="*/ 0 w 4605888"/>
                          <a:gd name="connsiteY27" fmla="*/ 757820 h 454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4605888" h="4546831" fill="none" extrusionOk="0">
                            <a:moveTo>
                              <a:pt x="0" y="757820"/>
                            </a:moveTo>
                            <a:cubicBezTo>
                              <a:pt x="-14116" y="383297"/>
                              <a:pt x="304093" y="-110836"/>
                              <a:pt x="757820" y="0"/>
                            </a:cubicBezTo>
                            <a:cubicBezTo>
                              <a:pt x="950503" y="-30936"/>
                              <a:pt x="1147001" y="49972"/>
                              <a:pt x="1272861" y="0"/>
                            </a:cubicBezTo>
                            <a:cubicBezTo>
                              <a:pt x="1398721" y="-49972"/>
                              <a:pt x="1550269" y="25299"/>
                              <a:pt x="1726098" y="0"/>
                            </a:cubicBezTo>
                            <a:cubicBezTo>
                              <a:pt x="1901927" y="-25299"/>
                              <a:pt x="2050333" y="47164"/>
                              <a:pt x="2148432" y="0"/>
                            </a:cubicBezTo>
                            <a:cubicBezTo>
                              <a:pt x="2246531" y="-47164"/>
                              <a:pt x="2401395" y="47408"/>
                              <a:pt x="2601668" y="0"/>
                            </a:cubicBezTo>
                            <a:cubicBezTo>
                              <a:pt x="2801941" y="-47408"/>
                              <a:pt x="2990149" y="44878"/>
                              <a:pt x="3147612" y="0"/>
                            </a:cubicBezTo>
                            <a:cubicBezTo>
                              <a:pt x="3305075" y="-44878"/>
                              <a:pt x="3513721" y="12880"/>
                              <a:pt x="3848068" y="0"/>
                            </a:cubicBezTo>
                            <a:cubicBezTo>
                              <a:pt x="4361906" y="3030"/>
                              <a:pt x="4648352" y="383288"/>
                              <a:pt x="4605888" y="757820"/>
                            </a:cubicBezTo>
                            <a:cubicBezTo>
                              <a:pt x="4645211" y="867017"/>
                              <a:pt x="4600989" y="1020514"/>
                              <a:pt x="4605888" y="1263019"/>
                            </a:cubicBezTo>
                            <a:cubicBezTo>
                              <a:pt x="4610787" y="1505524"/>
                              <a:pt x="4583672" y="1590745"/>
                              <a:pt x="4605888" y="1768217"/>
                            </a:cubicBezTo>
                            <a:cubicBezTo>
                              <a:pt x="4628104" y="1945689"/>
                              <a:pt x="4565448" y="2080859"/>
                              <a:pt x="4605888" y="2212792"/>
                            </a:cubicBezTo>
                            <a:cubicBezTo>
                              <a:pt x="4646328" y="2344725"/>
                              <a:pt x="4573178" y="2563248"/>
                              <a:pt x="4605888" y="2778614"/>
                            </a:cubicBezTo>
                            <a:cubicBezTo>
                              <a:pt x="4638598" y="2993980"/>
                              <a:pt x="4573236" y="3167667"/>
                              <a:pt x="4605888" y="3283813"/>
                            </a:cubicBezTo>
                            <a:cubicBezTo>
                              <a:pt x="4638540" y="3399959"/>
                              <a:pt x="4547301" y="3589249"/>
                              <a:pt x="4605888" y="3789011"/>
                            </a:cubicBezTo>
                            <a:cubicBezTo>
                              <a:pt x="4561013" y="4156200"/>
                              <a:pt x="4351216" y="4455275"/>
                              <a:pt x="3848068" y="4546831"/>
                            </a:cubicBezTo>
                            <a:cubicBezTo>
                              <a:pt x="3674190" y="4560686"/>
                              <a:pt x="3503846" y="4532364"/>
                              <a:pt x="3271222" y="4546831"/>
                            </a:cubicBezTo>
                            <a:cubicBezTo>
                              <a:pt x="3038598" y="4561298"/>
                              <a:pt x="3009275" y="4503110"/>
                              <a:pt x="2817985" y="4546831"/>
                            </a:cubicBezTo>
                            <a:cubicBezTo>
                              <a:pt x="2626695" y="4590552"/>
                              <a:pt x="2409615" y="4505839"/>
                              <a:pt x="2302944" y="4546831"/>
                            </a:cubicBezTo>
                            <a:cubicBezTo>
                              <a:pt x="2196273" y="4587823"/>
                              <a:pt x="2081585" y="4514332"/>
                              <a:pt x="1880610" y="4546831"/>
                            </a:cubicBezTo>
                            <a:cubicBezTo>
                              <a:pt x="1679635" y="4579330"/>
                              <a:pt x="1430220" y="4522815"/>
                              <a:pt x="1303764" y="4546831"/>
                            </a:cubicBezTo>
                            <a:cubicBezTo>
                              <a:pt x="1177308" y="4570847"/>
                              <a:pt x="897545" y="4509706"/>
                              <a:pt x="757820" y="4546831"/>
                            </a:cubicBezTo>
                            <a:cubicBezTo>
                              <a:pt x="366331" y="4442149"/>
                              <a:pt x="11497" y="4164358"/>
                              <a:pt x="0" y="3789011"/>
                            </a:cubicBezTo>
                            <a:cubicBezTo>
                              <a:pt x="-56288" y="3555688"/>
                              <a:pt x="11112" y="3437989"/>
                              <a:pt x="0" y="3283813"/>
                            </a:cubicBezTo>
                            <a:cubicBezTo>
                              <a:pt x="-11112" y="3129637"/>
                              <a:pt x="55779" y="2950826"/>
                              <a:pt x="0" y="2778614"/>
                            </a:cubicBezTo>
                            <a:cubicBezTo>
                              <a:pt x="-55779" y="2606402"/>
                              <a:pt x="17392" y="2474888"/>
                              <a:pt x="0" y="2243104"/>
                            </a:cubicBezTo>
                            <a:cubicBezTo>
                              <a:pt x="-17392" y="2011320"/>
                              <a:pt x="62427" y="1816064"/>
                              <a:pt x="0" y="1677281"/>
                            </a:cubicBezTo>
                            <a:cubicBezTo>
                              <a:pt x="-62427" y="1538498"/>
                              <a:pt x="91701" y="1186109"/>
                              <a:pt x="0" y="757820"/>
                            </a:cubicBezTo>
                            <a:close/>
                          </a:path>
                          <a:path w="4605888" h="4546831" stroke="0" extrusionOk="0">
                            <a:moveTo>
                              <a:pt x="0" y="757820"/>
                            </a:moveTo>
                            <a:cubicBezTo>
                              <a:pt x="-90300" y="283589"/>
                              <a:pt x="259242" y="30043"/>
                              <a:pt x="757820" y="0"/>
                            </a:cubicBezTo>
                            <a:cubicBezTo>
                              <a:pt x="985400" y="-8763"/>
                              <a:pt x="1175090" y="46332"/>
                              <a:pt x="1334666" y="0"/>
                            </a:cubicBezTo>
                            <a:cubicBezTo>
                              <a:pt x="1494242" y="-46332"/>
                              <a:pt x="1634287" y="15932"/>
                              <a:pt x="1818805" y="0"/>
                            </a:cubicBezTo>
                            <a:cubicBezTo>
                              <a:pt x="2003323" y="-15932"/>
                              <a:pt x="2129413" y="27149"/>
                              <a:pt x="2272042" y="0"/>
                            </a:cubicBezTo>
                            <a:cubicBezTo>
                              <a:pt x="2414671" y="-27149"/>
                              <a:pt x="2574721" y="61195"/>
                              <a:pt x="2817985" y="0"/>
                            </a:cubicBezTo>
                            <a:cubicBezTo>
                              <a:pt x="3061249" y="-61195"/>
                              <a:pt x="3103384" y="24748"/>
                              <a:pt x="3302124" y="0"/>
                            </a:cubicBezTo>
                            <a:cubicBezTo>
                              <a:pt x="3500864" y="-24748"/>
                              <a:pt x="3697063" y="25424"/>
                              <a:pt x="3848068" y="0"/>
                            </a:cubicBezTo>
                            <a:cubicBezTo>
                              <a:pt x="4255133" y="-109357"/>
                              <a:pt x="4557087" y="407108"/>
                              <a:pt x="4605888" y="757820"/>
                            </a:cubicBezTo>
                            <a:cubicBezTo>
                              <a:pt x="4647051" y="929067"/>
                              <a:pt x="4568479" y="1104139"/>
                              <a:pt x="4605888" y="1202395"/>
                            </a:cubicBezTo>
                            <a:cubicBezTo>
                              <a:pt x="4643297" y="1300652"/>
                              <a:pt x="4594399" y="1466669"/>
                              <a:pt x="4605888" y="1707593"/>
                            </a:cubicBezTo>
                            <a:cubicBezTo>
                              <a:pt x="4617377" y="1948517"/>
                              <a:pt x="4551372" y="1986903"/>
                              <a:pt x="4605888" y="2212792"/>
                            </a:cubicBezTo>
                            <a:cubicBezTo>
                              <a:pt x="4660404" y="2438681"/>
                              <a:pt x="4571186" y="2572010"/>
                              <a:pt x="4605888" y="2687678"/>
                            </a:cubicBezTo>
                            <a:cubicBezTo>
                              <a:pt x="4640590" y="2803346"/>
                              <a:pt x="4601372" y="3030848"/>
                              <a:pt x="4605888" y="3253501"/>
                            </a:cubicBezTo>
                            <a:cubicBezTo>
                              <a:pt x="4610404" y="3476154"/>
                              <a:pt x="4586313" y="3528191"/>
                              <a:pt x="4605888" y="3789011"/>
                            </a:cubicBezTo>
                            <a:cubicBezTo>
                              <a:pt x="4511495" y="4223043"/>
                              <a:pt x="4164536" y="4476408"/>
                              <a:pt x="3848068" y="4546831"/>
                            </a:cubicBezTo>
                            <a:cubicBezTo>
                              <a:pt x="3636136" y="4555034"/>
                              <a:pt x="3416514" y="4514374"/>
                              <a:pt x="3302124" y="4546831"/>
                            </a:cubicBezTo>
                            <a:cubicBezTo>
                              <a:pt x="3187734" y="4579288"/>
                              <a:pt x="2909464" y="4491563"/>
                              <a:pt x="2787083" y="4546831"/>
                            </a:cubicBezTo>
                            <a:cubicBezTo>
                              <a:pt x="2664702" y="4602099"/>
                              <a:pt x="2572785" y="4530765"/>
                              <a:pt x="2364749" y="4546831"/>
                            </a:cubicBezTo>
                            <a:cubicBezTo>
                              <a:pt x="2156713" y="4562897"/>
                              <a:pt x="2098572" y="4522904"/>
                              <a:pt x="1911513" y="4546831"/>
                            </a:cubicBezTo>
                            <a:cubicBezTo>
                              <a:pt x="1724454" y="4570758"/>
                              <a:pt x="1613442" y="4508465"/>
                              <a:pt x="1334666" y="4546831"/>
                            </a:cubicBezTo>
                            <a:cubicBezTo>
                              <a:pt x="1055890" y="4585197"/>
                              <a:pt x="994954" y="4536247"/>
                              <a:pt x="757820" y="4546831"/>
                            </a:cubicBezTo>
                            <a:cubicBezTo>
                              <a:pt x="395432" y="4657997"/>
                              <a:pt x="-97504" y="4258961"/>
                              <a:pt x="0" y="3789011"/>
                            </a:cubicBezTo>
                            <a:cubicBezTo>
                              <a:pt x="-26291" y="3622339"/>
                              <a:pt x="24533" y="3469323"/>
                              <a:pt x="0" y="3253501"/>
                            </a:cubicBezTo>
                            <a:cubicBezTo>
                              <a:pt x="-24533" y="3037679"/>
                              <a:pt x="4809" y="2963335"/>
                              <a:pt x="0" y="2839238"/>
                            </a:cubicBezTo>
                            <a:cubicBezTo>
                              <a:pt x="-4809" y="2715141"/>
                              <a:pt x="19142" y="2477553"/>
                              <a:pt x="0" y="2334039"/>
                            </a:cubicBezTo>
                            <a:cubicBezTo>
                              <a:pt x="-19142" y="2190525"/>
                              <a:pt x="431" y="2045567"/>
                              <a:pt x="0" y="1889465"/>
                            </a:cubicBezTo>
                            <a:cubicBezTo>
                              <a:pt x="-431" y="1733363"/>
                              <a:pt x="41652" y="1589655"/>
                              <a:pt x="0" y="1353954"/>
                            </a:cubicBezTo>
                            <a:cubicBezTo>
                              <a:pt x="-41652" y="1118253"/>
                              <a:pt x="24079" y="917779"/>
                              <a:pt x="0" y="7578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E</a:t>
                </a:r>
                <a:r>
                  <a:rPr lang="en-US" altLang="zh-CN" sz="15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ntertainment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Many company develop game adapting Windows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7D057F-DABE-F379-ADCC-BDCE701EA118}"/>
                  </a:ext>
                </a:extLst>
              </p:cNvPr>
              <p:cNvSpPr/>
              <p:nvPr/>
            </p:nvSpPr>
            <p:spPr>
              <a:xfrm>
                <a:off x="1730019" y="1864092"/>
                <a:ext cx="3091430" cy="41771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MY" sz="2400" b="1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Computer Game</a:t>
                </a:r>
              </a:p>
            </p:txBody>
          </p:sp>
        </p:grp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10F07A1-8EA2-0CA7-2E9B-1EA49B9F4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392" y="3068591"/>
              <a:ext cx="1635215" cy="1635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0CD0B0-B367-97F5-A317-DA28F5FF324C}"/>
              </a:ext>
            </a:extLst>
          </p:cNvPr>
          <p:cNvGrpSpPr/>
          <p:nvPr/>
        </p:nvGrpSpPr>
        <p:grpSpPr>
          <a:xfrm>
            <a:off x="8085189" y="2387600"/>
            <a:ext cx="3267005" cy="3962400"/>
            <a:chOff x="8085189" y="2387600"/>
            <a:chExt cx="3267005" cy="3962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2F40D4-BA82-7FC1-C572-39F0DA2884E3}"/>
                </a:ext>
              </a:extLst>
            </p:cNvPr>
            <p:cNvGrpSpPr/>
            <p:nvPr/>
          </p:nvGrpSpPr>
          <p:grpSpPr>
            <a:xfrm>
              <a:off x="8085189" y="2387600"/>
              <a:ext cx="3267005" cy="3962400"/>
              <a:chOff x="939235" y="1684710"/>
              <a:chExt cx="4672999" cy="479997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3A5A1FA-2DF1-53E7-6D4E-BC550F4264B8}"/>
                  </a:ext>
                </a:extLst>
              </p:cNvPr>
              <p:cNvSpPr/>
              <p:nvPr/>
            </p:nvSpPr>
            <p:spPr>
              <a:xfrm>
                <a:off x="939235" y="1684710"/>
                <a:ext cx="4672999" cy="4799979"/>
              </a:xfrm>
              <a:prstGeom prst="roundRect">
                <a:avLst/>
              </a:prstGeom>
              <a:solidFill>
                <a:srgbClr val="F5DBE4">
                  <a:alpha val="55000"/>
                </a:srgbClr>
              </a:solidFill>
              <a:ln w="28575">
                <a:solidFill>
                  <a:srgbClr val="C53A6A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05888"/>
                          <a:gd name="connsiteY0" fmla="*/ 757820 h 4546831"/>
                          <a:gd name="connsiteX1" fmla="*/ 757820 w 4605888"/>
                          <a:gd name="connsiteY1" fmla="*/ 0 h 4546831"/>
                          <a:gd name="connsiteX2" fmla="*/ 1272861 w 4605888"/>
                          <a:gd name="connsiteY2" fmla="*/ 0 h 4546831"/>
                          <a:gd name="connsiteX3" fmla="*/ 1726098 w 4605888"/>
                          <a:gd name="connsiteY3" fmla="*/ 0 h 4546831"/>
                          <a:gd name="connsiteX4" fmla="*/ 2148432 w 4605888"/>
                          <a:gd name="connsiteY4" fmla="*/ 0 h 4546831"/>
                          <a:gd name="connsiteX5" fmla="*/ 2601668 w 4605888"/>
                          <a:gd name="connsiteY5" fmla="*/ 0 h 4546831"/>
                          <a:gd name="connsiteX6" fmla="*/ 3147612 w 4605888"/>
                          <a:gd name="connsiteY6" fmla="*/ 0 h 4546831"/>
                          <a:gd name="connsiteX7" fmla="*/ 3848068 w 4605888"/>
                          <a:gd name="connsiteY7" fmla="*/ 0 h 4546831"/>
                          <a:gd name="connsiteX8" fmla="*/ 4605888 w 4605888"/>
                          <a:gd name="connsiteY8" fmla="*/ 757820 h 4546831"/>
                          <a:gd name="connsiteX9" fmla="*/ 4605888 w 4605888"/>
                          <a:gd name="connsiteY9" fmla="*/ 1263019 h 4546831"/>
                          <a:gd name="connsiteX10" fmla="*/ 4605888 w 4605888"/>
                          <a:gd name="connsiteY10" fmla="*/ 1768217 h 4546831"/>
                          <a:gd name="connsiteX11" fmla="*/ 4605888 w 4605888"/>
                          <a:gd name="connsiteY11" fmla="*/ 2212792 h 4546831"/>
                          <a:gd name="connsiteX12" fmla="*/ 4605888 w 4605888"/>
                          <a:gd name="connsiteY12" fmla="*/ 2778614 h 4546831"/>
                          <a:gd name="connsiteX13" fmla="*/ 4605888 w 4605888"/>
                          <a:gd name="connsiteY13" fmla="*/ 3283813 h 4546831"/>
                          <a:gd name="connsiteX14" fmla="*/ 4605888 w 4605888"/>
                          <a:gd name="connsiteY14" fmla="*/ 3789011 h 4546831"/>
                          <a:gd name="connsiteX15" fmla="*/ 3848068 w 4605888"/>
                          <a:gd name="connsiteY15" fmla="*/ 4546831 h 4546831"/>
                          <a:gd name="connsiteX16" fmla="*/ 3271222 w 4605888"/>
                          <a:gd name="connsiteY16" fmla="*/ 4546831 h 4546831"/>
                          <a:gd name="connsiteX17" fmla="*/ 2817985 w 4605888"/>
                          <a:gd name="connsiteY17" fmla="*/ 4546831 h 4546831"/>
                          <a:gd name="connsiteX18" fmla="*/ 2302944 w 4605888"/>
                          <a:gd name="connsiteY18" fmla="*/ 4546831 h 4546831"/>
                          <a:gd name="connsiteX19" fmla="*/ 1880610 w 4605888"/>
                          <a:gd name="connsiteY19" fmla="*/ 4546831 h 4546831"/>
                          <a:gd name="connsiteX20" fmla="*/ 1303764 w 4605888"/>
                          <a:gd name="connsiteY20" fmla="*/ 4546831 h 4546831"/>
                          <a:gd name="connsiteX21" fmla="*/ 757820 w 4605888"/>
                          <a:gd name="connsiteY21" fmla="*/ 4546831 h 4546831"/>
                          <a:gd name="connsiteX22" fmla="*/ 0 w 4605888"/>
                          <a:gd name="connsiteY22" fmla="*/ 3789011 h 4546831"/>
                          <a:gd name="connsiteX23" fmla="*/ 0 w 4605888"/>
                          <a:gd name="connsiteY23" fmla="*/ 3283813 h 4546831"/>
                          <a:gd name="connsiteX24" fmla="*/ 0 w 4605888"/>
                          <a:gd name="connsiteY24" fmla="*/ 2778614 h 4546831"/>
                          <a:gd name="connsiteX25" fmla="*/ 0 w 4605888"/>
                          <a:gd name="connsiteY25" fmla="*/ 2243104 h 4546831"/>
                          <a:gd name="connsiteX26" fmla="*/ 0 w 4605888"/>
                          <a:gd name="connsiteY26" fmla="*/ 1677281 h 4546831"/>
                          <a:gd name="connsiteX27" fmla="*/ 0 w 4605888"/>
                          <a:gd name="connsiteY27" fmla="*/ 757820 h 454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4605888" h="4546831" fill="none" extrusionOk="0">
                            <a:moveTo>
                              <a:pt x="0" y="757820"/>
                            </a:moveTo>
                            <a:cubicBezTo>
                              <a:pt x="-14116" y="383297"/>
                              <a:pt x="304093" y="-110836"/>
                              <a:pt x="757820" y="0"/>
                            </a:cubicBezTo>
                            <a:cubicBezTo>
                              <a:pt x="950503" y="-30936"/>
                              <a:pt x="1147001" y="49972"/>
                              <a:pt x="1272861" y="0"/>
                            </a:cubicBezTo>
                            <a:cubicBezTo>
                              <a:pt x="1398721" y="-49972"/>
                              <a:pt x="1550269" y="25299"/>
                              <a:pt x="1726098" y="0"/>
                            </a:cubicBezTo>
                            <a:cubicBezTo>
                              <a:pt x="1901927" y="-25299"/>
                              <a:pt x="2050333" y="47164"/>
                              <a:pt x="2148432" y="0"/>
                            </a:cubicBezTo>
                            <a:cubicBezTo>
                              <a:pt x="2246531" y="-47164"/>
                              <a:pt x="2401395" y="47408"/>
                              <a:pt x="2601668" y="0"/>
                            </a:cubicBezTo>
                            <a:cubicBezTo>
                              <a:pt x="2801941" y="-47408"/>
                              <a:pt x="2990149" y="44878"/>
                              <a:pt x="3147612" y="0"/>
                            </a:cubicBezTo>
                            <a:cubicBezTo>
                              <a:pt x="3305075" y="-44878"/>
                              <a:pt x="3513721" y="12880"/>
                              <a:pt x="3848068" y="0"/>
                            </a:cubicBezTo>
                            <a:cubicBezTo>
                              <a:pt x="4361906" y="3030"/>
                              <a:pt x="4648352" y="383288"/>
                              <a:pt x="4605888" y="757820"/>
                            </a:cubicBezTo>
                            <a:cubicBezTo>
                              <a:pt x="4645211" y="867017"/>
                              <a:pt x="4600989" y="1020514"/>
                              <a:pt x="4605888" y="1263019"/>
                            </a:cubicBezTo>
                            <a:cubicBezTo>
                              <a:pt x="4610787" y="1505524"/>
                              <a:pt x="4583672" y="1590745"/>
                              <a:pt x="4605888" y="1768217"/>
                            </a:cubicBezTo>
                            <a:cubicBezTo>
                              <a:pt x="4628104" y="1945689"/>
                              <a:pt x="4565448" y="2080859"/>
                              <a:pt x="4605888" y="2212792"/>
                            </a:cubicBezTo>
                            <a:cubicBezTo>
                              <a:pt x="4646328" y="2344725"/>
                              <a:pt x="4573178" y="2563248"/>
                              <a:pt x="4605888" y="2778614"/>
                            </a:cubicBezTo>
                            <a:cubicBezTo>
                              <a:pt x="4638598" y="2993980"/>
                              <a:pt x="4573236" y="3167667"/>
                              <a:pt x="4605888" y="3283813"/>
                            </a:cubicBezTo>
                            <a:cubicBezTo>
                              <a:pt x="4638540" y="3399959"/>
                              <a:pt x="4547301" y="3589249"/>
                              <a:pt x="4605888" y="3789011"/>
                            </a:cubicBezTo>
                            <a:cubicBezTo>
                              <a:pt x="4561013" y="4156200"/>
                              <a:pt x="4351216" y="4455275"/>
                              <a:pt x="3848068" y="4546831"/>
                            </a:cubicBezTo>
                            <a:cubicBezTo>
                              <a:pt x="3674190" y="4560686"/>
                              <a:pt x="3503846" y="4532364"/>
                              <a:pt x="3271222" y="4546831"/>
                            </a:cubicBezTo>
                            <a:cubicBezTo>
                              <a:pt x="3038598" y="4561298"/>
                              <a:pt x="3009275" y="4503110"/>
                              <a:pt x="2817985" y="4546831"/>
                            </a:cubicBezTo>
                            <a:cubicBezTo>
                              <a:pt x="2626695" y="4590552"/>
                              <a:pt x="2409615" y="4505839"/>
                              <a:pt x="2302944" y="4546831"/>
                            </a:cubicBezTo>
                            <a:cubicBezTo>
                              <a:pt x="2196273" y="4587823"/>
                              <a:pt x="2081585" y="4514332"/>
                              <a:pt x="1880610" y="4546831"/>
                            </a:cubicBezTo>
                            <a:cubicBezTo>
                              <a:pt x="1679635" y="4579330"/>
                              <a:pt x="1430220" y="4522815"/>
                              <a:pt x="1303764" y="4546831"/>
                            </a:cubicBezTo>
                            <a:cubicBezTo>
                              <a:pt x="1177308" y="4570847"/>
                              <a:pt x="897545" y="4509706"/>
                              <a:pt x="757820" y="4546831"/>
                            </a:cubicBezTo>
                            <a:cubicBezTo>
                              <a:pt x="366331" y="4442149"/>
                              <a:pt x="11497" y="4164358"/>
                              <a:pt x="0" y="3789011"/>
                            </a:cubicBezTo>
                            <a:cubicBezTo>
                              <a:pt x="-56288" y="3555688"/>
                              <a:pt x="11112" y="3437989"/>
                              <a:pt x="0" y="3283813"/>
                            </a:cubicBezTo>
                            <a:cubicBezTo>
                              <a:pt x="-11112" y="3129637"/>
                              <a:pt x="55779" y="2950826"/>
                              <a:pt x="0" y="2778614"/>
                            </a:cubicBezTo>
                            <a:cubicBezTo>
                              <a:pt x="-55779" y="2606402"/>
                              <a:pt x="17392" y="2474888"/>
                              <a:pt x="0" y="2243104"/>
                            </a:cubicBezTo>
                            <a:cubicBezTo>
                              <a:pt x="-17392" y="2011320"/>
                              <a:pt x="62427" y="1816064"/>
                              <a:pt x="0" y="1677281"/>
                            </a:cubicBezTo>
                            <a:cubicBezTo>
                              <a:pt x="-62427" y="1538498"/>
                              <a:pt x="91701" y="1186109"/>
                              <a:pt x="0" y="757820"/>
                            </a:cubicBezTo>
                            <a:close/>
                          </a:path>
                          <a:path w="4605888" h="4546831" stroke="0" extrusionOk="0">
                            <a:moveTo>
                              <a:pt x="0" y="757820"/>
                            </a:moveTo>
                            <a:cubicBezTo>
                              <a:pt x="-90300" y="283589"/>
                              <a:pt x="259242" y="30043"/>
                              <a:pt x="757820" y="0"/>
                            </a:cubicBezTo>
                            <a:cubicBezTo>
                              <a:pt x="985400" y="-8763"/>
                              <a:pt x="1175090" y="46332"/>
                              <a:pt x="1334666" y="0"/>
                            </a:cubicBezTo>
                            <a:cubicBezTo>
                              <a:pt x="1494242" y="-46332"/>
                              <a:pt x="1634287" y="15932"/>
                              <a:pt x="1818805" y="0"/>
                            </a:cubicBezTo>
                            <a:cubicBezTo>
                              <a:pt x="2003323" y="-15932"/>
                              <a:pt x="2129413" y="27149"/>
                              <a:pt x="2272042" y="0"/>
                            </a:cubicBezTo>
                            <a:cubicBezTo>
                              <a:pt x="2414671" y="-27149"/>
                              <a:pt x="2574721" y="61195"/>
                              <a:pt x="2817985" y="0"/>
                            </a:cubicBezTo>
                            <a:cubicBezTo>
                              <a:pt x="3061249" y="-61195"/>
                              <a:pt x="3103384" y="24748"/>
                              <a:pt x="3302124" y="0"/>
                            </a:cubicBezTo>
                            <a:cubicBezTo>
                              <a:pt x="3500864" y="-24748"/>
                              <a:pt x="3697063" y="25424"/>
                              <a:pt x="3848068" y="0"/>
                            </a:cubicBezTo>
                            <a:cubicBezTo>
                              <a:pt x="4255133" y="-109357"/>
                              <a:pt x="4557087" y="407108"/>
                              <a:pt x="4605888" y="757820"/>
                            </a:cubicBezTo>
                            <a:cubicBezTo>
                              <a:pt x="4647051" y="929067"/>
                              <a:pt x="4568479" y="1104139"/>
                              <a:pt x="4605888" y="1202395"/>
                            </a:cubicBezTo>
                            <a:cubicBezTo>
                              <a:pt x="4643297" y="1300652"/>
                              <a:pt x="4594399" y="1466669"/>
                              <a:pt x="4605888" y="1707593"/>
                            </a:cubicBezTo>
                            <a:cubicBezTo>
                              <a:pt x="4617377" y="1948517"/>
                              <a:pt x="4551372" y="1986903"/>
                              <a:pt x="4605888" y="2212792"/>
                            </a:cubicBezTo>
                            <a:cubicBezTo>
                              <a:pt x="4660404" y="2438681"/>
                              <a:pt x="4571186" y="2572010"/>
                              <a:pt x="4605888" y="2687678"/>
                            </a:cubicBezTo>
                            <a:cubicBezTo>
                              <a:pt x="4640590" y="2803346"/>
                              <a:pt x="4601372" y="3030848"/>
                              <a:pt x="4605888" y="3253501"/>
                            </a:cubicBezTo>
                            <a:cubicBezTo>
                              <a:pt x="4610404" y="3476154"/>
                              <a:pt x="4586313" y="3528191"/>
                              <a:pt x="4605888" y="3789011"/>
                            </a:cubicBezTo>
                            <a:cubicBezTo>
                              <a:pt x="4511495" y="4223043"/>
                              <a:pt x="4164536" y="4476408"/>
                              <a:pt x="3848068" y="4546831"/>
                            </a:cubicBezTo>
                            <a:cubicBezTo>
                              <a:pt x="3636136" y="4555034"/>
                              <a:pt x="3416514" y="4514374"/>
                              <a:pt x="3302124" y="4546831"/>
                            </a:cubicBezTo>
                            <a:cubicBezTo>
                              <a:pt x="3187734" y="4579288"/>
                              <a:pt x="2909464" y="4491563"/>
                              <a:pt x="2787083" y="4546831"/>
                            </a:cubicBezTo>
                            <a:cubicBezTo>
                              <a:pt x="2664702" y="4602099"/>
                              <a:pt x="2572785" y="4530765"/>
                              <a:pt x="2364749" y="4546831"/>
                            </a:cubicBezTo>
                            <a:cubicBezTo>
                              <a:pt x="2156713" y="4562897"/>
                              <a:pt x="2098572" y="4522904"/>
                              <a:pt x="1911513" y="4546831"/>
                            </a:cubicBezTo>
                            <a:cubicBezTo>
                              <a:pt x="1724454" y="4570758"/>
                              <a:pt x="1613442" y="4508465"/>
                              <a:pt x="1334666" y="4546831"/>
                            </a:cubicBezTo>
                            <a:cubicBezTo>
                              <a:pt x="1055890" y="4585197"/>
                              <a:pt x="994954" y="4536247"/>
                              <a:pt x="757820" y="4546831"/>
                            </a:cubicBezTo>
                            <a:cubicBezTo>
                              <a:pt x="395432" y="4657997"/>
                              <a:pt x="-97504" y="4258961"/>
                              <a:pt x="0" y="3789011"/>
                            </a:cubicBezTo>
                            <a:cubicBezTo>
                              <a:pt x="-26291" y="3622339"/>
                              <a:pt x="24533" y="3469323"/>
                              <a:pt x="0" y="3253501"/>
                            </a:cubicBezTo>
                            <a:cubicBezTo>
                              <a:pt x="-24533" y="3037679"/>
                              <a:pt x="4809" y="2963335"/>
                              <a:pt x="0" y="2839238"/>
                            </a:cubicBezTo>
                            <a:cubicBezTo>
                              <a:pt x="-4809" y="2715141"/>
                              <a:pt x="19142" y="2477553"/>
                              <a:pt x="0" y="2334039"/>
                            </a:cubicBezTo>
                            <a:cubicBezTo>
                              <a:pt x="-19142" y="2190525"/>
                              <a:pt x="431" y="2045567"/>
                              <a:pt x="0" y="1889465"/>
                            </a:cubicBezTo>
                            <a:cubicBezTo>
                              <a:pt x="-431" y="1733363"/>
                              <a:pt x="41652" y="1589655"/>
                              <a:pt x="0" y="1353954"/>
                            </a:cubicBezTo>
                            <a:cubicBezTo>
                              <a:pt x="-41652" y="1118253"/>
                              <a:pt x="24079" y="917779"/>
                              <a:pt x="0" y="7578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Business user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Provided office &amp; business software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113C8B-71F0-9F77-FC58-ECBCE52730E8}"/>
                  </a:ext>
                </a:extLst>
              </p:cNvPr>
              <p:cNvSpPr/>
              <p:nvPr/>
            </p:nvSpPr>
            <p:spPr>
              <a:xfrm>
                <a:off x="1730019" y="1864092"/>
                <a:ext cx="3091430" cy="41771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MY" sz="2400" b="1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Business</a:t>
                </a:r>
              </a:p>
            </p:txBody>
          </p:sp>
        </p:grpSp>
        <p:pic>
          <p:nvPicPr>
            <p:cNvPr id="1032" name="Picture 8" descr="Mac and Windows users can access Microsoft Office for life for just $29.99">
              <a:extLst>
                <a:ext uri="{FF2B5EF4-FFF2-40B4-BE49-F238E27FC236}">
                  <a16:creationId xmlns:a16="http://schemas.microsoft.com/office/drawing/2014/main" id="{5C082FBE-02C7-29D0-5CE4-6405A3039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397" y="3068591"/>
              <a:ext cx="2452823" cy="163521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203F5D-E5D1-26D9-6A07-AD71AE0733A9}"/>
              </a:ext>
            </a:extLst>
          </p:cNvPr>
          <p:cNvGrpSpPr/>
          <p:nvPr/>
        </p:nvGrpSpPr>
        <p:grpSpPr>
          <a:xfrm>
            <a:off x="14028277" y="2399324"/>
            <a:ext cx="3267005" cy="3962400"/>
            <a:chOff x="839799" y="2387600"/>
            <a:chExt cx="3267005" cy="39624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8FD42-57C9-9C44-BE5A-1458DFCD5AA0}"/>
                </a:ext>
              </a:extLst>
            </p:cNvPr>
            <p:cNvGrpSpPr/>
            <p:nvPr/>
          </p:nvGrpSpPr>
          <p:grpSpPr>
            <a:xfrm>
              <a:off x="839799" y="2387600"/>
              <a:ext cx="3267005" cy="3962400"/>
              <a:chOff x="939235" y="1684710"/>
              <a:chExt cx="4672999" cy="4799979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EA2DD37-5BDF-1DFD-9B8E-8F9E1191BD85}"/>
                  </a:ext>
                </a:extLst>
              </p:cNvPr>
              <p:cNvSpPr/>
              <p:nvPr/>
            </p:nvSpPr>
            <p:spPr>
              <a:xfrm>
                <a:off x="939235" y="1684710"/>
                <a:ext cx="4672999" cy="4799979"/>
              </a:xfrm>
              <a:prstGeom prst="roundRect">
                <a:avLst/>
              </a:prstGeom>
              <a:solidFill>
                <a:srgbClr val="F5DBE4">
                  <a:alpha val="55000"/>
                </a:srgbClr>
              </a:solidFill>
              <a:ln w="28575">
                <a:solidFill>
                  <a:srgbClr val="C53A6A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05888"/>
                          <a:gd name="connsiteY0" fmla="*/ 757820 h 4546831"/>
                          <a:gd name="connsiteX1" fmla="*/ 757820 w 4605888"/>
                          <a:gd name="connsiteY1" fmla="*/ 0 h 4546831"/>
                          <a:gd name="connsiteX2" fmla="*/ 1272861 w 4605888"/>
                          <a:gd name="connsiteY2" fmla="*/ 0 h 4546831"/>
                          <a:gd name="connsiteX3" fmla="*/ 1726098 w 4605888"/>
                          <a:gd name="connsiteY3" fmla="*/ 0 h 4546831"/>
                          <a:gd name="connsiteX4" fmla="*/ 2148432 w 4605888"/>
                          <a:gd name="connsiteY4" fmla="*/ 0 h 4546831"/>
                          <a:gd name="connsiteX5" fmla="*/ 2601668 w 4605888"/>
                          <a:gd name="connsiteY5" fmla="*/ 0 h 4546831"/>
                          <a:gd name="connsiteX6" fmla="*/ 3147612 w 4605888"/>
                          <a:gd name="connsiteY6" fmla="*/ 0 h 4546831"/>
                          <a:gd name="connsiteX7" fmla="*/ 3848068 w 4605888"/>
                          <a:gd name="connsiteY7" fmla="*/ 0 h 4546831"/>
                          <a:gd name="connsiteX8" fmla="*/ 4605888 w 4605888"/>
                          <a:gd name="connsiteY8" fmla="*/ 757820 h 4546831"/>
                          <a:gd name="connsiteX9" fmla="*/ 4605888 w 4605888"/>
                          <a:gd name="connsiteY9" fmla="*/ 1263019 h 4546831"/>
                          <a:gd name="connsiteX10" fmla="*/ 4605888 w 4605888"/>
                          <a:gd name="connsiteY10" fmla="*/ 1768217 h 4546831"/>
                          <a:gd name="connsiteX11" fmla="*/ 4605888 w 4605888"/>
                          <a:gd name="connsiteY11" fmla="*/ 2212792 h 4546831"/>
                          <a:gd name="connsiteX12" fmla="*/ 4605888 w 4605888"/>
                          <a:gd name="connsiteY12" fmla="*/ 2778614 h 4546831"/>
                          <a:gd name="connsiteX13" fmla="*/ 4605888 w 4605888"/>
                          <a:gd name="connsiteY13" fmla="*/ 3283813 h 4546831"/>
                          <a:gd name="connsiteX14" fmla="*/ 4605888 w 4605888"/>
                          <a:gd name="connsiteY14" fmla="*/ 3789011 h 4546831"/>
                          <a:gd name="connsiteX15" fmla="*/ 3848068 w 4605888"/>
                          <a:gd name="connsiteY15" fmla="*/ 4546831 h 4546831"/>
                          <a:gd name="connsiteX16" fmla="*/ 3271222 w 4605888"/>
                          <a:gd name="connsiteY16" fmla="*/ 4546831 h 4546831"/>
                          <a:gd name="connsiteX17" fmla="*/ 2817985 w 4605888"/>
                          <a:gd name="connsiteY17" fmla="*/ 4546831 h 4546831"/>
                          <a:gd name="connsiteX18" fmla="*/ 2302944 w 4605888"/>
                          <a:gd name="connsiteY18" fmla="*/ 4546831 h 4546831"/>
                          <a:gd name="connsiteX19" fmla="*/ 1880610 w 4605888"/>
                          <a:gd name="connsiteY19" fmla="*/ 4546831 h 4546831"/>
                          <a:gd name="connsiteX20" fmla="*/ 1303764 w 4605888"/>
                          <a:gd name="connsiteY20" fmla="*/ 4546831 h 4546831"/>
                          <a:gd name="connsiteX21" fmla="*/ 757820 w 4605888"/>
                          <a:gd name="connsiteY21" fmla="*/ 4546831 h 4546831"/>
                          <a:gd name="connsiteX22" fmla="*/ 0 w 4605888"/>
                          <a:gd name="connsiteY22" fmla="*/ 3789011 h 4546831"/>
                          <a:gd name="connsiteX23" fmla="*/ 0 w 4605888"/>
                          <a:gd name="connsiteY23" fmla="*/ 3283813 h 4546831"/>
                          <a:gd name="connsiteX24" fmla="*/ 0 w 4605888"/>
                          <a:gd name="connsiteY24" fmla="*/ 2778614 h 4546831"/>
                          <a:gd name="connsiteX25" fmla="*/ 0 w 4605888"/>
                          <a:gd name="connsiteY25" fmla="*/ 2243104 h 4546831"/>
                          <a:gd name="connsiteX26" fmla="*/ 0 w 4605888"/>
                          <a:gd name="connsiteY26" fmla="*/ 1677281 h 4546831"/>
                          <a:gd name="connsiteX27" fmla="*/ 0 w 4605888"/>
                          <a:gd name="connsiteY27" fmla="*/ 757820 h 454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4605888" h="4546831" fill="none" extrusionOk="0">
                            <a:moveTo>
                              <a:pt x="0" y="757820"/>
                            </a:moveTo>
                            <a:cubicBezTo>
                              <a:pt x="-14116" y="383297"/>
                              <a:pt x="304093" y="-110836"/>
                              <a:pt x="757820" y="0"/>
                            </a:cubicBezTo>
                            <a:cubicBezTo>
                              <a:pt x="950503" y="-30936"/>
                              <a:pt x="1147001" y="49972"/>
                              <a:pt x="1272861" y="0"/>
                            </a:cubicBezTo>
                            <a:cubicBezTo>
                              <a:pt x="1398721" y="-49972"/>
                              <a:pt x="1550269" y="25299"/>
                              <a:pt x="1726098" y="0"/>
                            </a:cubicBezTo>
                            <a:cubicBezTo>
                              <a:pt x="1901927" y="-25299"/>
                              <a:pt x="2050333" y="47164"/>
                              <a:pt x="2148432" y="0"/>
                            </a:cubicBezTo>
                            <a:cubicBezTo>
                              <a:pt x="2246531" y="-47164"/>
                              <a:pt x="2401395" y="47408"/>
                              <a:pt x="2601668" y="0"/>
                            </a:cubicBezTo>
                            <a:cubicBezTo>
                              <a:pt x="2801941" y="-47408"/>
                              <a:pt x="2990149" y="44878"/>
                              <a:pt x="3147612" y="0"/>
                            </a:cubicBezTo>
                            <a:cubicBezTo>
                              <a:pt x="3305075" y="-44878"/>
                              <a:pt x="3513721" y="12880"/>
                              <a:pt x="3848068" y="0"/>
                            </a:cubicBezTo>
                            <a:cubicBezTo>
                              <a:pt x="4361906" y="3030"/>
                              <a:pt x="4648352" y="383288"/>
                              <a:pt x="4605888" y="757820"/>
                            </a:cubicBezTo>
                            <a:cubicBezTo>
                              <a:pt x="4645211" y="867017"/>
                              <a:pt x="4600989" y="1020514"/>
                              <a:pt x="4605888" y="1263019"/>
                            </a:cubicBezTo>
                            <a:cubicBezTo>
                              <a:pt x="4610787" y="1505524"/>
                              <a:pt x="4583672" y="1590745"/>
                              <a:pt x="4605888" y="1768217"/>
                            </a:cubicBezTo>
                            <a:cubicBezTo>
                              <a:pt x="4628104" y="1945689"/>
                              <a:pt x="4565448" y="2080859"/>
                              <a:pt x="4605888" y="2212792"/>
                            </a:cubicBezTo>
                            <a:cubicBezTo>
                              <a:pt x="4646328" y="2344725"/>
                              <a:pt x="4573178" y="2563248"/>
                              <a:pt x="4605888" y="2778614"/>
                            </a:cubicBezTo>
                            <a:cubicBezTo>
                              <a:pt x="4638598" y="2993980"/>
                              <a:pt x="4573236" y="3167667"/>
                              <a:pt x="4605888" y="3283813"/>
                            </a:cubicBezTo>
                            <a:cubicBezTo>
                              <a:pt x="4638540" y="3399959"/>
                              <a:pt x="4547301" y="3589249"/>
                              <a:pt x="4605888" y="3789011"/>
                            </a:cubicBezTo>
                            <a:cubicBezTo>
                              <a:pt x="4561013" y="4156200"/>
                              <a:pt x="4351216" y="4455275"/>
                              <a:pt x="3848068" y="4546831"/>
                            </a:cubicBezTo>
                            <a:cubicBezTo>
                              <a:pt x="3674190" y="4560686"/>
                              <a:pt x="3503846" y="4532364"/>
                              <a:pt x="3271222" y="4546831"/>
                            </a:cubicBezTo>
                            <a:cubicBezTo>
                              <a:pt x="3038598" y="4561298"/>
                              <a:pt x="3009275" y="4503110"/>
                              <a:pt x="2817985" y="4546831"/>
                            </a:cubicBezTo>
                            <a:cubicBezTo>
                              <a:pt x="2626695" y="4590552"/>
                              <a:pt x="2409615" y="4505839"/>
                              <a:pt x="2302944" y="4546831"/>
                            </a:cubicBezTo>
                            <a:cubicBezTo>
                              <a:pt x="2196273" y="4587823"/>
                              <a:pt x="2081585" y="4514332"/>
                              <a:pt x="1880610" y="4546831"/>
                            </a:cubicBezTo>
                            <a:cubicBezTo>
                              <a:pt x="1679635" y="4579330"/>
                              <a:pt x="1430220" y="4522815"/>
                              <a:pt x="1303764" y="4546831"/>
                            </a:cubicBezTo>
                            <a:cubicBezTo>
                              <a:pt x="1177308" y="4570847"/>
                              <a:pt x="897545" y="4509706"/>
                              <a:pt x="757820" y="4546831"/>
                            </a:cubicBezTo>
                            <a:cubicBezTo>
                              <a:pt x="366331" y="4442149"/>
                              <a:pt x="11497" y="4164358"/>
                              <a:pt x="0" y="3789011"/>
                            </a:cubicBezTo>
                            <a:cubicBezTo>
                              <a:pt x="-56288" y="3555688"/>
                              <a:pt x="11112" y="3437989"/>
                              <a:pt x="0" y="3283813"/>
                            </a:cubicBezTo>
                            <a:cubicBezTo>
                              <a:pt x="-11112" y="3129637"/>
                              <a:pt x="55779" y="2950826"/>
                              <a:pt x="0" y="2778614"/>
                            </a:cubicBezTo>
                            <a:cubicBezTo>
                              <a:pt x="-55779" y="2606402"/>
                              <a:pt x="17392" y="2474888"/>
                              <a:pt x="0" y="2243104"/>
                            </a:cubicBezTo>
                            <a:cubicBezTo>
                              <a:pt x="-17392" y="2011320"/>
                              <a:pt x="62427" y="1816064"/>
                              <a:pt x="0" y="1677281"/>
                            </a:cubicBezTo>
                            <a:cubicBezTo>
                              <a:pt x="-62427" y="1538498"/>
                              <a:pt x="91701" y="1186109"/>
                              <a:pt x="0" y="757820"/>
                            </a:cubicBezTo>
                            <a:close/>
                          </a:path>
                          <a:path w="4605888" h="4546831" stroke="0" extrusionOk="0">
                            <a:moveTo>
                              <a:pt x="0" y="757820"/>
                            </a:moveTo>
                            <a:cubicBezTo>
                              <a:pt x="-90300" y="283589"/>
                              <a:pt x="259242" y="30043"/>
                              <a:pt x="757820" y="0"/>
                            </a:cubicBezTo>
                            <a:cubicBezTo>
                              <a:pt x="985400" y="-8763"/>
                              <a:pt x="1175090" y="46332"/>
                              <a:pt x="1334666" y="0"/>
                            </a:cubicBezTo>
                            <a:cubicBezTo>
                              <a:pt x="1494242" y="-46332"/>
                              <a:pt x="1634287" y="15932"/>
                              <a:pt x="1818805" y="0"/>
                            </a:cubicBezTo>
                            <a:cubicBezTo>
                              <a:pt x="2003323" y="-15932"/>
                              <a:pt x="2129413" y="27149"/>
                              <a:pt x="2272042" y="0"/>
                            </a:cubicBezTo>
                            <a:cubicBezTo>
                              <a:pt x="2414671" y="-27149"/>
                              <a:pt x="2574721" y="61195"/>
                              <a:pt x="2817985" y="0"/>
                            </a:cubicBezTo>
                            <a:cubicBezTo>
                              <a:pt x="3061249" y="-61195"/>
                              <a:pt x="3103384" y="24748"/>
                              <a:pt x="3302124" y="0"/>
                            </a:cubicBezTo>
                            <a:cubicBezTo>
                              <a:pt x="3500864" y="-24748"/>
                              <a:pt x="3697063" y="25424"/>
                              <a:pt x="3848068" y="0"/>
                            </a:cubicBezTo>
                            <a:cubicBezTo>
                              <a:pt x="4255133" y="-109357"/>
                              <a:pt x="4557087" y="407108"/>
                              <a:pt x="4605888" y="757820"/>
                            </a:cubicBezTo>
                            <a:cubicBezTo>
                              <a:pt x="4647051" y="929067"/>
                              <a:pt x="4568479" y="1104139"/>
                              <a:pt x="4605888" y="1202395"/>
                            </a:cubicBezTo>
                            <a:cubicBezTo>
                              <a:pt x="4643297" y="1300652"/>
                              <a:pt x="4594399" y="1466669"/>
                              <a:pt x="4605888" y="1707593"/>
                            </a:cubicBezTo>
                            <a:cubicBezTo>
                              <a:pt x="4617377" y="1948517"/>
                              <a:pt x="4551372" y="1986903"/>
                              <a:pt x="4605888" y="2212792"/>
                            </a:cubicBezTo>
                            <a:cubicBezTo>
                              <a:pt x="4660404" y="2438681"/>
                              <a:pt x="4571186" y="2572010"/>
                              <a:pt x="4605888" y="2687678"/>
                            </a:cubicBezTo>
                            <a:cubicBezTo>
                              <a:pt x="4640590" y="2803346"/>
                              <a:pt x="4601372" y="3030848"/>
                              <a:pt x="4605888" y="3253501"/>
                            </a:cubicBezTo>
                            <a:cubicBezTo>
                              <a:pt x="4610404" y="3476154"/>
                              <a:pt x="4586313" y="3528191"/>
                              <a:pt x="4605888" y="3789011"/>
                            </a:cubicBezTo>
                            <a:cubicBezTo>
                              <a:pt x="4511495" y="4223043"/>
                              <a:pt x="4164536" y="4476408"/>
                              <a:pt x="3848068" y="4546831"/>
                            </a:cubicBezTo>
                            <a:cubicBezTo>
                              <a:pt x="3636136" y="4555034"/>
                              <a:pt x="3416514" y="4514374"/>
                              <a:pt x="3302124" y="4546831"/>
                            </a:cubicBezTo>
                            <a:cubicBezTo>
                              <a:pt x="3187734" y="4579288"/>
                              <a:pt x="2909464" y="4491563"/>
                              <a:pt x="2787083" y="4546831"/>
                            </a:cubicBezTo>
                            <a:cubicBezTo>
                              <a:pt x="2664702" y="4602099"/>
                              <a:pt x="2572785" y="4530765"/>
                              <a:pt x="2364749" y="4546831"/>
                            </a:cubicBezTo>
                            <a:cubicBezTo>
                              <a:pt x="2156713" y="4562897"/>
                              <a:pt x="2098572" y="4522904"/>
                              <a:pt x="1911513" y="4546831"/>
                            </a:cubicBezTo>
                            <a:cubicBezTo>
                              <a:pt x="1724454" y="4570758"/>
                              <a:pt x="1613442" y="4508465"/>
                              <a:pt x="1334666" y="4546831"/>
                            </a:cubicBezTo>
                            <a:cubicBezTo>
                              <a:pt x="1055890" y="4585197"/>
                              <a:pt x="994954" y="4536247"/>
                              <a:pt x="757820" y="4546831"/>
                            </a:cubicBezTo>
                            <a:cubicBezTo>
                              <a:pt x="395432" y="4657997"/>
                              <a:pt x="-97504" y="4258961"/>
                              <a:pt x="0" y="3789011"/>
                            </a:cubicBezTo>
                            <a:cubicBezTo>
                              <a:pt x="-26291" y="3622339"/>
                              <a:pt x="24533" y="3469323"/>
                              <a:pt x="0" y="3253501"/>
                            </a:cubicBezTo>
                            <a:cubicBezTo>
                              <a:pt x="-24533" y="3037679"/>
                              <a:pt x="4809" y="2963335"/>
                              <a:pt x="0" y="2839238"/>
                            </a:cubicBezTo>
                            <a:cubicBezTo>
                              <a:pt x="-4809" y="2715141"/>
                              <a:pt x="19142" y="2477553"/>
                              <a:pt x="0" y="2334039"/>
                            </a:cubicBezTo>
                            <a:cubicBezTo>
                              <a:pt x="-19142" y="2190525"/>
                              <a:pt x="431" y="2045567"/>
                              <a:pt x="0" y="1889465"/>
                            </a:cubicBezTo>
                            <a:cubicBezTo>
                              <a:pt x="-431" y="1733363"/>
                              <a:pt x="41652" y="1589655"/>
                              <a:pt x="0" y="1353954"/>
                            </a:cubicBezTo>
                            <a:cubicBezTo>
                              <a:pt x="-41652" y="1118253"/>
                              <a:pt x="24079" y="917779"/>
                              <a:pt x="0" y="7578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First choice of Server OS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Safety &amp; stability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4CC72E-9959-E279-CD47-572314D8A11D}"/>
                  </a:ext>
                </a:extLst>
              </p:cNvPr>
              <p:cNvSpPr/>
              <p:nvPr/>
            </p:nvSpPr>
            <p:spPr>
              <a:xfrm>
                <a:off x="1730019" y="1864092"/>
                <a:ext cx="3091430" cy="41771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MY" sz="2400" b="1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Server</a:t>
                </a:r>
              </a:p>
            </p:txBody>
          </p:sp>
        </p:grpSp>
        <p:pic>
          <p:nvPicPr>
            <p:cNvPr id="19" name="Picture 6" descr="US Windows Dedicated Server | Managed Services | 24x7 Support | GBNetwork.MY">
              <a:extLst>
                <a:ext uri="{FF2B5EF4-FFF2-40B4-BE49-F238E27FC236}">
                  <a16:creationId xmlns:a16="http://schemas.microsoft.com/office/drawing/2014/main" id="{B1B3E656-C358-9EF1-8190-D762B3C13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094" y="3052115"/>
              <a:ext cx="2044414" cy="1994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49597-BA8B-2D82-6759-D077B69121D7}"/>
              </a:ext>
            </a:extLst>
          </p:cNvPr>
          <p:cNvGrpSpPr/>
          <p:nvPr/>
        </p:nvGrpSpPr>
        <p:grpSpPr>
          <a:xfrm>
            <a:off x="24796963" y="2399324"/>
            <a:ext cx="3267005" cy="3962400"/>
            <a:chOff x="4457399" y="2387600"/>
            <a:chExt cx="3267005" cy="3962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0216E35-FF32-22DC-CF59-7B57C48DAFF5}"/>
                </a:ext>
              </a:extLst>
            </p:cNvPr>
            <p:cNvGrpSpPr/>
            <p:nvPr/>
          </p:nvGrpSpPr>
          <p:grpSpPr>
            <a:xfrm>
              <a:off x="4457399" y="2387600"/>
              <a:ext cx="3267005" cy="3962400"/>
              <a:chOff x="939235" y="1684710"/>
              <a:chExt cx="4672999" cy="479997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E2CF0DB-C5B5-0F4D-BA68-28F9FE290FB0}"/>
                  </a:ext>
                </a:extLst>
              </p:cNvPr>
              <p:cNvSpPr/>
              <p:nvPr/>
            </p:nvSpPr>
            <p:spPr>
              <a:xfrm>
                <a:off x="939235" y="1684710"/>
                <a:ext cx="4672999" cy="4799979"/>
              </a:xfrm>
              <a:prstGeom prst="roundRect">
                <a:avLst/>
              </a:prstGeom>
              <a:solidFill>
                <a:srgbClr val="F5DBE4">
                  <a:alpha val="55000"/>
                </a:srgbClr>
              </a:solidFill>
              <a:ln w="28575">
                <a:solidFill>
                  <a:srgbClr val="C53A6A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05888"/>
                          <a:gd name="connsiteY0" fmla="*/ 757820 h 4546831"/>
                          <a:gd name="connsiteX1" fmla="*/ 757820 w 4605888"/>
                          <a:gd name="connsiteY1" fmla="*/ 0 h 4546831"/>
                          <a:gd name="connsiteX2" fmla="*/ 1272861 w 4605888"/>
                          <a:gd name="connsiteY2" fmla="*/ 0 h 4546831"/>
                          <a:gd name="connsiteX3" fmla="*/ 1726098 w 4605888"/>
                          <a:gd name="connsiteY3" fmla="*/ 0 h 4546831"/>
                          <a:gd name="connsiteX4" fmla="*/ 2148432 w 4605888"/>
                          <a:gd name="connsiteY4" fmla="*/ 0 h 4546831"/>
                          <a:gd name="connsiteX5" fmla="*/ 2601668 w 4605888"/>
                          <a:gd name="connsiteY5" fmla="*/ 0 h 4546831"/>
                          <a:gd name="connsiteX6" fmla="*/ 3147612 w 4605888"/>
                          <a:gd name="connsiteY6" fmla="*/ 0 h 4546831"/>
                          <a:gd name="connsiteX7" fmla="*/ 3848068 w 4605888"/>
                          <a:gd name="connsiteY7" fmla="*/ 0 h 4546831"/>
                          <a:gd name="connsiteX8" fmla="*/ 4605888 w 4605888"/>
                          <a:gd name="connsiteY8" fmla="*/ 757820 h 4546831"/>
                          <a:gd name="connsiteX9" fmla="*/ 4605888 w 4605888"/>
                          <a:gd name="connsiteY9" fmla="*/ 1263019 h 4546831"/>
                          <a:gd name="connsiteX10" fmla="*/ 4605888 w 4605888"/>
                          <a:gd name="connsiteY10" fmla="*/ 1768217 h 4546831"/>
                          <a:gd name="connsiteX11" fmla="*/ 4605888 w 4605888"/>
                          <a:gd name="connsiteY11" fmla="*/ 2212792 h 4546831"/>
                          <a:gd name="connsiteX12" fmla="*/ 4605888 w 4605888"/>
                          <a:gd name="connsiteY12" fmla="*/ 2778614 h 4546831"/>
                          <a:gd name="connsiteX13" fmla="*/ 4605888 w 4605888"/>
                          <a:gd name="connsiteY13" fmla="*/ 3283813 h 4546831"/>
                          <a:gd name="connsiteX14" fmla="*/ 4605888 w 4605888"/>
                          <a:gd name="connsiteY14" fmla="*/ 3789011 h 4546831"/>
                          <a:gd name="connsiteX15" fmla="*/ 3848068 w 4605888"/>
                          <a:gd name="connsiteY15" fmla="*/ 4546831 h 4546831"/>
                          <a:gd name="connsiteX16" fmla="*/ 3271222 w 4605888"/>
                          <a:gd name="connsiteY16" fmla="*/ 4546831 h 4546831"/>
                          <a:gd name="connsiteX17" fmla="*/ 2817985 w 4605888"/>
                          <a:gd name="connsiteY17" fmla="*/ 4546831 h 4546831"/>
                          <a:gd name="connsiteX18" fmla="*/ 2302944 w 4605888"/>
                          <a:gd name="connsiteY18" fmla="*/ 4546831 h 4546831"/>
                          <a:gd name="connsiteX19" fmla="*/ 1880610 w 4605888"/>
                          <a:gd name="connsiteY19" fmla="*/ 4546831 h 4546831"/>
                          <a:gd name="connsiteX20" fmla="*/ 1303764 w 4605888"/>
                          <a:gd name="connsiteY20" fmla="*/ 4546831 h 4546831"/>
                          <a:gd name="connsiteX21" fmla="*/ 757820 w 4605888"/>
                          <a:gd name="connsiteY21" fmla="*/ 4546831 h 4546831"/>
                          <a:gd name="connsiteX22" fmla="*/ 0 w 4605888"/>
                          <a:gd name="connsiteY22" fmla="*/ 3789011 h 4546831"/>
                          <a:gd name="connsiteX23" fmla="*/ 0 w 4605888"/>
                          <a:gd name="connsiteY23" fmla="*/ 3283813 h 4546831"/>
                          <a:gd name="connsiteX24" fmla="*/ 0 w 4605888"/>
                          <a:gd name="connsiteY24" fmla="*/ 2778614 h 4546831"/>
                          <a:gd name="connsiteX25" fmla="*/ 0 w 4605888"/>
                          <a:gd name="connsiteY25" fmla="*/ 2243104 h 4546831"/>
                          <a:gd name="connsiteX26" fmla="*/ 0 w 4605888"/>
                          <a:gd name="connsiteY26" fmla="*/ 1677281 h 4546831"/>
                          <a:gd name="connsiteX27" fmla="*/ 0 w 4605888"/>
                          <a:gd name="connsiteY27" fmla="*/ 757820 h 454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4605888" h="4546831" fill="none" extrusionOk="0">
                            <a:moveTo>
                              <a:pt x="0" y="757820"/>
                            </a:moveTo>
                            <a:cubicBezTo>
                              <a:pt x="-14116" y="383297"/>
                              <a:pt x="304093" y="-110836"/>
                              <a:pt x="757820" y="0"/>
                            </a:cubicBezTo>
                            <a:cubicBezTo>
                              <a:pt x="950503" y="-30936"/>
                              <a:pt x="1147001" y="49972"/>
                              <a:pt x="1272861" y="0"/>
                            </a:cubicBezTo>
                            <a:cubicBezTo>
                              <a:pt x="1398721" y="-49972"/>
                              <a:pt x="1550269" y="25299"/>
                              <a:pt x="1726098" y="0"/>
                            </a:cubicBezTo>
                            <a:cubicBezTo>
                              <a:pt x="1901927" y="-25299"/>
                              <a:pt x="2050333" y="47164"/>
                              <a:pt x="2148432" y="0"/>
                            </a:cubicBezTo>
                            <a:cubicBezTo>
                              <a:pt x="2246531" y="-47164"/>
                              <a:pt x="2401395" y="47408"/>
                              <a:pt x="2601668" y="0"/>
                            </a:cubicBezTo>
                            <a:cubicBezTo>
                              <a:pt x="2801941" y="-47408"/>
                              <a:pt x="2990149" y="44878"/>
                              <a:pt x="3147612" y="0"/>
                            </a:cubicBezTo>
                            <a:cubicBezTo>
                              <a:pt x="3305075" y="-44878"/>
                              <a:pt x="3513721" y="12880"/>
                              <a:pt x="3848068" y="0"/>
                            </a:cubicBezTo>
                            <a:cubicBezTo>
                              <a:pt x="4361906" y="3030"/>
                              <a:pt x="4648352" y="383288"/>
                              <a:pt x="4605888" y="757820"/>
                            </a:cubicBezTo>
                            <a:cubicBezTo>
                              <a:pt x="4645211" y="867017"/>
                              <a:pt x="4600989" y="1020514"/>
                              <a:pt x="4605888" y="1263019"/>
                            </a:cubicBezTo>
                            <a:cubicBezTo>
                              <a:pt x="4610787" y="1505524"/>
                              <a:pt x="4583672" y="1590745"/>
                              <a:pt x="4605888" y="1768217"/>
                            </a:cubicBezTo>
                            <a:cubicBezTo>
                              <a:pt x="4628104" y="1945689"/>
                              <a:pt x="4565448" y="2080859"/>
                              <a:pt x="4605888" y="2212792"/>
                            </a:cubicBezTo>
                            <a:cubicBezTo>
                              <a:pt x="4646328" y="2344725"/>
                              <a:pt x="4573178" y="2563248"/>
                              <a:pt x="4605888" y="2778614"/>
                            </a:cubicBezTo>
                            <a:cubicBezTo>
                              <a:pt x="4638598" y="2993980"/>
                              <a:pt x="4573236" y="3167667"/>
                              <a:pt x="4605888" y="3283813"/>
                            </a:cubicBezTo>
                            <a:cubicBezTo>
                              <a:pt x="4638540" y="3399959"/>
                              <a:pt x="4547301" y="3589249"/>
                              <a:pt x="4605888" y="3789011"/>
                            </a:cubicBezTo>
                            <a:cubicBezTo>
                              <a:pt x="4561013" y="4156200"/>
                              <a:pt x="4351216" y="4455275"/>
                              <a:pt x="3848068" y="4546831"/>
                            </a:cubicBezTo>
                            <a:cubicBezTo>
                              <a:pt x="3674190" y="4560686"/>
                              <a:pt x="3503846" y="4532364"/>
                              <a:pt x="3271222" y="4546831"/>
                            </a:cubicBezTo>
                            <a:cubicBezTo>
                              <a:pt x="3038598" y="4561298"/>
                              <a:pt x="3009275" y="4503110"/>
                              <a:pt x="2817985" y="4546831"/>
                            </a:cubicBezTo>
                            <a:cubicBezTo>
                              <a:pt x="2626695" y="4590552"/>
                              <a:pt x="2409615" y="4505839"/>
                              <a:pt x="2302944" y="4546831"/>
                            </a:cubicBezTo>
                            <a:cubicBezTo>
                              <a:pt x="2196273" y="4587823"/>
                              <a:pt x="2081585" y="4514332"/>
                              <a:pt x="1880610" y="4546831"/>
                            </a:cubicBezTo>
                            <a:cubicBezTo>
                              <a:pt x="1679635" y="4579330"/>
                              <a:pt x="1430220" y="4522815"/>
                              <a:pt x="1303764" y="4546831"/>
                            </a:cubicBezTo>
                            <a:cubicBezTo>
                              <a:pt x="1177308" y="4570847"/>
                              <a:pt x="897545" y="4509706"/>
                              <a:pt x="757820" y="4546831"/>
                            </a:cubicBezTo>
                            <a:cubicBezTo>
                              <a:pt x="366331" y="4442149"/>
                              <a:pt x="11497" y="4164358"/>
                              <a:pt x="0" y="3789011"/>
                            </a:cubicBezTo>
                            <a:cubicBezTo>
                              <a:pt x="-56288" y="3555688"/>
                              <a:pt x="11112" y="3437989"/>
                              <a:pt x="0" y="3283813"/>
                            </a:cubicBezTo>
                            <a:cubicBezTo>
                              <a:pt x="-11112" y="3129637"/>
                              <a:pt x="55779" y="2950826"/>
                              <a:pt x="0" y="2778614"/>
                            </a:cubicBezTo>
                            <a:cubicBezTo>
                              <a:pt x="-55779" y="2606402"/>
                              <a:pt x="17392" y="2474888"/>
                              <a:pt x="0" y="2243104"/>
                            </a:cubicBezTo>
                            <a:cubicBezTo>
                              <a:pt x="-17392" y="2011320"/>
                              <a:pt x="62427" y="1816064"/>
                              <a:pt x="0" y="1677281"/>
                            </a:cubicBezTo>
                            <a:cubicBezTo>
                              <a:pt x="-62427" y="1538498"/>
                              <a:pt x="91701" y="1186109"/>
                              <a:pt x="0" y="757820"/>
                            </a:cubicBezTo>
                            <a:close/>
                          </a:path>
                          <a:path w="4605888" h="4546831" stroke="0" extrusionOk="0">
                            <a:moveTo>
                              <a:pt x="0" y="757820"/>
                            </a:moveTo>
                            <a:cubicBezTo>
                              <a:pt x="-90300" y="283589"/>
                              <a:pt x="259242" y="30043"/>
                              <a:pt x="757820" y="0"/>
                            </a:cubicBezTo>
                            <a:cubicBezTo>
                              <a:pt x="985400" y="-8763"/>
                              <a:pt x="1175090" y="46332"/>
                              <a:pt x="1334666" y="0"/>
                            </a:cubicBezTo>
                            <a:cubicBezTo>
                              <a:pt x="1494242" y="-46332"/>
                              <a:pt x="1634287" y="15932"/>
                              <a:pt x="1818805" y="0"/>
                            </a:cubicBezTo>
                            <a:cubicBezTo>
                              <a:pt x="2003323" y="-15932"/>
                              <a:pt x="2129413" y="27149"/>
                              <a:pt x="2272042" y="0"/>
                            </a:cubicBezTo>
                            <a:cubicBezTo>
                              <a:pt x="2414671" y="-27149"/>
                              <a:pt x="2574721" y="61195"/>
                              <a:pt x="2817985" y="0"/>
                            </a:cubicBezTo>
                            <a:cubicBezTo>
                              <a:pt x="3061249" y="-61195"/>
                              <a:pt x="3103384" y="24748"/>
                              <a:pt x="3302124" y="0"/>
                            </a:cubicBezTo>
                            <a:cubicBezTo>
                              <a:pt x="3500864" y="-24748"/>
                              <a:pt x="3697063" y="25424"/>
                              <a:pt x="3848068" y="0"/>
                            </a:cubicBezTo>
                            <a:cubicBezTo>
                              <a:pt x="4255133" y="-109357"/>
                              <a:pt x="4557087" y="407108"/>
                              <a:pt x="4605888" y="757820"/>
                            </a:cubicBezTo>
                            <a:cubicBezTo>
                              <a:pt x="4647051" y="929067"/>
                              <a:pt x="4568479" y="1104139"/>
                              <a:pt x="4605888" y="1202395"/>
                            </a:cubicBezTo>
                            <a:cubicBezTo>
                              <a:pt x="4643297" y="1300652"/>
                              <a:pt x="4594399" y="1466669"/>
                              <a:pt x="4605888" y="1707593"/>
                            </a:cubicBezTo>
                            <a:cubicBezTo>
                              <a:pt x="4617377" y="1948517"/>
                              <a:pt x="4551372" y="1986903"/>
                              <a:pt x="4605888" y="2212792"/>
                            </a:cubicBezTo>
                            <a:cubicBezTo>
                              <a:pt x="4660404" y="2438681"/>
                              <a:pt x="4571186" y="2572010"/>
                              <a:pt x="4605888" y="2687678"/>
                            </a:cubicBezTo>
                            <a:cubicBezTo>
                              <a:pt x="4640590" y="2803346"/>
                              <a:pt x="4601372" y="3030848"/>
                              <a:pt x="4605888" y="3253501"/>
                            </a:cubicBezTo>
                            <a:cubicBezTo>
                              <a:pt x="4610404" y="3476154"/>
                              <a:pt x="4586313" y="3528191"/>
                              <a:pt x="4605888" y="3789011"/>
                            </a:cubicBezTo>
                            <a:cubicBezTo>
                              <a:pt x="4511495" y="4223043"/>
                              <a:pt x="4164536" y="4476408"/>
                              <a:pt x="3848068" y="4546831"/>
                            </a:cubicBezTo>
                            <a:cubicBezTo>
                              <a:pt x="3636136" y="4555034"/>
                              <a:pt x="3416514" y="4514374"/>
                              <a:pt x="3302124" y="4546831"/>
                            </a:cubicBezTo>
                            <a:cubicBezTo>
                              <a:pt x="3187734" y="4579288"/>
                              <a:pt x="2909464" y="4491563"/>
                              <a:pt x="2787083" y="4546831"/>
                            </a:cubicBezTo>
                            <a:cubicBezTo>
                              <a:pt x="2664702" y="4602099"/>
                              <a:pt x="2572785" y="4530765"/>
                              <a:pt x="2364749" y="4546831"/>
                            </a:cubicBezTo>
                            <a:cubicBezTo>
                              <a:pt x="2156713" y="4562897"/>
                              <a:pt x="2098572" y="4522904"/>
                              <a:pt x="1911513" y="4546831"/>
                            </a:cubicBezTo>
                            <a:cubicBezTo>
                              <a:pt x="1724454" y="4570758"/>
                              <a:pt x="1613442" y="4508465"/>
                              <a:pt x="1334666" y="4546831"/>
                            </a:cubicBezTo>
                            <a:cubicBezTo>
                              <a:pt x="1055890" y="4585197"/>
                              <a:pt x="994954" y="4536247"/>
                              <a:pt x="757820" y="4546831"/>
                            </a:cubicBezTo>
                            <a:cubicBezTo>
                              <a:pt x="395432" y="4657997"/>
                              <a:pt x="-97504" y="4258961"/>
                              <a:pt x="0" y="3789011"/>
                            </a:cubicBezTo>
                            <a:cubicBezTo>
                              <a:pt x="-26291" y="3622339"/>
                              <a:pt x="24533" y="3469323"/>
                              <a:pt x="0" y="3253501"/>
                            </a:cubicBezTo>
                            <a:cubicBezTo>
                              <a:pt x="-24533" y="3037679"/>
                              <a:pt x="4809" y="2963335"/>
                              <a:pt x="0" y="2839238"/>
                            </a:cubicBezTo>
                            <a:cubicBezTo>
                              <a:pt x="-4809" y="2715141"/>
                              <a:pt x="19142" y="2477553"/>
                              <a:pt x="0" y="2334039"/>
                            </a:cubicBezTo>
                            <a:cubicBezTo>
                              <a:pt x="-19142" y="2190525"/>
                              <a:pt x="431" y="2045567"/>
                              <a:pt x="0" y="1889465"/>
                            </a:cubicBezTo>
                            <a:cubicBezTo>
                              <a:pt x="-431" y="1733363"/>
                              <a:pt x="41652" y="1589655"/>
                              <a:pt x="0" y="1353954"/>
                            </a:cubicBezTo>
                            <a:cubicBezTo>
                              <a:pt x="-41652" y="1118253"/>
                              <a:pt x="24079" y="917779"/>
                              <a:pt x="0" y="7578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Suitable for Software Engineer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System Management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82EB716-5055-8751-77E8-AAF7B3E07881}"/>
                  </a:ext>
                </a:extLst>
              </p:cNvPr>
              <p:cNvSpPr/>
              <p:nvPr/>
            </p:nvSpPr>
            <p:spPr>
              <a:xfrm>
                <a:off x="1080243" y="1878345"/>
                <a:ext cx="4390980" cy="417713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MY" sz="2400" b="1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Development Environment</a:t>
                </a:r>
              </a:p>
            </p:txBody>
          </p:sp>
        </p:grpSp>
        <p:pic>
          <p:nvPicPr>
            <p:cNvPr id="24" name="Picture 10" descr="Top 3 Important Job Skills for Software Engineers - Great Learning">
              <a:extLst>
                <a:ext uri="{FF2B5EF4-FFF2-40B4-BE49-F238E27FC236}">
                  <a16:creationId xmlns:a16="http://schemas.microsoft.com/office/drawing/2014/main" id="{8EEF0C2F-FC94-5592-C778-1F63927D2A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8" r="8658"/>
            <a:stretch/>
          </p:blipFill>
          <p:spPr bwMode="auto">
            <a:xfrm>
              <a:off x="4908771" y="3052115"/>
              <a:ext cx="2364258" cy="1712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9BA72A-87A0-32A6-1FF0-24BC3DBD8C87}"/>
              </a:ext>
            </a:extLst>
          </p:cNvPr>
          <p:cNvGrpSpPr/>
          <p:nvPr/>
        </p:nvGrpSpPr>
        <p:grpSpPr>
          <a:xfrm>
            <a:off x="35013131" y="2399324"/>
            <a:ext cx="3267005" cy="3962400"/>
            <a:chOff x="8085189" y="2387600"/>
            <a:chExt cx="3267005" cy="39624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D2EA0E3-4B25-D3F3-D27C-2C2C7CCD6BF4}"/>
                </a:ext>
              </a:extLst>
            </p:cNvPr>
            <p:cNvGrpSpPr/>
            <p:nvPr/>
          </p:nvGrpSpPr>
          <p:grpSpPr>
            <a:xfrm>
              <a:off x="8085189" y="2387600"/>
              <a:ext cx="3267005" cy="3962400"/>
              <a:chOff x="939235" y="1684710"/>
              <a:chExt cx="4672999" cy="479997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D2B9760-5746-E8D8-E5F3-C8161C39B3BC}"/>
                  </a:ext>
                </a:extLst>
              </p:cNvPr>
              <p:cNvSpPr/>
              <p:nvPr/>
            </p:nvSpPr>
            <p:spPr>
              <a:xfrm>
                <a:off x="939235" y="1684710"/>
                <a:ext cx="4672999" cy="4799979"/>
              </a:xfrm>
              <a:prstGeom prst="roundRect">
                <a:avLst/>
              </a:prstGeom>
              <a:solidFill>
                <a:srgbClr val="F5DBE4">
                  <a:alpha val="55000"/>
                </a:srgbClr>
              </a:solidFill>
              <a:ln w="28575">
                <a:solidFill>
                  <a:srgbClr val="C53A6A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05888"/>
                          <a:gd name="connsiteY0" fmla="*/ 757820 h 4546831"/>
                          <a:gd name="connsiteX1" fmla="*/ 757820 w 4605888"/>
                          <a:gd name="connsiteY1" fmla="*/ 0 h 4546831"/>
                          <a:gd name="connsiteX2" fmla="*/ 1272861 w 4605888"/>
                          <a:gd name="connsiteY2" fmla="*/ 0 h 4546831"/>
                          <a:gd name="connsiteX3" fmla="*/ 1726098 w 4605888"/>
                          <a:gd name="connsiteY3" fmla="*/ 0 h 4546831"/>
                          <a:gd name="connsiteX4" fmla="*/ 2148432 w 4605888"/>
                          <a:gd name="connsiteY4" fmla="*/ 0 h 4546831"/>
                          <a:gd name="connsiteX5" fmla="*/ 2601668 w 4605888"/>
                          <a:gd name="connsiteY5" fmla="*/ 0 h 4546831"/>
                          <a:gd name="connsiteX6" fmla="*/ 3147612 w 4605888"/>
                          <a:gd name="connsiteY6" fmla="*/ 0 h 4546831"/>
                          <a:gd name="connsiteX7" fmla="*/ 3848068 w 4605888"/>
                          <a:gd name="connsiteY7" fmla="*/ 0 h 4546831"/>
                          <a:gd name="connsiteX8" fmla="*/ 4605888 w 4605888"/>
                          <a:gd name="connsiteY8" fmla="*/ 757820 h 4546831"/>
                          <a:gd name="connsiteX9" fmla="*/ 4605888 w 4605888"/>
                          <a:gd name="connsiteY9" fmla="*/ 1263019 h 4546831"/>
                          <a:gd name="connsiteX10" fmla="*/ 4605888 w 4605888"/>
                          <a:gd name="connsiteY10" fmla="*/ 1768217 h 4546831"/>
                          <a:gd name="connsiteX11" fmla="*/ 4605888 w 4605888"/>
                          <a:gd name="connsiteY11" fmla="*/ 2212792 h 4546831"/>
                          <a:gd name="connsiteX12" fmla="*/ 4605888 w 4605888"/>
                          <a:gd name="connsiteY12" fmla="*/ 2778614 h 4546831"/>
                          <a:gd name="connsiteX13" fmla="*/ 4605888 w 4605888"/>
                          <a:gd name="connsiteY13" fmla="*/ 3283813 h 4546831"/>
                          <a:gd name="connsiteX14" fmla="*/ 4605888 w 4605888"/>
                          <a:gd name="connsiteY14" fmla="*/ 3789011 h 4546831"/>
                          <a:gd name="connsiteX15" fmla="*/ 3848068 w 4605888"/>
                          <a:gd name="connsiteY15" fmla="*/ 4546831 h 4546831"/>
                          <a:gd name="connsiteX16" fmla="*/ 3271222 w 4605888"/>
                          <a:gd name="connsiteY16" fmla="*/ 4546831 h 4546831"/>
                          <a:gd name="connsiteX17" fmla="*/ 2817985 w 4605888"/>
                          <a:gd name="connsiteY17" fmla="*/ 4546831 h 4546831"/>
                          <a:gd name="connsiteX18" fmla="*/ 2302944 w 4605888"/>
                          <a:gd name="connsiteY18" fmla="*/ 4546831 h 4546831"/>
                          <a:gd name="connsiteX19" fmla="*/ 1880610 w 4605888"/>
                          <a:gd name="connsiteY19" fmla="*/ 4546831 h 4546831"/>
                          <a:gd name="connsiteX20" fmla="*/ 1303764 w 4605888"/>
                          <a:gd name="connsiteY20" fmla="*/ 4546831 h 4546831"/>
                          <a:gd name="connsiteX21" fmla="*/ 757820 w 4605888"/>
                          <a:gd name="connsiteY21" fmla="*/ 4546831 h 4546831"/>
                          <a:gd name="connsiteX22" fmla="*/ 0 w 4605888"/>
                          <a:gd name="connsiteY22" fmla="*/ 3789011 h 4546831"/>
                          <a:gd name="connsiteX23" fmla="*/ 0 w 4605888"/>
                          <a:gd name="connsiteY23" fmla="*/ 3283813 h 4546831"/>
                          <a:gd name="connsiteX24" fmla="*/ 0 w 4605888"/>
                          <a:gd name="connsiteY24" fmla="*/ 2778614 h 4546831"/>
                          <a:gd name="connsiteX25" fmla="*/ 0 w 4605888"/>
                          <a:gd name="connsiteY25" fmla="*/ 2243104 h 4546831"/>
                          <a:gd name="connsiteX26" fmla="*/ 0 w 4605888"/>
                          <a:gd name="connsiteY26" fmla="*/ 1677281 h 4546831"/>
                          <a:gd name="connsiteX27" fmla="*/ 0 w 4605888"/>
                          <a:gd name="connsiteY27" fmla="*/ 757820 h 454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4605888" h="4546831" fill="none" extrusionOk="0">
                            <a:moveTo>
                              <a:pt x="0" y="757820"/>
                            </a:moveTo>
                            <a:cubicBezTo>
                              <a:pt x="-14116" y="383297"/>
                              <a:pt x="304093" y="-110836"/>
                              <a:pt x="757820" y="0"/>
                            </a:cubicBezTo>
                            <a:cubicBezTo>
                              <a:pt x="950503" y="-30936"/>
                              <a:pt x="1147001" y="49972"/>
                              <a:pt x="1272861" y="0"/>
                            </a:cubicBezTo>
                            <a:cubicBezTo>
                              <a:pt x="1398721" y="-49972"/>
                              <a:pt x="1550269" y="25299"/>
                              <a:pt x="1726098" y="0"/>
                            </a:cubicBezTo>
                            <a:cubicBezTo>
                              <a:pt x="1901927" y="-25299"/>
                              <a:pt x="2050333" y="47164"/>
                              <a:pt x="2148432" y="0"/>
                            </a:cubicBezTo>
                            <a:cubicBezTo>
                              <a:pt x="2246531" y="-47164"/>
                              <a:pt x="2401395" y="47408"/>
                              <a:pt x="2601668" y="0"/>
                            </a:cubicBezTo>
                            <a:cubicBezTo>
                              <a:pt x="2801941" y="-47408"/>
                              <a:pt x="2990149" y="44878"/>
                              <a:pt x="3147612" y="0"/>
                            </a:cubicBezTo>
                            <a:cubicBezTo>
                              <a:pt x="3305075" y="-44878"/>
                              <a:pt x="3513721" y="12880"/>
                              <a:pt x="3848068" y="0"/>
                            </a:cubicBezTo>
                            <a:cubicBezTo>
                              <a:pt x="4361906" y="3030"/>
                              <a:pt x="4648352" y="383288"/>
                              <a:pt x="4605888" y="757820"/>
                            </a:cubicBezTo>
                            <a:cubicBezTo>
                              <a:pt x="4645211" y="867017"/>
                              <a:pt x="4600989" y="1020514"/>
                              <a:pt x="4605888" y="1263019"/>
                            </a:cubicBezTo>
                            <a:cubicBezTo>
                              <a:pt x="4610787" y="1505524"/>
                              <a:pt x="4583672" y="1590745"/>
                              <a:pt x="4605888" y="1768217"/>
                            </a:cubicBezTo>
                            <a:cubicBezTo>
                              <a:pt x="4628104" y="1945689"/>
                              <a:pt x="4565448" y="2080859"/>
                              <a:pt x="4605888" y="2212792"/>
                            </a:cubicBezTo>
                            <a:cubicBezTo>
                              <a:pt x="4646328" y="2344725"/>
                              <a:pt x="4573178" y="2563248"/>
                              <a:pt x="4605888" y="2778614"/>
                            </a:cubicBezTo>
                            <a:cubicBezTo>
                              <a:pt x="4638598" y="2993980"/>
                              <a:pt x="4573236" y="3167667"/>
                              <a:pt x="4605888" y="3283813"/>
                            </a:cubicBezTo>
                            <a:cubicBezTo>
                              <a:pt x="4638540" y="3399959"/>
                              <a:pt x="4547301" y="3589249"/>
                              <a:pt x="4605888" y="3789011"/>
                            </a:cubicBezTo>
                            <a:cubicBezTo>
                              <a:pt x="4561013" y="4156200"/>
                              <a:pt x="4351216" y="4455275"/>
                              <a:pt x="3848068" y="4546831"/>
                            </a:cubicBezTo>
                            <a:cubicBezTo>
                              <a:pt x="3674190" y="4560686"/>
                              <a:pt x="3503846" y="4532364"/>
                              <a:pt x="3271222" y="4546831"/>
                            </a:cubicBezTo>
                            <a:cubicBezTo>
                              <a:pt x="3038598" y="4561298"/>
                              <a:pt x="3009275" y="4503110"/>
                              <a:pt x="2817985" y="4546831"/>
                            </a:cubicBezTo>
                            <a:cubicBezTo>
                              <a:pt x="2626695" y="4590552"/>
                              <a:pt x="2409615" y="4505839"/>
                              <a:pt x="2302944" y="4546831"/>
                            </a:cubicBezTo>
                            <a:cubicBezTo>
                              <a:pt x="2196273" y="4587823"/>
                              <a:pt x="2081585" y="4514332"/>
                              <a:pt x="1880610" y="4546831"/>
                            </a:cubicBezTo>
                            <a:cubicBezTo>
                              <a:pt x="1679635" y="4579330"/>
                              <a:pt x="1430220" y="4522815"/>
                              <a:pt x="1303764" y="4546831"/>
                            </a:cubicBezTo>
                            <a:cubicBezTo>
                              <a:pt x="1177308" y="4570847"/>
                              <a:pt x="897545" y="4509706"/>
                              <a:pt x="757820" y="4546831"/>
                            </a:cubicBezTo>
                            <a:cubicBezTo>
                              <a:pt x="366331" y="4442149"/>
                              <a:pt x="11497" y="4164358"/>
                              <a:pt x="0" y="3789011"/>
                            </a:cubicBezTo>
                            <a:cubicBezTo>
                              <a:pt x="-56288" y="3555688"/>
                              <a:pt x="11112" y="3437989"/>
                              <a:pt x="0" y="3283813"/>
                            </a:cubicBezTo>
                            <a:cubicBezTo>
                              <a:pt x="-11112" y="3129637"/>
                              <a:pt x="55779" y="2950826"/>
                              <a:pt x="0" y="2778614"/>
                            </a:cubicBezTo>
                            <a:cubicBezTo>
                              <a:pt x="-55779" y="2606402"/>
                              <a:pt x="17392" y="2474888"/>
                              <a:pt x="0" y="2243104"/>
                            </a:cubicBezTo>
                            <a:cubicBezTo>
                              <a:pt x="-17392" y="2011320"/>
                              <a:pt x="62427" y="1816064"/>
                              <a:pt x="0" y="1677281"/>
                            </a:cubicBezTo>
                            <a:cubicBezTo>
                              <a:pt x="-62427" y="1538498"/>
                              <a:pt x="91701" y="1186109"/>
                              <a:pt x="0" y="757820"/>
                            </a:cubicBezTo>
                            <a:close/>
                          </a:path>
                          <a:path w="4605888" h="4546831" stroke="0" extrusionOk="0">
                            <a:moveTo>
                              <a:pt x="0" y="757820"/>
                            </a:moveTo>
                            <a:cubicBezTo>
                              <a:pt x="-90300" y="283589"/>
                              <a:pt x="259242" y="30043"/>
                              <a:pt x="757820" y="0"/>
                            </a:cubicBezTo>
                            <a:cubicBezTo>
                              <a:pt x="985400" y="-8763"/>
                              <a:pt x="1175090" y="46332"/>
                              <a:pt x="1334666" y="0"/>
                            </a:cubicBezTo>
                            <a:cubicBezTo>
                              <a:pt x="1494242" y="-46332"/>
                              <a:pt x="1634287" y="15932"/>
                              <a:pt x="1818805" y="0"/>
                            </a:cubicBezTo>
                            <a:cubicBezTo>
                              <a:pt x="2003323" y="-15932"/>
                              <a:pt x="2129413" y="27149"/>
                              <a:pt x="2272042" y="0"/>
                            </a:cubicBezTo>
                            <a:cubicBezTo>
                              <a:pt x="2414671" y="-27149"/>
                              <a:pt x="2574721" y="61195"/>
                              <a:pt x="2817985" y="0"/>
                            </a:cubicBezTo>
                            <a:cubicBezTo>
                              <a:pt x="3061249" y="-61195"/>
                              <a:pt x="3103384" y="24748"/>
                              <a:pt x="3302124" y="0"/>
                            </a:cubicBezTo>
                            <a:cubicBezTo>
                              <a:pt x="3500864" y="-24748"/>
                              <a:pt x="3697063" y="25424"/>
                              <a:pt x="3848068" y="0"/>
                            </a:cubicBezTo>
                            <a:cubicBezTo>
                              <a:pt x="4255133" y="-109357"/>
                              <a:pt x="4557087" y="407108"/>
                              <a:pt x="4605888" y="757820"/>
                            </a:cubicBezTo>
                            <a:cubicBezTo>
                              <a:pt x="4647051" y="929067"/>
                              <a:pt x="4568479" y="1104139"/>
                              <a:pt x="4605888" y="1202395"/>
                            </a:cubicBezTo>
                            <a:cubicBezTo>
                              <a:pt x="4643297" y="1300652"/>
                              <a:pt x="4594399" y="1466669"/>
                              <a:pt x="4605888" y="1707593"/>
                            </a:cubicBezTo>
                            <a:cubicBezTo>
                              <a:pt x="4617377" y="1948517"/>
                              <a:pt x="4551372" y="1986903"/>
                              <a:pt x="4605888" y="2212792"/>
                            </a:cubicBezTo>
                            <a:cubicBezTo>
                              <a:pt x="4660404" y="2438681"/>
                              <a:pt x="4571186" y="2572010"/>
                              <a:pt x="4605888" y="2687678"/>
                            </a:cubicBezTo>
                            <a:cubicBezTo>
                              <a:pt x="4640590" y="2803346"/>
                              <a:pt x="4601372" y="3030848"/>
                              <a:pt x="4605888" y="3253501"/>
                            </a:cubicBezTo>
                            <a:cubicBezTo>
                              <a:pt x="4610404" y="3476154"/>
                              <a:pt x="4586313" y="3528191"/>
                              <a:pt x="4605888" y="3789011"/>
                            </a:cubicBezTo>
                            <a:cubicBezTo>
                              <a:pt x="4511495" y="4223043"/>
                              <a:pt x="4164536" y="4476408"/>
                              <a:pt x="3848068" y="4546831"/>
                            </a:cubicBezTo>
                            <a:cubicBezTo>
                              <a:pt x="3636136" y="4555034"/>
                              <a:pt x="3416514" y="4514374"/>
                              <a:pt x="3302124" y="4546831"/>
                            </a:cubicBezTo>
                            <a:cubicBezTo>
                              <a:pt x="3187734" y="4579288"/>
                              <a:pt x="2909464" y="4491563"/>
                              <a:pt x="2787083" y="4546831"/>
                            </a:cubicBezTo>
                            <a:cubicBezTo>
                              <a:pt x="2664702" y="4602099"/>
                              <a:pt x="2572785" y="4530765"/>
                              <a:pt x="2364749" y="4546831"/>
                            </a:cubicBezTo>
                            <a:cubicBezTo>
                              <a:pt x="2156713" y="4562897"/>
                              <a:pt x="2098572" y="4522904"/>
                              <a:pt x="1911513" y="4546831"/>
                            </a:cubicBezTo>
                            <a:cubicBezTo>
                              <a:pt x="1724454" y="4570758"/>
                              <a:pt x="1613442" y="4508465"/>
                              <a:pt x="1334666" y="4546831"/>
                            </a:cubicBezTo>
                            <a:cubicBezTo>
                              <a:pt x="1055890" y="4585197"/>
                              <a:pt x="994954" y="4536247"/>
                              <a:pt x="757820" y="4546831"/>
                            </a:cubicBezTo>
                            <a:cubicBezTo>
                              <a:pt x="395432" y="4657997"/>
                              <a:pt x="-97504" y="4258961"/>
                              <a:pt x="0" y="3789011"/>
                            </a:cubicBezTo>
                            <a:cubicBezTo>
                              <a:pt x="-26291" y="3622339"/>
                              <a:pt x="24533" y="3469323"/>
                              <a:pt x="0" y="3253501"/>
                            </a:cubicBezTo>
                            <a:cubicBezTo>
                              <a:pt x="-24533" y="3037679"/>
                              <a:pt x="4809" y="2963335"/>
                              <a:pt x="0" y="2839238"/>
                            </a:cubicBezTo>
                            <a:cubicBezTo>
                              <a:pt x="-4809" y="2715141"/>
                              <a:pt x="19142" y="2477553"/>
                              <a:pt x="0" y="2334039"/>
                            </a:cubicBezTo>
                            <a:cubicBezTo>
                              <a:pt x="-19142" y="2190525"/>
                              <a:pt x="431" y="2045567"/>
                              <a:pt x="0" y="1889465"/>
                            </a:cubicBezTo>
                            <a:cubicBezTo>
                              <a:pt x="-431" y="1733363"/>
                              <a:pt x="41652" y="1589655"/>
                              <a:pt x="0" y="1353954"/>
                            </a:cubicBezTo>
                            <a:cubicBezTo>
                              <a:pt x="-41652" y="1118253"/>
                              <a:pt x="24079" y="917779"/>
                              <a:pt x="0" y="7578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Provided tools and Library related open source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AI, Big Data Analysis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971EF7-3900-619E-C973-C0D1AA2A03F1}"/>
                  </a:ext>
                </a:extLst>
              </p:cNvPr>
              <p:cNvSpPr/>
              <p:nvPr/>
            </p:nvSpPr>
            <p:spPr>
              <a:xfrm>
                <a:off x="1730019" y="1864092"/>
                <a:ext cx="3091430" cy="41771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MY" sz="2400" b="1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Computing</a:t>
                </a:r>
              </a:p>
            </p:txBody>
          </p:sp>
        </p:grpSp>
        <p:pic>
          <p:nvPicPr>
            <p:cNvPr id="29" name="Picture 12" descr="Types of cloud computing &amp; Data types">
              <a:extLst>
                <a:ext uri="{FF2B5EF4-FFF2-40B4-BE49-F238E27FC236}">
                  <a16:creationId xmlns:a16="http://schemas.microsoft.com/office/drawing/2014/main" id="{8A24FF6F-5E53-9BC5-0695-238FC60B2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2853" y="3025344"/>
              <a:ext cx="2251676" cy="168875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64CC5BE-70CD-35EB-9744-1AD580316A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218" y="316750"/>
            <a:ext cx="1007590" cy="10075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8E78AC-0A7E-58B2-8E0F-5F5DE7658E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78" y="136211"/>
            <a:ext cx="1262169" cy="12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9405EB-B598-2602-CA54-ABCA5D303682}"/>
              </a:ext>
            </a:extLst>
          </p:cNvPr>
          <p:cNvSpPr/>
          <p:nvPr/>
        </p:nvSpPr>
        <p:spPr>
          <a:xfrm>
            <a:off x="2366216" y="536857"/>
            <a:ext cx="7459568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Application Scenario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404BD0-F5FE-3029-1F62-BFB6B2266EF8}"/>
              </a:ext>
            </a:extLst>
          </p:cNvPr>
          <p:cNvCxnSpPr>
            <a:cxnSpLocks/>
          </p:cNvCxnSpPr>
          <p:nvPr/>
        </p:nvCxnSpPr>
        <p:spPr>
          <a:xfrm>
            <a:off x="2376656" y="1398380"/>
            <a:ext cx="7438684" cy="0"/>
          </a:xfrm>
          <a:prstGeom prst="line">
            <a:avLst/>
          </a:prstGeom>
          <a:ln w="57150">
            <a:solidFill>
              <a:srgbClr val="BD034A">
                <a:alpha val="67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1472B28-231E-AC90-B0B8-163EFADE2892}"/>
              </a:ext>
            </a:extLst>
          </p:cNvPr>
          <p:cNvSpPr/>
          <p:nvPr/>
        </p:nvSpPr>
        <p:spPr>
          <a:xfrm>
            <a:off x="5058090" y="1502691"/>
            <a:ext cx="2075815" cy="49426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MY" sz="3600" b="1" u="sng">
                <a:solidFill>
                  <a:schemeClr val="tx1"/>
                </a:solidFill>
                <a:latin typeface="Agency FB" panose="020B0503020202020204" pitchFamily="34" charset="0"/>
              </a:rPr>
              <a:t>Linux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D52AEE-0155-96CF-FA9A-0D48A23ADB26}"/>
              </a:ext>
            </a:extLst>
          </p:cNvPr>
          <p:cNvGrpSpPr/>
          <p:nvPr/>
        </p:nvGrpSpPr>
        <p:grpSpPr>
          <a:xfrm>
            <a:off x="839799" y="2387600"/>
            <a:ext cx="3267005" cy="3962400"/>
            <a:chOff x="839799" y="2387600"/>
            <a:chExt cx="3267005" cy="39624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0180B7A-5A28-FC45-7FE6-25EA2A6C103D}"/>
                </a:ext>
              </a:extLst>
            </p:cNvPr>
            <p:cNvGrpSpPr/>
            <p:nvPr/>
          </p:nvGrpSpPr>
          <p:grpSpPr>
            <a:xfrm>
              <a:off x="839799" y="2387600"/>
              <a:ext cx="3267005" cy="3962400"/>
              <a:chOff x="939235" y="1684710"/>
              <a:chExt cx="4672999" cy="4799979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1F79466-AD97-9E25-C128-0C4F1DD4E2ED}"/>
                  </a:ext>
                </a:extLst>
              </p:cNvPr>
              <p:cNvSpPr/>
              <p:nvPr/>
            </p:nvSpPr>
            <p:spPr>
              <a:xfrm>
                <a:off x="939235" y="1684710"/>
                <a:ext cx="4672999" cy="4799979"/>
              </a:xfrm>
              <a:prstGeom prst="roundRect">
                <a:avLst/>
              </a:prstGeom>
              <a:solidFill>
                <a:srgbClr val="F5DBE4">
                  <a:alpha val="55000"/>
                </a:srgbClr>
              </a:solidFill>
              <a:ln w="28575">
                <a:solidFill>
                  <a:srgbClr val="C53A6A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05888"/>
                          <a:gd name="connsiteY0" fmla="*/ 757820 h 4546831"/>
                          <a:gd name="connsiteX1" fmla="*/ 757820 w 4605888"/>
                          <a:gd name="connsiteY1" fmla="*/ 0 h 4546831"/>
                          <a:gd name="connsiteX2" fmla="*/ 1272861 w 4605888"/>
                          <a:gd name="connsiteY2" fmla="*/ 0 h 4546831"/>
                          <a:gd name="connsiteX3" fmla="*/ 1726098 w 4605888"/>
                          <a:gd name="connsiteY3" fmla="*/ 0 h 4546831"/>
                          <a:gd name="connsiteX4" fmla="*/ 2148432 w 4605888"/>
                          <a:gd name="connsiteY4" fmla="*/ 0 h 4546831"/>
                          <a:gd name="connsiteX5" fmla="*/ 2601668 w 4605888"/>
                          <a:gd name="connsiteY5" fmla="*/ 0 h 4546831"/>
                          <a:gd name="connsiteX6" fmla="*/ 3147612 w 4605888"/>
                          <a:gd name="connsiteY6" fmla="*/ 0 h 4546831"/>
                          <a:gd name="connsiteX7" fmla="*/ 3848068 w 4605888"/>
                          <a:gd name="connsiteY7" fmla="*/ 0 h 4546831"/>
                          <a:gd name="connsiteX8" fmla="*/ 4605888 w 4605888"/>
                          <a:gd name="connsiteY8" fmla="*/ 757820 h 4546831"/>
                          <a:gd name="connsiteX9" fmla="*/ 4605888 w 4605888"/>
                          <a:gd name="connsiteY9" fmla="*/ 1263019 h 4546831"/>
                          <a:gd name="connsiteX10" fmla="*/ 4605888 w 4605888"/>
                          <a:gd name="connsiteY10" fmla="*/ 1768217 h 4546831"/>
                          <a:gd name="connsiteX11" fmla="*/ 4605888 w 4605888"/>
                          <a:gd name="connsiteY11" fmla="*/ 2212792 h 4546831"/>
                          <a:gd name="connsiteX12" fmla="*/ 4605888 w 4605888"/>
                          <a:gd name="connsiteY12" fmla="*/ 2778614 h 4546831"/>
                          <a:gd name="connsiteX13" fmla="*/ 4605888 w 4605888"/>
                          <a:gd name="connsiteY13" fmla="*/ 3283813 h 4546831"/>
                          <a:gd name="connsiteX14" fmla="*/ 4605888 w 4605888"/>
                          <a:gd name="connsiteY14" fmla="*/ 3789011 h 4546831"/>
                          <a:gd name="connsiteX15" fmla="*/ 3848068 w 4605888"/>
                          <a:gd name="connsiteY15" fmla="*/ 4546831 h 4546831"/>
                          <a:gd name="connsiteX16" fmla="*/ 3271222 w 4605888"/>
                          <a:gd name="connsiteY16" fmla="*/ 4546831 h 4546831"/>
                          <a:gd name="connsiteX17" fmla="*/ 2817985 w 4605888"/>
                          <a:gd name="connsiteY17" fmla="*/ 4546831 h 4546831"/>
                          <a:gd name="connsiteX18" fmla="*/ 2302944 w 4605888"/>
                          <a:gd name="connsiteY18" fmla="*/ 4546831 h 4546831"/>
                          <a:gd name="connsiteX19" fmla="*/ 1880610 w 4605888"/>
                          <a:gd name="connsiteY19" fmla="*/ 4546831 h 4546831"/>
                          <a:gd name="connsiteX20" fmla="*/ 1303764 w 4605888"/>
                          <a:gd name="connsiteY20" fmla="*/ 4546831 h 4546831"/>
                          <a:gd name="connsiteX21" fmla="*/ 757820 w 4605888"/>
                          <a:gd name="connsiteY21" fmla="*/ 4546831 h 4546831"/>
                          <a:gd name="connsiteX22" fmla="*/ 0 w 4605888"/>
                          <a:gd name="connsiteY22" fmla="*/ 3789011 h 4546831"/>
                          <a:gd name="connsiteX23" fmla="*/ 0 w 4605888"/>
                          <a:gd name="connsiteY23" fmla="*/ 3283813 h 4546831"/>
                          <a:gd name="connsiteX24" fmla="*/ 0 w 4605888"/>
                          <a:gd name="connsiteY24" fmla="*/ 2778614 h 4546831"/>
                          <a:gd name="connsiteX25" fmla="*/ 0 w 4605888"/>
                          <a:gd name="connsiteY25" fmla="*/ 2243104 h 4546831"/>
                          <a:gd name="connsiteX26" fmla="*/ 0 w 4605888"/>
                          <a:gd name="connsiteY26" fmla="*/ 1677281 h 4546831"/>
                          <a:gd name="connsiteX27" fmla="*/ 0 w 4605888"/>
                          <a:gd name="connsiteY27" fmla="*/ 757820 h 454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4605888" h="4546831" fill="none" extrusionOk="0">
                            <a:moveTo>
                              <a:pt x="0" y="757820"/>
                            </a:moveTo>
                            <a:cubicBezTo>
                              <a:pt x="-14116" y="383297"/>
                              <a:pt x="304093" y="-110836"/>
                              <a:pt x="757820" y="0"/>
                            </a:cubicBezTo>
                            <a:cubicBezTo>
                              <a:pt x="950503" y="-30936"/>
                              <a:pt x="1147001" y="49972"/>
                              <a:pt x="1272861" y="0"/>
                            </a:cubicBezTo>
                            <a:cubicBezTo>
                              <a:pt x="1398721" y="-49972"/>
                              <a:pt x="1550269" y="25299"/>
                              <a:pt x="1726098" y="0"/>
                            </a:cubicBezTo>
                            <a:cubicBezTo>
                              <a:pt x="1901927" y="-25299"/>
                              <a:pt x="2050333" y="47164"/>
                              <a:pt x="2148432" y="0"/>
                            </a:cubicBezTo>
                            <a:cubicBezTo>
                              <a:pt x="2246531" y="-47164"/>
                              <a:pt x="2401395" y="47408"/>
                              <a:pt x="2601668" y="0"/>
                            </a:cubicBezTo>
                            <a:cubicBezTo>
                              <a:pt x="2801941" y="-47408"/>
                              <a:pt x="2990149" y="44878"/>
                              <a:pt x="3147612" y="0"/>
                            </a:cubicBezTo>
                            <a:cubicBezTo>
                              <a:pt x="3305075" y="-44878"/>
                              <a:pt x="3513721" y="12880"/>
                              <a:pt x="3848068" y="0"/>
                            </a:cubicBezTo>
                            <a:cubicBezTo>
                              <a:pt x="4361906" y="3030"/>
                              <a:pt x="4648352" y="383288"/>
                              <a:pt x="4605888" y="757820"/>
                            </a:cubicBezTo>
                            <a:cubicBezTo>
                              <a:pt x="4645211" y="867017"/>
                              <a:pt x="4600989" y="1020514"/>
                              <a:pt x="4605888" y="1263019"/>
                            </a:cubicBezTo>
                            <a:cubicBezTo>
                              <a:pt x="4610787" y="1505524"/>
                              <a:pt x="4583672" y="1590745"/>
                              <a:pt x="4605888" y="1768217"/>
                            </a:cubicBezTo>
                            <a:cubicBezTo>
                              <a:pt x="4628104" y="1945689"/>
                              <a:pt x="4565448" y="2080859"/>
                              <a:pt x="4605888" y="2212792"/>
                            </a:cubicBezTo>
                            <a:cubicBezTo>
                              <a:pt x="4646328" y="2344725"/>
                              <a:pt x="4573178" y="2563248"/>
                              <a:pt x="4605888" y="2778614"/>
                            </a:cubicBezTo>
                            <a:cubicBezTo>
                              <a:pt x="4638598" y="2993980"/>
                              <a:pt x="4573236" y="3167667"/>
                              <a:pt x="4605888" y="3283813"/>
                            </a:cubicBezTo>
                            <a:cubicBezTo>
                              <a:pt x="4638540" y="3399959"/>
                              <a:pt x="4547301" y="3589249"/>
                              <a:pt x="4605888" y="3789011"/>
                            </a:cubicBezTo>
                            <a:cubicBezTo>
                              <a:pt x="4561013" y="4156200"/>
                              <a:pt x="4351216" y="4455275"/>
                              <a:pt x="3848068" y="4546831"/>
                            </a:cubicBezTo>
                            <a:cubicBezTo>
                              <a:pt x="3674190" y="4560686"/>
                              <a:pt x="3503846" y="4532364"/>
                              <a:pt x="3271222" y="4546831"/>
                            </a:cubicBezTo>
                            <a:cubicBezTo>
                              <a:pt x="3038598" y="4561298"/>
                              <a:pt x="3009275" y="4503110"/>
                              <a:pt x="2817985" y="4546831"/>
                            </a:cubicBezTo>
                            <a:cubicBezTo>
                              <a:pt x="2626695" y="4590552"/>
                              <a:pt x="2409615" y="4505839"/>
                              <a:pt x="2302944" y="4546831"/>
                            </a:cubicBezTo>
                            <a:cubicBezTo>
                              <a:pt x="2196273" y="4587823"/>
                              <a:pt x="2081585" y="4514332"/>
                              <a:pt x="1880610" y="4546831"/>
                            </a:cubicBezTo>
                            <a:cubicBezTo>
                              <a:pt x="1679635" y="4579330"/>
                              <a:pt x="1430220" y="4522815"/>
                              <a:pt x="1303764" y="4546831"/>
                            </a:cubicBezTo>
                            <a:cubicBezTo>
                              <a:pt x="1177308" y="4570847"/>
                              <a:pt x="897545" y="4509706"/>
                              <a:pt x="757820" y="4546831"/>
                            </a:cubicBezTo>
                            <a:cubicBezTo>
                              <a:pt x="366331" y="4442149"/>
                              <a:pt x="11497" y="4164358"/>
                              <a:pt x="0" y="3789011"/>
                            </a:cubicBezTo>
                            <a:cubicBezTo>
                              <a:pt x="-56288" y="3555688"/>
                              <a:pt x="11112" y="3437989"/>
                              <a:pt x="0" y="3283813"/>
                            </a:cubicBezTo>
                            <a:cubicBezTo>
                              <a:pt x="-11112" y="3129637"/>
                              <a:pt x="55779" y="2950826"/>
                              <a:pt x="0" y="2778614"/>
                            </a:cubicBezTo>
                            <a:cubicBezTo>
                              <a:pt x="-55779" y="2606402"/>
                              <a:pt x="17392" y="2474888"/>
                              <a:pt x="0" y="2243104"/>
                            </a:cubicBezTo>
                            <a:cubicBezTo>
                              <a:pt x="-17392" y="2011320"/>
                              <a:pt x="62427" y="1816064"/>
                              <a:pt x="0" y="1677281"/>
                            </a:cubicBezTo>
                            <a:cubicBezTo>
                              <a:pt x="-62427" y="1538498"/>
                              <a:pt x="91701" y="1186109"/>
                              <a:pt x="0" y="757820"/>
                            </a:cubicBezTo>
                            <a:close/>
                          </a:path>
                          <a:path w="4605888" h="4546831" stroke="0" extrusionOk="0">
                            <a:moveTo>
                              <a:pt x="0" y="757820"/>
                            </a:moveTo>
                            <a:cubicBezTo>
                              <a:pt x="-90300" y="283589"/>
                              <a:pt x="259242" y="30043"/>
                              <a:pt x="757820" y="0"/>
                            </a:cubicBezTo>
                            <a:cubicBezTo>
                              <a:pt x="985400" y="-8763"/>
                              <a:pt x="1175090" y="46332"/>
                              <a:pt x="1334666" y="0"/>
                            </a:cubicBezTo>
                            <a:cubicBezTo>
                              <a:pt x="1494242" y="-46332"/>
                              <a:pt x="1634287" y="15932"/>
                              <a:pt x="1818805" y="0"/>
                            </a:cubicBezTo>
                            <a:cubicBezTo>
                              <a:pt x="2003323" y="-15932"/>
                              <a:pt x="2129413" y="27149"/>
                              <a:pt x="2272042" y="0"/>
                            </a:cubicBezTo>
                            <a:cubicBezTo>
                              <a:pt x="2414671" y="-27149"/>
                              <a:pt x="2574721" y="61195"/>
                              <a:pt x="2817985" y="0"/>
                            </a:cubicBezTo>
                            <a:cubicBezTo>
                              <a:pt x="3061249" y="-61195"/>
                              <a:pt x="3103384" y="24748"/>
                              <a:pt x="3302124" y="0"/>
                            </a:cubicBezTo>
                            <a:cubicBezTo>
                              <a:pt x="3500864" y="-24748"/>
                              <a:pt x="3697063" y="25424"/>
                              <a:pt x="3848068" y="0"/>
                            </a:cubicBezTo>
                            <a:cubicBezTo>
                              <a:pt x="4255133" y="-109357"/>
                              <a:pt x="4557087" y="407108"/>
                              <a:pt x="4605888" y="757820"/>
                            </a:cubicBezTo>
                            <a:cubicBezTo>
                              <a:pt x="4647051" y="929067"/>
                              <a:pt x="4568479" y="1104139"/>
                              <a:pt x="4605888" y="1202395"/>
                            </a:cubicBezTo>
                            <a:cubicBezTo>
                              <a:pt x="4643297" y="1300652"/>
                              <a:pt x="4594399" y="1466669"/>
                              <a:pt x="4605888" y="1707593"/>
                            </a:cubicBezTo>
                            <a:cubicBezTo>
                              <a:pt x="4617377" y="1948517"/>
                              <a:pt x="4551372" y="1986903"/>
                              <a:pt x="4605888" y="2212792"/>
                            </a:cubicBezTo>
                            <a:cubicBezTo>
                              <a:pt x="4660404" y="2438681"/>
                              <a:pt x="4571186" y="2572010"/>
                              <a:pt x="4605888" y="2687678"/>
                            </a:cubicBezTo>
                            <a:cubicBezTo>
                              <a:pt x="4640590" y="2803346"/>
                              <a:pt x="4601372" y="3030848"/>
                              <a:pt x="4605888" y="3253501"/>
                            </a:cubicBezTo>
                            <a:cubicBezTo>
                              <a:pt x="4610404" y="3476154"/>
                              <a:pt x="4586313" y="3528191"/>
                              <a:pt x="4605888" y="3789011"/>
                            </a:cubicBezTo>
                            <a:cubicBezTo>
                              <a:pt x="4511495" y="4223043"/>
                              <a:pt x="4164536" y="4476408"/>
                              <a:pt x="3848068" y="4546831"/>
                            </a:cubicBezTo>
                            <a:cubicBezTo>
                              <a:pt x="3636136" y="4555034"/>
                              <a:pt x="3416514" y="4514374"/>
                              <a:pt x="3302124" y="4546831"/>
                            </a:cubicBezTo>
                            <a:cubicBezTo>
                              <a:pt x="3187734" y="4579288"/>
                              <a:pt x="2909464" y="4491563"/>
                              <a:pt x="2787083" y="4546831"/>
                            </a:cubicBezTo>
                            <a:cubicBezTo>
                              <a:pt x="2664702" y="4602099"/>
                              <a:pt x="2572785" y="4530765"/>
                              <a:pt x="2364749" y="4546831"/>
                            </a:cubicBezTo>
                            <a:cubicBezTo>
                              <a:pt x="2156713" y="4562897"/>
                              <a:pt x="2098572" y="4522904"/>
                              <a:pt x="1911513" y="4546831"/>
                            </a:cubicBezTo>
                            <a:cubicBezTo>
                              <a:pt x="1724454" y="4570758"/>
                              <a:pt x="1613442" y="4508465"/>
                              <a:pt x="1334666" y="4546831"/>
                            </a:cubicBezTo>
                            <a:cubicBezTo>
                              <a:pt x="1055890" y="4585197"/>
                              <a:pt x="994954" y="4536247"/>
                              <a:pt x="757820" y="4546831"/>
                            </a:cubicBezTo>
                            <a:cubicBezTo>
                              <a:pt x="395432" y="4657997"/>
                              <a:pt x="-97504" y="4258961"/>
                              <a:pt x="0" y="3789011"/>
                            </a:cubicBezTo>
                            <a:cubicBezTo>
                              <a:pt x="-26291" y="3622339"/>
                              <a:pt x="24533" y="3469323"/>
                              <a:pt x="0" y="3253501"/>
                            </a:cubicBezTo>
                            <a:cubicBezTo>
                              <a:pt x="-24533" y="3037679"/>
                              <a:pt x="4809" y="2963335"/>
                              <a:pt x="0" y="2839238"/>
                            </a:cubicBezTo>
                            <a:cubicBezTo>
                              <a:pt x="-4809" y="2715141"/>
                              <a:pt x="19142" y="2477553"/>
                              <a:pt x="0" y="2334039"/>
                            </a:cubicBezTo>
                            <a:cubicBezTo>
                              <a:pt x="-19142" y="2190525"/>
                              <a:pt x="431" y="2045567"/>
                              <a:pt x="0" y="1889465"/>
                            </a:cubicBezTo>
                            <a:cubicBezTo>
                              <a:pt x="-431" y="1733363"/>
                              <a:pt x="41652" y="1589655"/>
                              <a:pt x="0" y="1353954"/>
                            </a:cubicBezTo>
                            <a:cubicBezTo>
                              <a:pt x="-41652" y="1118253"/>
                              <a:pt x="24079" y="917779"/>
                              <a:pt x="0" y="7578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First choice of Server OS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Safety &amp; stability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41DD62-32E9-8FB3-AE11-E1ACB1AD1E41}"/>
                  </a:ext>
                </a:extLst>
              </p:cNvPr>
              <p:cNvSpPr/>
              <p:nvPr/>
            </p:nvSpPr>
            <p:spPr>
              <a:xfrm>
                <a:off x="1730019" y="1864092"/>
                <a:ext cx="3091430" cy="41771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MY" sz="2400" b="1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Server</a:t>
                </a:r>
              </a:p>
            </p:txBody>
          </p:sp>
        </p:grpSp>
        <p:pic>
          <p:nvPicPr>
            <p:cNvPr id="2054" name="Picture 6" descr="US Windows Dedicated Server | Managed Services | 24x7 Support | GBNetwork.MY">
              <a:extLst>
                <a:ext uri="{FF2B5EF4-FFF2-40B4-BE49-F238E27FC236}">
                  <a16:creationId xmlns:a16="http://schemas.microsoft.com/office/drawing/2014/main" id="{C88D25CB-1C04-8B30-CAEB-C96DED4739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094" y="3052115"/>
              <a:ext cx="2044414" cy="1994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61939-F909-BF02-4B47-9059F82E3740}"/>
              </a:ext>
            </a:extLst>
          </p:cNvPr>
          <p:cNvGrpSpPr/>
          <p:nvPr/>
        </p:nvGrpSpPr>
        <p:grpSpPr>
          <a:xfrm>
            <a:off x="4457399" y="2387600"/>
            <a:ext cx="3267005" cy="3962400"/>
            <a:chOff x="4457399" y="2387600"/>
            <a:chExt cx="3267005" cy="39624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7A94FF7-9199-5D0A-C1D1-C2ED4B47397D}"/>
                </a:ext>
              </a:extLst>
            </p:cNvPr>
            <p:cNvGrpSpPr/>
            <p:nvPr/>
          </p:nvGrpSpPr>
          <p:grpSpPr>
            <a:xfrm>
              <a:off x="4457399" y="2387600"/>
              <a:ext cx="3267005" cy="3962400"/>
              <a:chOff x="939235" y="1684710"/>
              <a:chExt cx="4672999" cy="479997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EF63244-F18F-51AD-C369-8C531AD16562}"/>
                  </a:ext>
                </a:extLst>
              </p:cNvPr>
              <p:cNvSpPr/>
              <p:nvPr/>
            </p:nvSpPr>
            <p:spPr>
              <a:xfrm>
                <a:off x="939235" y="1684710"/>
                <a:ext cx="4672999" cy="4799979"/>
              </a:xfrm>
              <a:prstGeom prst="roundRect">
                <a:avLst/>
              </a:prstGeom>
              <a:solidFill>
                <a:srgbClr val="F5DBE4">
                  <a:alpha val="55000"/>
                </a:srgbClr>
              </a:solidFill>
              <a:ln w="28575">
                <a:solidFill>
                  <a:srgbClr val="C53A6A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05888"/>
                          <a:gd name="connsiteY0" fmla="*/ 757820 h 4546831"/>
                          <a:gd name="connsiteX1" fmla="*/ 757820 w 4605888"/>
                          <a:gd name="connsiteY1" fmla="*/ 0 h 4546831"/>
                          <a:gd name="connsiteX2" fmla="*/ 1272861 w 4605888"/>
                          <a:gd name="connsiteY2" fmla="*/ 0 h 4546831"/>
                          <a:gd name="connsiteX3" fmla="*/ 1726098 w 4605888"/>
                          <a:gd name="connsiteY3" fmla="*/ 0 h 4546831"/>
                          <a:gd name="connsiteX4" fmla="*/ 2148432 w 4605888"/>
                          <a:gd name="connsiteY4" fmla="*/ 0 h 4546831"/>
                          <a:gd name="connsiteX5" fmla="*/ 2601668 w 4605888"/>
                          <a:gd name="connsiteY5" fmla="*/ 0 h 4546831"/>
                          <a:gd name="connsiteX6" fmla="*/ 3147612 w 4605888"/>
                          <a:gd name="connsiteY6" fmla="*/ 0 h 4546831"/>
                          <a:gd name="connsiteX7" fmla="*/ 3848068 w 4605888"/>
                          <a:gd name="connsiteY7" fmla="*/ 0 h 4546831"/>
                          <a:gd name="connsiteX8" fmla="*/ 4605888 w 4605888"/>
                          <a:gd name="connsiteY8" fmla="*/ 757820 h 4546831"/>
                          <a:gd name="connsiteX9" fmla="*/ 4605888 w 4605888"/>
                          <a:gd name="connsiteY9" fmla="*/ 1263019 h 4546831"/>
                          <a:gd name="connsiteX10" fmla="*/ 4605888 w 4605888"/>
                          <a:gd name="connsiteY10" fmla="*/ 1768217 h 4546831"/>
                          <a:gd name="connsiteX11" fmla="*/ 4605888 w 4605888"/>
                          <a:gd name="connsiteY11" fmla="*/ 2212792 h 4546831"/>
                          <a:gd name="connsiteX12" fmla="*/ 4605888 w 4605888"/>
                          <a:gd name="connsiteY12" fmla="*/ 2778614 h 4546831"/>
                          <a:gd name="connsiteX13" fmla="*/ 4605888 w 4605888"/>
                          <a:gd name="connsiteY13" fmla="*/ 3283813 h 4546831"/>
                          <a:gd name="connsiteX14" fmla="*/ 4605888 w 4605888"/>
                          <a:gd name="connsiteY14" fmla="*/ 3789011 h 4546831"/>
                          <a:gd name="connsiteX15" fmla="*/ 3848068 w 4605888"/>
                          <a:gd name="connsiteY15" fmla="*/ 4546831 h 4546831"/>
                          <a:gd name="connsiteX16" fmla="*/ 3271222 w 4605888"/>
                          <a:gd name="connsiteY16" fmla="*/ 4546831 h 4546831"/>
                          <a:gd name="connsiteX17" fmla="*/ 2817985 w 4605888"/>
                          <a:gd name="connsiteY17" fmla="*/ 4546831 h 4546831"/>
                          <a:gd name="connsiteX18" fmla="*/ 2302944 w 4605888"/>
                          <a:gd name="connsiteY18" fmla="*/ 4546831 h 4546831"/>
                          <a:gd name="connsiteX19" fmla="*/ 1880610 w 4605888"/>
                          <a:gd name="connsiteY19" fmla="*/ 4546831 h 4546831"/>
                          <a:gd name="connsiteX20" fmla="*/ 1303764 w 4605888"/>
                          <a:gd name="connsiteY20" fmla="*/ 4546831 h 4546831"/>
                          <a:gd name="connsiteX21" fmla="*/ 757820 w 4605888"/>
                          <a:gd name="connsiteY21" fmla="*/ 4546831 h 4546831"/>
                          <a:gd name="connsiteX22" fmla="*/ 0 w 4605888"/>
                          <a:gd name="connsiteY22" fmla="*/ 3789011 h 4546831"/>
                          <a:gd name="connsiteX23" fmla="*/ 0 w 4605888"/>
                          <a:gd name="connsiteY23" fmla="*/ 3283813 h 4546831"/>
                          <a:gd name="connsiteX24" fmla="*/ 0 w 4605888"/>
                          <a:gd name="connsiteY24" fmla="*/ 2778614 h 4546831"/>
                          <a:gd name="connsiteX25" fmla="*/ 0 w 4605888"/>
                          <a:gd name="connsiteY25" fmla="*/ 2243104 h 4546831"/>
                          <a:gd name="connsiteX26" fmla="*/ 0 w 4605888"/>
                          <a:gd name="connsiteY26" fmla="*/ 1677281 h 4546831"/>
                          <a:gd name="connsiteX27" fmla="*/ 0 w 4605888"/>
                          <a:gd name="connsiteY27" fmla="*/ 757820 h 454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4605888" h="4546831" fill="none" extrusionOk="0">
                            <a:moveTo>
                              <a:pt x="0" y="757820"/>
                            </a:moveTo>
                            <a:cubicBezTo>
                              <a:pt x="-14116" y="383297"/>
                              <a:pt x="304093" y="-110836"/>
                              <a:pt x="757820" y="0"/>
                            </a:cubicBezTo>
                            <a:cubicBezTo>
                              <a:pt x="950503" y="-30936"/>
                              <a:pt x="1147001" y="49972"/>
                              <a:pt x="1272861" y="0"/>
                            </a:cubicBezTo>
                            <a:cubicBezTo>
                              <a:pt x="1398721" y="-49972"/>
                              <a:pt x="1550269" y="25299"/>
                              <a:pt x="1726098" y="0"/>
                            </a:cubicBezTo>
                            <a:cubicBezTo>
                              <a:pt x="1901927" y="-25299"/>
                              <a:pt x="2050333" y="47164"/>
                              <a:pt x="2148432" y="0"/>
                            </a:cubicBezTo>
                            <a:cubicBezTo>
                              <a:pt x="2246531" y="-47164"/>
                              <a:pt x="2401395" y="47408"/>
                              <a:pt x="2601668" y="0"/>
                            </a:cubicBezTo>
                            <a:cubicBezTo>
                              <a:pt x="2801941" y="-47408"/>
                              <a:pt x="2990149" y="44878"/>
                              <a:pt x="3147612" y="0"/>
                            </a:cubicBezTo>
                            <a:cubicBezTo>
                              <a:pt x="3305075" y="-44878"/>
                              <a:pt x="3513721" y="12880"/>
                              <a:pt x="3848068" y="0"/>
                            </a:cubicBezTo>
                            <a:cubicBezTo>
                              <a:pt x="4361906" y="3030"/>
                              <a:pt x="4648352" y="383288"/>
                              <a:pt x="4605888" y="757820"/>
                            </a:cubicBezTo>
                            <a:cubicBezTo>
                              <a:pt x="4645211" y="867017"/>
                              <a:pt x="4600989" y="1020514"/>
                              <a:pt x="4605888" y="1263019"/>
                            </a:cubicBezTo>
                            <a:cubicBezTo>
                              <a:pt x="4610787" y="1505524"/>
                              <a:pt x="4583672" y="1590745"/>
                              <a:pt x="4605888" y="1768217"/>
                            </a:cubicBezTo>
                            <a:cubicBezTo>
                              <a:pt x="4628104" y="1945689"/>
                              <a:pt x="4565448" y="2080859"/>
                              <a:pt x="4605888" y="2212792"/>
                            </a:cubicBezTo>
                            <a:cubicBezTo>
                              <a:pt x="4646328" y="2344725"/>
                              <a:pt x="4573178" y="2563248"/>
                              <a:pt x="4605888" y="2778614"/>
                            </a:cubicBezTo>
                            <a:cubicBezTo>
                              <a:pt x="4638598" y="2993980"/>
                              <a:pt x="4573236" y="3167667"/>
                              <a:pt x="4605888" y="3283813"/>
                            </a:cubicBezTo>
                            <a:cubicBezTo>
                              <a:pt x="4638540" y="3399959"/>
                              <a:pt x="4547301" y="3589249"/>
                              <a:pt x="4605888" y="3789011"/>
                            </a:cubicBezTo>
                            <a:cubicBezTo>
                              <a:pt x="4561013" y="4156200"/>
                              <a:pt x="4351216" y="4455275"/>
                              <a:pt x="3848068" y="4546831"/>
                            </a:cubicBezTo>
                            <a:cubicBezTo>
                              <a:pt x="3674190" y="4560686"/>
                              <a:pt x="3503846" y="4532364"/>
                              <a:pt x="3271222" y="4546831"/>
                            </a:cubicBezTo>
                            <a:cubicBezTo>
                              <a:pt x="3038598" y="4561298"/>
                              <a:pt x="3009275" y="4503110"/>
                              <a:pt x="2817985" y="4546831"/>
                            </a:cubicBezTo>
                            <a:cubicBezTo>
                              <a:pt x="2626695" y="4590552"/>
                              <a:pt x="2409615" y="4505839"/>
                              <a:pt x="2302944" y="4546831"/>
                            </a:cubicBezTo>
                            <a:cubicBezTo>
                              <a:pt x="2196273" y="4587823"/>
                              <a:pt x="2081585" y="4514332"/>
                              <a:pt x="1880610" y="4546831"/>
                            </a:cubicBezTo>
                            <a:cubicBezTo>
                              <a:pt x="1679635" y="4579330"/>
                              <a:pt x="1430220" y="4522815"/>
                              <a:pt x="1303764" y="4546831"/>
                            </a:cubicBezTo>
                            <a:cubicBezTo>
                              <a:pt x="1177308" y="4570847"/>
                              <a:pt x="897545" y="4509706"/>
                              <a:pt x="757820" y="4546831"/>
                            </a:cubicBezTo>
                            <a:cubicBezTo>
                              <a:pt x="366331" y="4442149"/>
                              <a:pt x="11497" y="4164358"/>
                              <a:pt x="0" y="3789011"/>
                            </a:cubicBezTo>
                            <a:cubicBezTo>
                              <a:pt x="-56288" y="3555688"/>
                              <a:pt x="11112" y="3437989"/>
                              <a:pt x="0" y="3283813"/>
                            </a:cubicBezTo>
                            <a:cubicBezTo>
                              <a:pt x="-11112" y="3129637"/>
                              <a:pt x="55779" y="2950826"/>
                              <a:pt x="0" y="2778614"/>
                            </a:cubicBezTo>
                            <a:cubicBezTo>
                              <a:pt x="-55779" y="2606402"/>
                              <a:pt x="17392" y="2474888"/>
                              <a:pt x="0" y="2243104"/>
                            </a:cubicBezTo>
                            <a:cubicBezTo>
                              <a:pt x="-17392" y="2011320"/>
                              <a:pt x="62427" y="1816064"/>
                              <a:pt x="0" y="1677281"/>
                            </a:cubicBezTo>
                            <a:cubicBezTo>
                              <a:pt x="-62427" y="1538498"/>
                              <a:pt x="91701" y="1186109"/>
                              <a:pt x="0" y="757820"/>
                            </a:cubicBezTo>
                            <a:close/>
                          </a:path>
                          <a:path w="4605888" h="4546831" stroke="0" extrusionOk="0">
                            <a:moveTo>
                              <a:pt x="0" y="757820"/>
                            </a:moveTo>
                            <a:cubicBezTo>
                              <a:pt x="-90300" y="283589"/>
                              <a:pt x="259242" y="30043"/>
                              <a:pt x="757820" y="0"/>
                            </a:cubicBezTo>
                            <a:cubicBezTo>
                              <a:pt x="985400" y="-8763"/>
                              <a:pt x="1175090" y="46332"/>
                              <a:pt x="1334666" y="0"/>
                            </a:cubicBezTo>
                            <a:cubicBezTo>
                              <a:pt x="1494242" y="-46332"/>
                              <a:pt x="1634287" y="15932"/>
                              <a:pt x="1818805" y="0"/>
                            </a:cubicBezTo>
                            <a:cubicBezTo>
                              <a:pt x="2003323" y="-15932"/>
                              <a:pt x="2129413" y="27149"/>
                              <a:pt x="2272042" y="0"/>
                            </a:cubicBezTo>
                            <a:cubicBezTo>
                              <a:pt x="2414671" y="-27149"/>
                              <a:pt x="2574721" y="61195"/>
                              <a:pt x="2817985" y="0"/>
                            </a:cubicBezTo>
                            <a:cubicBezTo>
                              <a:pt x="3061249" y="-61195"/>
                              <a:pt x="3103384" y="24748"/>
                              <a:pt x="3302124" y="0"/>
                            </a:cubicBezTo>
                            <a:cubicBezTo>
                              <a:pt x="3500864" y="-24748"/>
                              <a:pt x="3697063" y="25424"/>
                              <a:pt x="3848068" y="0"/>
                            </a:cubicBezTo>
                            <a:cubicBezTo>
                              <a:pt x="4255133" y="-109357"/>
                              <a:pt x="4557087" y="407108"/>
                              <a:pt x="4605888" y="757820"/>
                            </a:cubicBezTo>
                            <a:cubicBezTo>
                              <a:pt x="4647051" y="929067"/>
                              <a:pt x="4568479" y="1104139"/>
                              <a:pt x="4605888" y="1202395"/>
                            </a:cubicBezTo>
                            <a:cubicBezTo>
                              <a:pt x="4643297" y="1300652"/>
                              <a:pt x="4594399" y="1466669"/>
                              <a:pt x="4605888" y="1707593"/>
                            </a:cubicBezTo>
                            <a:cubicBezTo>
                              <a:pt x="4617377" y="1948517"/>
                              <a:pt x="4551372" y="1986903"/>
                              <a:pt x="4605888" y="2212792"/>
                            </a:cubicBezTo>
                            <a:cubicBezTo>
                              <a:pt x="4660404" y="2438681"/>
                              <a:pt x="4571186" y="2572010"/>
                              <a:pt x="4605888" y="2687678"/>
                            </a:cubicBezTo>
                            <a:cubicBezTo>
                              <a:pt x="4640590" y="2803346"/>
                              <a:pt x="4601372" y="3030848"/>
                              <a:pt x="4605888" y="3253501"/>
                            </a:cubicBezTo>
                            <a:cubicBezTo>
                              <a:pt x="4610404" y="3476154"/>
                              <a:pt x="4586313" y="3528191"/>
                              <a:pt x="4605888" y="3789011"/>
                            </a:cubicBezTo>
                            <a:cubicBezTo>
                              <a:pt x="4511495" y="4223043"/>
                              <a:pt x="4164536" y="4476408"/>
                              <a:pt x="3848068" y="4546831"/>
                            </a:cubicBezTo>
                            <a:cubicBezTo>
                              <a:pt x="3636136" y="4555034"/>
                              <a:pt x="3416514" y="4514374"/>
                              <a:pt x="3302124" y="4546831"/>
                            </a:cubicBezTo>
                            <a:cubicBezTo>
                              <a:pt x="3187734" y="4579288"/>
                              <a:pt x="2909464" y="4491563"/>
                              <a:pt x="2787083" y="4546831"/>
                            </a:cubicBezTo>
                            <a:cubicBezTo>
                              <a:pt x="2664702" y="4602099"/>
                              <a:pt x="2572785" y="4530765"/>
                              <a:pt x="2364749" y="4546831"/>
                            </a:cubicBezTo>
                            <a:cubicBezTo>
                              <a:pt x="2156713" y="4562897"/>
                              <a:pt x="2098572" y="4522904"/>
                              <a:pt x="1911513" y="4546831"/>
                            </a:cubicBezTo>
                            <a:cubicBezTo>
                              <a:pt x="1724454" y="4570758"/>
                              <a:pt x="1613442" y="4508465"/>
                              <a:pt x="1334666" y="4546831"/>
                            </a:cubicBezTo>
                            <a:cubicBezTo>
                              <a:pt x="1055890" y="4585197"/>
                              <a:pt x="994954" y="4536247"/>
                              <a:pt x="757820" y="4546831"/>
                            </a:cubicBezTo>
                            <a:cubicBezTo>
                              <a:pt x="395432" y="4657997"/>
                              <a:pt x="-97504" y="4258961"/>
                              <a:pt x="0" y="3789011"/>
                            </a:cubicBezTo>
                            <a:cubicBezTo>
                              <a:pt x="-26291" y="3622339"/>
                              <a:pt x="24533" y="3469323"/>
                              <a:pt x="0" y="3253501"/>
                            </a:cubicBezTo>
                            <a:cubicBezTo>
                              <a:pt x="-24533" y="3037679"/>
                              <a:pt x="4809" y="2963335"/>
                              <a:pt x="0" y="2839238"/>
                            </a:cubicBezTo>
                            <a:cubicBezTo>
                              <a:pt x="-4809" y="2715141"/>
                              <a:pt x="19142" y="2477553"/>
                              <a:pt x="0" y="2334039"/>
                            </a:cubicBezTo>
                            <a:cubicBezTo>
                              <a:pt x="-19142" y="2190525"/>
                              <a:pt x="431" y="2045567"/>
                              <a:pt x="0" y="1889465"/>
                            </a:cubicBezTo>
                            <a:cubicBezTo>
                              <a:pt x="-431" y="1733363"/>
                              <a:pt x="41652" y="1589655"/>
                              <a:pt x="0" y="1353954"/>
                            </a:cubicBezTo>
                            <a:cubicBezTo>
                              <a:pt x="-41652" y="1118253"/>
                              <a:pt x="24079" y="917779"/>
                              <a:pt x="0" y="7578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Suitable for Software Engineer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System Management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7D057F-DABE-F379-ADCC-BDCE701EA118}"/>
                  </a:ext>
                </a:extLst>
              </p:cNvPr>
              <p:cNvSpPr/>
              <p:nvPr/>
            </p:nvSpPr>
            <p:spPr>
              <a:xfrm>
                <a:off x="1080243" y="1878345"/>
                <a:ext cx="4390980" cy="417713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MY" sz="2400" b="1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Development Environment</a:t>
                </a:r>
              </a:p>
            </p:txBody>
          </p:sp>
        </p:grpSp>
        <p:pic>
          <p:nvPicPr>
            <p:cNvPr id="2058" name="Picture 10" descr="Top 3 Important Job Skills for Software Engineers - Great Learning">
              <a:extLst>
                <a:ext uri="{FF2B5EF4-FFF2-40B4-BE49-F238E27FC236}">
                  <a16:creationId xmlns:a16="http://schemas.microsoft.com/office/drawing/2014/main" id="{4620751C-79C2-9B17-A8FD-311496F701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8" r="8658"/>
            <a:stretch/>
          </p:blipFill>
          <p:spPr bwMode="auto">
            <a:xfrm>
              <a:off x="4908771" y="3052115"/>
              <a:ext cx="2364258" cy="1712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6720C8-722B-BE8B-79E8-E470DD804D1E}"/>
              </a:ext>
            </a:extLst>
          </p:cNvPr>
          <p:cNvGrpSpPr/>
          <p:nvPr/>
        </p:nvGrpSpPr>
        <p:grpSpPr>
          <a:xfrm>
            <a:off x="8085189" y="2387600"/>
            <a:ext cx="3267005" cy="3962400"/>
            <a:chOff x="8085189" y="2387600"/>
            <a:chExt cx="3267005" cy="3962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2F40D4-BA82-7FC1-C572-39F0DA2884E3}"/>
                </a:ext>
              </a:extLst>
            </p:cNvPr>
            <p:cNvGrpSpPr/>
            <p:nvPr/>
          </p:nvGrpSpPr>
          <p:grpSpPr>
            <a:xfrm>
              <a:off x="8085189" y="2387600"/>
              <a:ext cx="3267005" cy="3962400"/>
              <a:chOff x="939235" y="1684710"/>
              <a:chExt cx="4672999" cy="479997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3A5A1FA-2DF1-53E7-6D4E-BC550F4264B8}"/>
                  </a:ext>
                </a:extLst>
              </p:cNvPr>
              <p:cNvSpPr/>
              <p:nvPr/>
            </p:nvSpPr>
            <p:spPr>
              <a:xfrm>
                <a:off x="939235" y="1684710"/>
                <a:ext cx="4672999" cy="4799979"/>
              </a:xfrm>
              <a:prstGeom prst="roundRect">
                <a:avLst/>
              </a:prstGeom>
              <a:solidFill>
                <a:srgbClr val="F5DBE4">
                  <a:alpha val="55000"/>
                </a:srgbClr>
              </a:solidFill>
              <a:ln w="28575">
                <a:solidFill>
                  <a:srgbClr val="C53A6A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05888"/>
                          <a:gd name="connsiteY0" fmla="*/ 757820 h 4546831"/>
                          <a:gd name="connsiteX1" fmla="*/ 757820 w 4605888"/>
                          <a:gd name="connsiteY1" fmla="*/ 0 h 4546831"/>
                          <a:gd name="connsiteX2" fmla="*/ 1272861 w 4605888"/>
                          <a:gd name="connsiteY2" fmla="*/ 0 h 4546831"/>
                          <a:gd name="connsiteX3" fmla="*/ 1726098 w 4605888"/>
                          <a:gd name="connsiteY3" fmla="*/ 0 h 4546831"/>
                          <a:gd name="connsiteX4" fmla="*/ 2148432 w 4605888"/>
                          <a:gd name="connsiteY4" fmla="*/ 0 h 4546831"/>
                          <a:gd name="connsiteX5" fmla="*/ 2601668 w 4605888"/>
                          <a:gd name="connsiteY5" fmla="*/ 0 h 4546831"/>
                          <a:gd name="connsiteX6" fmla="*/ 3147612 w 4605888"/>
                          <a:gd name="connsiteY6" fmla="*/ 0 h 4546831"/>
                          <a:gd name="connsiteX7" fmla="*/ 3848068 w 4605888"/>
                          <a:gd name="connsiteY7" fmla="*/ 0 h 4546831"/>
                          <a:gd name="connsiteX8" fmla="*/ 4605888 w 4605888"/>
                          <a:gd name="connsiteY8" fmla="*/ 757820 h 4546831"/>
                          <a:gd name="connsiteX9" fmla="*/ 4605888 w 4605888"/>
                          <a:gd name="connsiteY9" fmla="*/ 1263019 h 4546831"/>
                          <a:gd name="connsiteX10" fmla="*/ 4605888 w 4605888"/>
                          <a:gd name="connsiteY10" fmla="*/ 1768217 h 4546831"/>
                          <a:gd name="connsiteX11" fmla="*/ 4605888 w 4605888"/>
                          <a:gd name="connsiteY11" fmla="*/ 2212792 h 4546831"/>
                          <a:gd name="connsiteX12" fmla="*/ 4605888 w 4605888"/>
                          <a:gd name="connsiteY12" fmla="*/ 2778614 h 4546831"/>
                          <a:gd name="connsiteX13" fmla="*/ 4605888 w 4605888"/>
                          <a:gd name="connsiteY13" fmla="*/ 3283813 h 4546831"/>
                          <a:gd name="connsiteX14" fmla="*/ 4605888 w 4605888"/>
                          <a:gd name="connsiteY14" fmla="*/ 3789011 h 4546831"/>
                          <a:gd name="connsiteX15" fmla="*/ 3848068 w 4605888"/>
                          <a:gd name="connsiteY15" fmla="*/ 4546831 h 4546831"/>
                          <a:gd name="connsiteX16" fmla="*/ 3271222 w 4605888"/>
                          <a:gd name="connsiteY16" fmla="*/ 4546831 h 4546831"/>
                          <a:gd name="connsiteX17" fmla="*/ 2817985 w 4605888"/>
                          <a:gd name="connsiteY17" fmla="*/ 4546831 h 4546831"/>
                          <a:gd name="connsiteX18" fmla="*/ 2302944 w 4605888"/>
                          <a:gd name="connsiteY18" fmla="*/ 4546831 h 4546831"/>
                          <a:gd name="connsiteX19" fmla="*/ 1880610 w 4605888"/>
                          <a:gd name="connsiteY19" fmla="*/ 4546831 h 4546831"/>
                          <a:gd name="connsiteX20" fmla="*/ 1303764 w 4605888"/>
                          <a:gd name="connsiteY20" fmla="*/ 4546831 h 4546831"/>
                          <a:gd name="connsiteX21" fmla="*/ 757820 w 4605888"/>
                          <a:gd name="connsiteY21" fmla="*/ 4546831 h 4546831"/>
                          <a:gd name="connsiteX22" fmla="*/ 0 w 4605888"/>
                          <a:gd name="connsiteY22" fmla="*/ 3789011 h 4546831"/>
                          <a:gd name="connsiteX23" fmla="*/ 0 w 4605888"/>
                          <a:gd name="connsiteY23" fmla="*/ 3283813 h 4546831"/>
                          <a:gd name="connsiteX24" fmla="*/ 0 w 4605888"/>
                          <a:gd name="connsiteY24" fmla="*/ 2778614 h 4546831"/>
                          <a:gd name="connsiteX25" fmla="*/ 0 w 4605888"/>
                          <a:gd name="connsiteY25" fmla="*/ 2243104 h 4546831"/>
                          <a:gd name="connsiteX26" fmla="*/ 0 w 4605888"/>
                          <a:gd name="connsiteY26" fmla="*/ 1677281 h 4546831"/>
                          <a:gd name="connsiteX27" fmla="*/ 0 w 4605888"/>
                          <a:gd name="connsiteY27" fmla="*/ 757820 h 454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4605888" h="4546831" fill="none" extrusionOk="0">
                            <a:moveTo>
                              <a:pt x="0" y="757820"/>
                            </a:moveTo>
                            <a:cubicBezTo>
                              <a:pt x="-14116" y="383297"/>
                              <a:pt x="304093" y="-110836"/>
                              <a:pt x="757820" y="0"/>
                            </a:cubicBezTo>
                            <a:cubicBezTo>
                              <a:pt x="950503" y="-30936"/>
                              <a:pt x="1147001" y="49972"/>
                              <a:pt x="1272861" y="0"/>
                            </a:cubicBezTo>
                            <a:cubicBezTo>
                              <a:pt x="1398721" y="-49972"/>
                              <a:pt x="1550269" y="25299"/>
                              <a:pt x="1726098" y="0"/>
                            </a:cubicBezTo>
                            <a:cubicBezTo>
                              <a:pt x="1901927" y="-25299"/>
                              <a:pt x="2050333" y="47164"/>
                              <a:pt x="2148432" y="0"/>
                            </a:cubicBezTo>
                            <a:cubicBezTo>
                              <a:pt x="2246531" y="-47164"/>
                              <a:pt x="2401395" y="47408"/>
                              <a:pt x="2601668" y="0"/>
                            </a:cubicBezTo>
                            <a:cubicBezTo>
                              <a:pt x="2801941" y="-47408"/>
                              <a:pt x="2990149" y="44878"/>
                              <a:pt x="3147612" y="0"/>
                            </a:cubicBezTo>
                            <a:cubicBezTo>
                              <a:pt x="3305075" y="-44878"/>
                              <a:pt x="3513721" y="12880"/>
                              <a:pt x="3848068" y="0"/>
                            </a:cubicBezTo>
                            <a:cubicBezTo>
                              <a:pt x="4361906" y="3030"/>
                              <a:pt x="4648352" y="383288"/>
                              <a:pt x="4605888" y="757820"/>
                            </a:cubicBezTo>
                            <a:cubicBezTo>
                              <a:pt x="4645211" y="867017"/>
                              <a:pt x="4600989" y="1020514"/>
                              <a:pt x="4605888" y="1263019"/>
                            </a:cubicBezTo>
                            <a:cubicBezTo>
                              <a:pt x="4610787" y="1505524"/>
                              <a:pt x="4583672" y="1590745"/>
                              <a:pt x="4605888" y="1768217"/>
                            </a:cubicBezTo>
                            <a:cubicBezTo>
                              <a:pt x="4628104" y="1945689"/>
                              <a:pt x="4565448" y="2080859"/>
                              <a:pt x="4605888" y="2212792"/>
                            </a:cubicBezTo>
                            <a:cubicBezTo>
                              <a:pt x="4646328" y="2344725"/>
                              <a:pt x="4573178" y="2563248"/>
                              <a:pt x="4605888" y="2778614"/>
                            </a:cubicBezTo>
                            <a:cubicBezTo>
                              <a:pt x="4638598" y="2993980"/>
                              <a:pt x="4573236" y="3167667"/>
                              <a:pt x="4605888" y="3283813"/>
                            </a:cubicBezTo>
                            <a:cubicBezTo>
                              <a:pt x="4638540" y="3399959"/>
                              <a:pt x="4547301" y="3589249"/>
                              <a:pt x="4605888" y="3789011"/>
                            </a:cubicBezTo>
                            <a:cubicBezTo>
                              <a:pt x="4561013" y="4156200"/>
                              <a:pt x="4351216" y="4455275"/>
                              <a:pt x="3848068" y="4546831"/>
                            </a:cubicBezTo>
                            <a:cubicBezTo>
                              <a:pt x="3674190" y="4560686"/>
                              <a:pt x="3503846" y="4532364"/>
                              <a:pt x="3271222" y="4546831"/>
                            </a:cubicBezTo>
                            <a:cubicBezTo>
                              <a:pt x="3038598" y="4561298"/>
                              <a:pt x="3009275" y="4503110"/>
                              <a:pt x="2817985" y="4546831"/>
                            </a:cubicBezTo>
                            <a:cubicBezTo>
                              <a:pt x="2626695" y="4590552"/>
                              <a:pt x="2409615" y="4505839"/>
                              <a:pt x="2302944" y="4546831"/>
                            </a:cubicBezTo>
                            <a:cubicBezTo>
                              <a:pt x="2196273" y="4587823"/>
                              <a:pt x="2081585" y="4514332"/>
                              <a:pt x="1880610" y="4546831"/>
                            </a:cubicBezTo>
                            <a:cubicBezTo>
                              <a:pt x="1679635" y="4579330"/>
                              <a:pt x="1430220" y="4522815"/>
                              <a:pt x="1303764" y="4546831"/>
                            </a:cubicBezTo>
                            <a:cubicBezTo>
                              <a:pt x="1177308" y="4570847"/>
                              <a:pt x="897545" y="4509706"/>
                              <a:pt x="757820" y="4546831"/>
                            </a:cubicBezTo>
                            <a:cubicBezTo>
                              <a:pt x="366331" y="4442149"/>
                              <a:pt x="11497" y="4164358"/>
                              <a:pt x="0" y="3789011"/>
                            </a:cubicBezTo>
                            <a:cubicBezTo>
                              <a:pt x="-56288" y="3555688"/>
                              <a:pt x="11112" y="3437989"/>
                              <a:pt x="0" y="3283813"/>
                            </a:cubicBezTo>
                            <a:cubicBezTo>
                              <a:pt x="-11112" y="3129637"/>
                              <a:pt x="55779" y="2950826"/>
                              <a:pt x="0" y="2778614"/>
                            </a:cubicBezTo>
                            <a:cubicBezTo>
                              <a:pt x="-55779" y="2606402"/>
                              <a:pt x="17392" y="2474888"/>
                              <a:pt x="0" y="2243104"/>
                            </a:cubicBezTo>
                            <a:cubicBezTo>
                              <a:pt x="-17392" y="2011320"/>
                              <a:pt x="62427" y="1816064"/>
                              <a:pt x="0" y="1677281"/>
                            </a:cubicBezTo>
                            <a:cubicBezTo>
                              <a:pt x="-62427" y="1538498"/>
                              <a:pt x="91701" y="1186109"/>
                              <a:pt x="0" y="757820"/>
                            </a:cubicBezTo>
                            <a:close/>
                          </a:path>
                          <a:path w="4605888" h="4546831" stroke="0" extrusionOk="0">
                            <a:moveTo>
                              <a:pt x="0" y="757820"/>
                            </a:moveTo>
                            <a:cubicBezTo>
                              <a:pt x="-90300" y="283589"/>
                              <a:pt x="259242" y="30043"/>
                              <a:pt x="757820" y="0"/>
                            </a:cubicBezTo>
                            <a:cubicBezTo>
                              <a:pt x="985400" y="-8763"/>
                              <a:pt x="1175090" y="46332"/>
                              <a:pt x="1334666" y="0"/>
                            </a:cubicBezTo>
                            <a:cubicBezTo>
                              <a:pt x="1494242" y="-46332"/>
                              <a:pt x="1634287" y="15932"/>
                              <a:pt x="1818805" y="0"/>
                            </a:cubicBezTo>
                            <a:cubicBezTo>
                              <a:pt x="2003323" y="-15932"/>
                              <a:pt x="2129413" y="27149"/>
                              <a:pt x="2272042" y="0"/>
                            </a:cubicBezTo>
                            <a:cubicBezTo>
                              <a:pt x="2414671" y="-27149"/>
                              <a:pt x="2574721" y="61195"/>
                              <a:pt x="2817985" y="0"/>
                            </a:cubicBezTo>
                            <a:cubicBezTo>
                              <a:pt x="3061249" y="-61195"/>
                              <a:pt x="3103384" y="24748"/>
                              <a:pt x="3302124" y="0"/>
                            </a:cubicBezTo>
                            <a:cubicBezTo>
                              <a:pt x="3500864" y="-24748"/>
                              <a:pt x="3697063" y="25424"/>
                              <a:pt x="3848068" y="0"/>
                            </a:cubicBezTo>
                            <a:cubicBezTo>
                              <a:pt x="4255133" y="-109357"/>
                              <a:pt x="4557087" y="407108"/>
                              <a:pt x="4605888" y="757820"/>
                            </a:cubicBezTo>
                            <a:cubicBezTo>
                              <a:pt x="4647051" y="929067"/>
                              <a:pt x="4568479" y="1104139"/>
                              <a:pt x="4605888" y="1202395"/>
                            </a:cubicBezTo>
                            <a:cubicBezTo>
                              <a:pt x="4643297" y="1300652"/>
                              <a:pt x="4594399" y="1466669"/>
                              <a:pt x="4605888" y="1707593"/>
                            </a:cubicBezTo>
                            <a:cubicBezTo>
                              <a:pt x="4617377" y="1948517"/>
                              <a:pt x="4551372" y="1986903"/>
                              <a:pt x="4605888" y="2212792"/>
                            </a:cubicBezTo>
                            <a:cubicBezTo>
                              <a:pt x="4660404" y="2438681"/>
                              <a:pt x="4571186" y="2572010"/>
                              <a:pt x="4605888" y="2687678"/>
                            </a:cubicBezTo>
                            <a:cubicBezTo>
                              <a:pt x="4640590" y="2803346"/>
                              <a:pt x="4601372" y="3030848"/>
                              <a:pt x="4605888" y="3253501"/>
                            </a:cubicBezTo>
                            <a:cubicBezTo>
                              <a:pt x="4610404" y="3476154"/>
                              <a:pt x="4586313" y="3528191"/>
                              <a:pt x="4605888" y="3789011"/>
                            </a:cubicBezTo>
                            <a:cubicBezTo>
                              <a:pt x="4511495" y="4223043"/>
                              <a:pt x="4164536" y="4476408"/>
                              <a:pt x="3848068" y="4546831"/>
                            </a:cubicBezTo>
                            <a:cubicBezTo>
                              <a:pt x="3636136" y="4555034"/>
                              <a:pt x="3416514" y="4514374"/>
                              <a:pt x="3302124" y="4546831"/>
                            </a:cubicBezTo>
                            <a:cubicBezTo>
                              <a:pt x="3187734" y="4579288"/>
                              <a:pt x="2909464" y="4491563"/>
                              <a:pt x="2787083" y="4546831"/>
                            </a:cubicBezTo>
                            <a:cubicBezTo>
                              <a:pt x="2664702" y="4602099"/>
                              <a:pt x="2572785" y="4530765"/>
                              <a:pt x="2364749" y="4546831"/>
                            </a:cubicBezTo>
                            <a:cubicBezTo>
                              <a:pt x="2156713" y="4562897"/>
                              <a:pt x="2098572" y="4522904"/>
                              <a:pt x="1911513" y="4546831"/>
                            </a:cubicBezTo>
                            <a:cubicBezTo>
                              <a:pt x="1724454" y="4570758"/>
                              <a:pt x="1613442" y="4508465"/>
                              <a:pt x="1334666" y="4546831"/>
                            </a:cubicBezTo>
                            <a:cubicBezTo>
                              <a:pt x="1055890" y="4585197"/>
                              <a:pt x="994954" y="4536247"/>
                              <a:pt x="757820" y="4546831"/>
                            </a:cubicBezTo>
                            <a:cubicBezTo>
                              <a:pt x="395432" y="4657997"/>
                              <a:pt x="-97504" y="4258961"/>
                              <a:pt x="0" y="3789011"/>
                            </a:cubicBezTo>
                            <a:cubicBezTo>
                              <a:pt x="-26291" y="3622339"/>
                              <a:pt x="24533" y="3469323"/>
                              <a:pt x="0" y="3253501"/>
                            </a:cubicBezTo>
                            <a:cubicBezTo>
                              <a:pt x="-24533" y="3037679"/>
                              <a:pt x="4809" y="2963335"/>
                              <a:pt x="0" y="2839238"/>
                            </a:cubicBezTo>
                            <a:cubicBezTo>
                              <a:pt x="-4809" y="2715141"/>
                              <a:pt x="19142" y="2477553"/>
                              <a:pt x="0" y="2334039"/>
                            </a:cubicBezTo>
                            <a:cubicBezTo>
                              <a:pt x="-19142" y="2190525"/>
                              <a:pt x="431" y="2045567"/>
                              <a:pt x="0" y="1889465"/>
                            </a:cubicBezTo>
                            <a:cubicBezTo>
                              <a:pt x="-431" y="1733363"/>
                              <a:pt x="41652" y="1589655"/>
                              <a:pt x="0" y="1353954"/>
                            </a:cubicBezTo>
                            <a:cubicBezTo>
                              <a:pt x="-41652" y="1118253"/>
                              <a:pt x="24079" y="917779"/>
                              <a:pt x="0" y="7578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Provided tools and Library related open source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AI, Big Data Analysis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113C8B-71F0-9F77-FC58-ECBCE52730E8}"/>
                  </a:ext>
                </a:extLst>
              </p:cNvPr>
              <p:cNvSpPr/>
              <p:nvPr/>
            </p:nvSpPr>
            <p:spPr>
              <a:xfrm>
                <a:off x="1730019" y="1864092"/>
                <a:ext cx="3091430" cy="41771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MY" sz="2400" b="1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Computing</a:t>
                </a:r>
              </a:p>
            </p:txBody>
          </p:sp>
        </p:grpSp>
        <p:pic>
          <p:nvPicPr>
            <p:cNvPr id="2060" name="Picture 12" descr="Types of cloud computing &amp; Data types">
              <a:extLst>
                <a:ext uri="{FF2B5EF4-FFF2-40B4-BE49-F238E27FC236}">
                  <a16:creationId xmlns:a16="http://schemas.microsoft.com/office/drawing/2014/main" id="{8B875505-BE30-A0B7-0A0C-7B4581F6E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2853" y="3025344"/>
              <a:ext cx="2251676" cy="168875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A409D1-C81A-5C08-4AF9-C63D806FFD4E}"/>
              </a:ext>
            </a:extLst>
          </p:cNvPr>
          <p:cNvGrpSpPr/>
          <p:nvPr/>
        </p:nvGrpSpPr>
        <p:grpSpPr>
          <a:xfrm>
            <a:off x="-27262761" y="2402840"/>
            <a:ext cx="3267005" cy="3962400"/>
            <a:chOff x="839799" y="2387600"/>
            <a:chExt cx="3267005" cy="3962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2F78E2-BF8E-D120-B584-B24D309D1DF8}"/>
                </a:ext>
              </a:extLst>
            </p:cNvPr>
            <p:cNvGrpSpPr/>
            <p:nvPr/>
          </p:nvGrpSpPr>
          <p:grpSpPr>
            <a:xfrm>
              <a:off x="839799" y="2387600"/>
              <a:ext cx="3267005" cy="3962400"/>
              <a:chOff x="939235" y="1684710"/>
              <a:chExt cx="4672999" cy="4799979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F2CB98E-EBFD-4F40-9637-89593A538485}"/>
                  </a:ext>
                </a:extLst>
              </p:cNvPr>
              <p:cNvSpPr/>
              <p:nvPr/>
            </p:nvSpPr>
            <p:spPr>
              <a:xfrm>
                <a:off x="939235" y="1684710"/>
                <a:ext cx="4672999" cy="4799979"/>
              </a:xfrm>
              <a:prstGeom prst="roundRect">
                <a:avLst/>
              </a:prstGeom>
              <a:solidFill>
                <a:srgbClr val="F5DBE4">
                  <a:alpha val="55000"/>
                </a:srgbClr>
              </a:solidFill>
              <a:ln w="28575">
                <a:solidFill>
                  <a:srgbClr val="C53A6A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05888"/>
                          <a:gd name="connsiteY0" fmla="*/ 757820 h 4546831"/>
                          <a:gd name="connsiteX1" fmla="*/ 757820 w 4605888"/>
                          <a:gd name="connsiteY1" fmla="*/ 0 h 4546831"/>
                          <a:gd name="connsiteX2" fmla="*/ 1272861 w 4605888"/>
                          <a:gd name="connsiteY2" fmla="*/ 0 h 4546831"/>
                          <a:gd name="connsiteX3" fmla="*/ 1726098 w 4605888"/>
                          <a:gd name="connsiteY3" fmla="*/ 0 h 4546831"/>
                          <a:gd name="connsiteX4" fmla="*/ 2148432 w 4605888"/>
                          <a:gd name="connsiteY4" fmla="*/ 0 h 4546831"/>
                          <a:gd name="connsiteX5" fmla="*/ 2601668 w 4605888"/>
                          <a:gd name="connsiteY5" fmla="*/ 0 h 4546831"/>
                          <a:gd name="connsiteX6" fmla="*/ 3147612 w 4605888"/>
                          <a:gd name="connsiteY6" fmla="*/ 0 h 4546831"/>
                          <a:gd name="connsiteX7" fmla="*/ 3848068 w 4605888"/>
                          <a:gd name="connsiteY7" fmla="*/ 0 h 4546831"/>
                          <a:gd name="connsiteX8" fmla="*/ 4605888 w 4605888"/>
                          <a:gd name="connsiteY8" fmla="*/ 757820 h 4546831"/>
                          <a:gd name="connsiteX9" fmla="*/ 4605888 w 4605888"/>
                          <a:gd name="connsiteY9" fmla="*/ 1263019 h 4546831"/>
                          <a:gd name="connsiteX10" fmla="*/ 4605888 w 4605888"/>
                          <a:gd name="connsiteY10" fmla="*/ 1768217 h 4546831"/>
                          <a:gd name="connsiteX11" fmla="*/ 4605888 w 4605888"/>
                          <a:gd name="connsiteY11" fmla="*/ 2212792 h 4546831"/>
                          <a:gd name="connsiteX12" fmla="*/ 4605888 w 4605888"/>
                          <a:gd name="connsiteY12" fmla="*/ 2778614 h 4546831"/>
                          <a:gd name="connsiteX13" fmla="*/ 4605888 w 4605888"/>
                          <a:gd name="connsiteY13" fmla="*/ 3283813 h 4546831"/>
                          <a:gd name="connsiteX14" fmla="*/ 4605888 w 4605888"/>
                          <a:gd name="connsiteY14" fmla="*/ 3789011 h 4546831"/>
                          <a:gd name="connsiteX15" fmla="*/ 3848068 w 4605888"/>
                          <a:gd name="connsiteY15" fmla="*/ 4546831 h 4546831"/>
                          <a:gd name="connsiteX16" fmla="*/ 3271222 w 4605888"/>
                          <a:gd name="connsiteY16" fmla="*/ 4546831 h 4546831"/>
                          <a:gd name="connsiteX17" fmla="*/ 2817985 w 4605888"/>
                          <a:gd name="connsiteY17" fmla="*/ 4546831 h 4546831"/>
                          <a:gd name="connsiteX18" fmla="*/ 2302944 w 4605888"/>
                          <a:gd name="connsiteY18" fmla="*/ 4546831 h 4546831"/>
                          <a:gd name="connsiteX19" fmla="*/ 1880610 w 4605888"/>
                          <a:gd name="connsiteY19" fmla="*/ 4546831 h 4546831"/>
                          <a:gd name="connsiteX20" fmla="*/ 1303764 w 4605888"/>
                          <a:gd name="connsiteY20" fmla="*/ 4546831 h 4546831"/>
                          <a:gd name="connsiteX21" fmla="*/ 757820 w 4605888"/>
                          <a:gd name="connsiteY21" fmla="*/ 4546831 h 4546831"/>
                          <a:gd name="connsiteX22" fmla="*/ 0 w 4605888"/>
                          <a:gd name="connsiteY22" fmla="*/ 3789011 h 4546831"/>
                          <a:gd name="connsiteX23" fmla="*/ 0 w 4605888"/>
                          <a:gd name="connsiteY23" fmla="*/ 3283813 h 4546831"/>
                          <a:gd name="connsiteX24" fmla="*/ 0 w 4605888"/>
                          <a:gd name="connsiteY24" fmla="*/ 2778614 h 4546831"/>
                          <a:gd name="connsiteX25" fmla="*/ 0 w 4605888"/>
                          <a:gd name="connsiteY25" fmla="*/ 2243104 h 4546831"/>
                          <a:gd name="connsiteX26" fmla="*/ 0 w 4605888"/>
                          <a:gd name="connsiteY26" fmla="*/ 1677281 h 4546831"/>
                          <a:gd name="connsiteX27" fmla="*/ 0 w 4605888"/>
                          <a:gd name="connsiteY27" fmla="*/ 757820 h 454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4605888" h="4546831" fill="none" extrusionOk="0">
                            <a:moveTo>
                              <a:pt x="0" y="757820"/>
                            </a:moveTo>
                            <a:cubicBezTo>
                              <a:pt x="-14116" y="383297"/>
                              <a:pt x="304093" y="-110836"/>
                              <a:pt x="757820" y="0"/>
                            </a:cubicBezTo>
                            <a:cubicBezTo>
                              <a:pt x="950503" y="-30936"/>
                              <a:pt x="1147001" y="49972"/>
                              <a:pt x="1272861" y="0"/>
                            </a:cubicBezTo>
                            <a:cubicBezTo>
                              <a:pt x="1398721" y="-49972"/>
                              <a:pt x="1550269" y="25299"/>
                              <a:pt x="1726098" y="0"/>
                            </a:cubicBezTo>
                            <a:cubicBezTo>
                              <a:pt x="1901927" y="-25299"/>
                              <a:pt x="2050333" y="47164"/>
                              <a:pt x="2148432" y="0"/>
                            </a:cubicBezTo>
                            <a:cubicBezTo>
                              <a:pt x="2246531" y="-47164"/>
                              <a:pt x="2401395" y="47408"/>
                              <a:pt x="2601668" y="0"/>
                            </a:cubicBezTo>
                            <a:cubicBezTo>
                              <a:pt x="2801941" y="-47408"/>
                              <a:pt x="2990149" y="44878"/>
                              <a:pt x="3147612" y="0"/>
                            </a:cubicBezTo>
                            <a:cubicBezTo>
                              <a:pt x="3305075" y="-44878"/>
                              <a:pt x="3513721" y="12880"/>
                              <a:pt x="3848068" y="0"/>
                            </a:cubicBezTo>
                            <a:cubicBezTo>
                              <a:pt x="4361906" y="3030"/>
                              <a:pt x="4648352" y="383288"/>
                              <a:pt x="4605888" y="757820"/>
                            </a:cubicBezTo>
                            <a:cubicBezTo>
                              <a:pt x="4645211" y="867017"/>
                              <a:pt x="4600989" y="1020514"/>
                              <a:pt x="4605888" y="1263019"/>
                            </a:cubicBezTo>
                            <a:cubicBezTo>
                              <a:pt x="4610787" y="1505524"/>
                              <a:pt x="4583672" y="1590745"/>
                              <a:pt x="4605888" y="1768217"/>
                            </a:cubicBezTo>
                            <a:cubicBezTo>
                              <a:pt x="4628104" y="1945689"/>
                              <a:pt x="4565448" y="2080859"/>
                              <a:pt x="4605888" y="2212792"/>
                            </a:cubicBezTo>
                            <a:cubicBezTo>
                              <a:pt x="4646328" y="2344725"/>
                              <a:pt x="4573178" y="2563248"/>
                              <a:pt x="4605888" y="2778614"/>
                            </a:cubicBezTo>
                            <a:cubicBezTo>
                              <a:pt x="4638598" y="2993980"/>
                              <a:pt x="4573236" y="3167667"/>
                              <a:pt x="4605888" y="3283813"/>
                            </a:cubicBezTo>
                            <a:cubicBezTo>
                              <a:pt x="4638540" y="3399959"/>
                              <a:pt x="4547301" y="3589249"/>
                              <a:pt x="4605888" y="3789011"/>
                            </a:cubicBezTo>
                            <a:cubicBezTo>
                              <a:pt x="4561013" y="4156200"/>
                              <a:pt x="4351216" y="4455275"/>
                              <a:pt x="3848068" y="4546831"/>
                            </a:cubicBezTo>
                            <a:cubicBezTo>
                              <a:pt x="3674190" y="4560686"/>
                              <a:pt x="3503846" y="4532364"/>
                              <a:pt x="3271222" y="4546831"/>
                            </a:cubicBezTo>
                            <a:cubicBezTo>
                              <a:pt x="3038598" y="4561298"/>
                              <a:pt x="3009275" y="4503110"/>
                              <a:pt x="2817985" y="4546831"/>
                            </a:cubicBezTo>
                            <a:cubicBezTo>
                              <a:pt x="2626695" y="4590552"/>
                              <a:pt x="2409615" y="4505839"/>
                              <a:pt x="2302944" y="4546831"/>
                            </a:cubicBezTo>
                            <a:cubicBezTo>
                              <a:pt x="2196273" y="4587823"/>
                              <a:pt x="2081585" y="4514332"/>
                              <a:pt x="1880610" y="4546831"/>
                            </a:cubicBezTo>
                            <a:cubicBezTo>
                              <a:pt x="1679635" y="4579330"/>
                              <a:pt x="1430220" y="4522815"/>
                              <a:pt x="1303764" y="4546831"/>
                            </a:cubicBezTo>
                            <a:cubicBezTo>
                              <a:pt x="1177308" y="4570847"/>
                              <a:pt x="897545" y="4509706"/>
                              <a:pt x="757820" y="4546831"/>
                            </a:cubicBezTo>
                            <a:cubicBezTo>
                              <a:pt x="366331" y="4442149"/>
                              <a:pt x="11497" y="4164358"/>
                              <a:pt x="0" y="3789011"/>
                            </a:cubicBezTo>
                            <a:cubicBezTo>
                              <a:pt x="-56288" y="3555688"/>
                              <a:pt x="11112" y="3437989"/>
                              <a:pt x="0" y="3283813"/>
                            </a:cubicBezTo>
                            <a:cubicBezTo>
                              <a:pt x="-11112" y="3129637"/>
                              <a:pt x="55779" y="2950826"/>
                              <a:pt x="0" y="2778614"/>
                            </a:cubicBezTo>
                            <a:cubicBezTo>
                              <a:pt x="-55779" y="2606402"/>
                              <a:pt x="17392" y="2474888"/>
                              <a:pt x="0" y="2243104"/>
                            </a:cubicBezTo>
                            <a:cubicBezTo>
                              <a:pt x="-17392" y="2011320"/>
                              <a:pt x="62427" y="1816064"/>
                              <a:pt x="0" y="1677281"/>
                            </a:cubicBezTo>
                            <a:cubicBezTo>
                              <a:pt x="-62427" y="1538498"/>
                              <a:pt x="91701" y="1186109"/>
                              <a:pt x="0" y="757820"/>
                            </a:cubicBezTo>
                            <a:close/>
                          </a:path>
                          <a:path w="4605888" h="4546831" stroke="0" extrusionOk="0">
                            <a:moveTo>
                              <a:pt x="0" y="757820"/>
                            </a:moveTo>
                            <a:cubicBezTo>
                              <a:pt x="-90300" y="283589"/>
                              <a:pt x="259242" y="30043"/>
                              <a:pt x="757820" y="0"/>
                            </a:cubicBezTo>
                            <a:cubicBezTo>
                              <a:pt x="985400" y="-8763"/>
                              <a:pt x="1175090" y="46332"/>
                              <a:pt x="1334666" y="0"/>
                            </a:cubicBezTo>
                            <a:cubicBezTo>
                              <a:pt x="1494242" y="-46332"/>
                              <a:pt x="1634287" y="15932"/>
                              <a:pt x="1818805" y="0"/>
                            </a:cubicBezTo>
                            <a:cubicBezTo>
                              <a:pt x="2003323" y="-15932"/>
                              <a:pt x="2129413" y="27149"/>
                              <a:pt x="2272042" y="0"/>
                            </a:cubicBezTo>
                            <a:cubicBezTo>
                              <a:pt x="2414671" y="-27149"/>
                              <a:pt x="2574721" y="61195"/>
                              <a:pt x="2817985" y="0"/>
                            </a:cubicBezTo>
                            <a:cubicBezTo>
                              <a:pt x="3061249" y="-61195"/>
                              <a:pt x="3103384" y="24748"/>
                              <a:pt x="3302124" y="0"/>
                            </a:cubicBezTo>
                            <a:cubicBezTo>
                              <a:pt x="3500864" y="-24748"/>
                              <a:pt x="3697063" y="25424"/>
                              <a:pt x="3848068" y="0"/>
                            </a:cubicBezTo>
                            <a:cubicBezTo>
                              <a:pt x="4255133" y="-109357"/>
                              <a:pt x="4557087" y="407108"/>
                              <a:pt x="4605888" y="757820"/>
                            </a:cubicBezTo>
                            <a:cubicBezTo>
                              <a:pt x="4647051" y="929067"/>
                              <a:pt x="4568479" y="1104139"/>
                              <a:pt x="4605888" y="1202395"/>
                            </a:cubicBezTo>
                            <a:cubicBezTo>
                              <a:pt x="4643297" y="1300652"/>
                              <a:pt x="4594399" y="1466669"/>
                              <a:pt x="4605888" y="1707593"/>
                            </a:cubicBezTo>
                            <a:cubicBezTo>
                              <a:pt x="4617377" y="1948517"/>
                              <a:pt x="4551372" y="1986903"/>
                              <a:pt x="4605888" y="2212792"/>
                            </a:cubicBezTo>
                            <a:cubicBezTo>
                              <a:pt x="4660404" y="2438681"/>
                              <a:pt x="4571186" y="2572010"/>
                              <a:pt x="4605888" y="2687678"/>
                            </a:cubicBezTo>
                            <a:cubicBezTo>
                              <a:pt x="4640590" y="2803346"/>
                              <a:pt x="4601372" y="3030848"/>
                              <a:pt x="4605888" y="3253501"/>
                            </a:cubicBezTo>
                            <a:cubicBezTo>
                              <a:pt x="4610404" y="3476154"/>
                              <a:pt x="4586313" y="3528191"/>
                              <a:pt x="4605888" y="3789011"/>
                            </a:cubicBezTo>
                            <a:cubicBezTo>
                              <a:pt x="4511495" y="4223043"/>
                              <a:pt x="4164536" y="4476408"/>
                              <a:pt x="3848068" y="4546831"/>
                            </a:cubicBezTo>
                            <a:cubicBezTo>
                              <a:pt x="3636136" y="4555034"/>
                              <a:pt x="3416514" y="4514374"/>
                              <a:pt x="3302124" y="4546831"/>
                            </a:cubicBezTo>
                            <a:cubicBezTo>
                              <a:pt x="3187734" y="4579288"/>
                              <a:pt x="2909464" y="4491563"/>
                              <a:pt x="2787083" y="4546831"/>
                            </a:cubicBezTo>
                            <a:cubicBezTo>
                              <a:pt x="2664702" y="4602099"/>
                              <a:pt x="2572785" y="4530765"/>
                              <a:pt x="2364749" y="4546831"/>
                            </a:cubicBezTo>
                            <a:cubicBezTo>
                              <a:pt x="2156713" y="4562897"/>
                              <a:pt x="2098572" y="4522904"/>
                              <a:pt x="1911513" y="4546831"/>
                            </a:cubicBezTo>
                            <a:cubicBezTo>
                              <a:pt x="1724454" y="4570758"/>
                              <a:pt x="1613442" y="4508465"/>
                              <a:pt x="1334666" y="4546831"/>
                            </a:cubicBezTo>
                            <a:cubicBezTo>
                              <a:pt x="1055890" y="4585197"/>
                              <a:pt x="994954" y="4536247"/>
                              <a:pt x="757820" y="4546831"/>
                            </a:cubicBezTo>
                            <a:cubicBezTo>
                              <a:pt x="395432" y="4657997"/>
                              <a:pt x="-97504" y="4258961"/>
                              <a:pt x="0" y="3789011"/>
                            </a:cubicBezTo>
                            <a:cubicBezTo>
                              <a:pt x="-26291" y="3622339"/>
                              <a:pt x="24533" y="3469323"/>
                              <a:pt x="0" y="3253501"/>
                            </a:cubicBezTo>
                            <a:cubicBezTo>
                              <a:pt x="-24533" y="3037679"/>
                              <a:pt x="4809" y="2963335"/>
                              <a:pt x="0" y="2839238"/>
                            </a:cubicBezTo>
                            <a:cubicBezTo>
                              <a:pt x="-4809" y="2715141"/>
                              <a:pt x="19142" y="2477553"/>
                              <a:pt x="0" y="2334039"/>
                            </a:cubicBezTo>
                            <a:cubicBezTo>
                              <a:pt x="-19142" y="2190525"/>
                              <a:pt x="431" y="2045567"/>
                              <a:pt x="0" y="1889465"/>
                            </a:cubicBezTo>
                            <a:cubicBezTo>
                              <a:pt x="-431" y="1733363"/>
                              <a:pt x="41652" y="1589655"/>
                              <a:pt x="0" y="1353954"/>
                            </a:cubicBezTo>
                            <a:cubicBezTo>
                              <a:pt x="-41652" y="1118253"/>
                              <a:pt x="24079" y="917779"/>
                              <a:pt x="0" y="7578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General user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Watching video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Visit website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4485095-84BE-8074-9C2A-CD0052FB211D}"/>
                  </a:ext>
                </a:extLst>
              </p:cNvPr>
              <p:cNvSpPr/>
              <p:nvPr/>
            </p:nvSpPr>
            <p:spPr>
              <a:xfrm>
                <a:off x="1730019" y="1864092"/>
                <a:ext cx="3091430" cy="41771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MY" sz="2400" b="1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Desktop Computer</a:t>
                </a:r>
              </a:p>
            </p:txBody>
          </p:sp>
        </p:grpSp>
        <p:pic>
          <p:nvPicPr>
            <p:cNvPr id="17" name="Picture 4" descr="Buying Your First Desktop Computer - TurboFuture">
              <a:extLst>
                <a:ext uri="{FF2B5EF4-FFF2-40B4-BE49-F238E27FC236}">
                  <a16:creationId xmlns:a16="http://schemas.microsoft.com/office/drawing/2014/main" id="{61862755-8558-5616-AD22-016D45E64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656" y="3078012"/>
              <a:ext cx="2531324" cy="155265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535060-E0F6-3B46-0B23-85AF7D3E7ABE}"/>
              </a:ext>
            </a:extLst>
          </p:cNvPr>
          <p:cNvGrpSpPr/>
          <p:nvPr/>
        </p:nvGrpSpPr>
        <p:grpSpPr>
          <a:xfrm>
            <a:off x="-17513586" y="2402840"/>
            <a:ext cx="3267005" cy="3962400"/>
            <a:chOff x="4462494" y="2387600"/>
            <a:chExt cx="3267005" cy="39624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3D9849-670D-582F-0BD3-6B43819D8FEE}"/>
                </a:ext>
              </a:extLst>
            </p:cNvPr>
            <p:cNvGrpSpPr/>
            <p:nvPr/>
          </p:nvGrpSpPr>
          <p:grpSpPr>
            <a:xfrm>
              <a:off x="4462494" y="2387600"/>
              <a:ext cx="3267005" cy="3962400"/>
              <a:chOff x="939235" y="1684710"/>
              <a:chExt cx="4672999" cy="47999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3171674-D62B-54A4-770C-F587CF166994}"/>
                  </a:ext>
                </a:extLst>
              </p:cNvPr>
              <p:cNvSpPr/>
              <p:nvPr/>
            </p:nvSpPr>
            <p:spPr>
              <a:xfrm>
                <a:off x="939235" y="1684710"/>
                <a:ext cx="4672999" cy="4799979"/>
              </a:xfrm>
              <a:prstGeom prst="roundRect">
                <a:avLst/>
              </a:prstGeom>
              <a:solidFill>
                <a:srgbClr val="F5DBE4">
                  <a:alpha val="55000"/>
                </a:srgbClr>
              </a:solidFill>
              <a:ln w="28575">
                <a:solidFill>
                  <a:srgbClr val="C53A6A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05888"/>
                          <a:gd name="connsiteY0" fmla="*/ 757820 h 4546831"/>
                          <a:gd name="connsiteX1" fmla="*/ 757820 w 4605888"/>
                          <a:gd name="connsiteY1" fmla="*/ 0 h 4546831"/>
                          <a:gd name="connsiteX2" fmla="*/ 1272861 w 4605888"/>
                          <a:gd name="connsiteY2" fmla="*/ 0 h 4546831"/>
                          <a:gd name="connsiteX3" fmla="*/ 1726098 w 4605888"/>
                          <a:gd name="connsiteY3" fmla="*/ 0 h 4546831"/>
                          <a:gd name="connsiteX4" fmla="*/ 2148432 w 4605888"/>
                          <a:gd name="connsiteY4" fmla="*/ 0 h 4546831"/>
                          <a:gd name="connsiteX5" fmla="*/ 2601668 w 4605888"/>
                          <a:gd name="connsiteY5" fmla="*/ 0 h 4546831"/>
                          <a:gd name="connsiteX6" fmla="*/ 3147612 w 4605888"/>
                          <a:gd name="connsiteY6" fmla="*/ 0 h 4546831"/>
                          <a:gd name="connsiteX7" fmla="*/ 3848068 w 4605888"/>
                          <a:gd name="connsiteY7" fmla="*/ 0 h 4546831"/>
                          <a:gd name="connsiteX8" fmla="*/ 4605888 w 4605888"/>
                          <a:gd name="connsiteY8" fmla="*/ 757820 h 4546831"/>
                          <a:gd name="connsiteX9" fmla="*/ 4605888 w 4605888"/>
                          <a:gd name="connsiteY9" fmla="*/ 1263019 h 4546831"/>
                          <a:gd name="connsiteX10" fmla="*/ 4605888 w 4605888"/>
                          <a:gd name="connsiteY10" fmla="*/ 1768217 h 4546831"/>
                          <a:gd name="connsiteX11" fmla="*/ 4605888 w 4605888"/>
                          <a:gd name="connsiteY11" fmla="*/ 2212792 h 4546831"/>
                          <a:gd name="connsiteX12" fmla="*/ 4605888 w 4605888"/>
                          <a:gd name="connsiteY12" fmla="*/ 2778614 h 4546831"/>
                          <a:gd name="connsiteX13" fmla="*/ 4605888 w 4605888"/>
                          <a:gd name="connsiteY13" fmla="*/ 3283813 h 4546831"/>
                          <a:gd name="connsiteX14" fmla="*/ 4605888 w 4605888"/>
                          <a:gd name="connsiteY14" fmla="*/ 3789011 h 4546831"/>
                          <a:gd name="connsiteX15" fmla="*/ 3848068 w 4605888"/>
                          <a:gd name="connsiteY15" fmla="*/ 4546831 h 4546831"/>
                          <a:gd name="connsiteX16" fmla="*/ 3271222 w 4605888"/>
                          <a:gd name="connsiteY16" fmla="*/ 4546831 h 4546831"/>
                          <a:gd name="connsiteX17" fmla="*/ 2817985 w 4605888"/>
                          <a:gd name="connsiteY17" fmla="*/ 4546831 h 4546831"/>
                          <a:gd name="connsiteX18" fmla="*/ 2302944 w 4605888"/>
                          <a:gd name="connsiteY18" fmla="*/ 4546831 h 4546831"/>
                          <a:gd name="connsiteX19" fmla="*/ 1880610 w 4605888"/>
                          <a:gd name="connsiteY19" fmla="*/ 4546831 h 4546831"/>
                          <a:gd name="connsiteX20" fmla="*/ 1303764 w 4605888"/>
                          <a:gd name="connsiteY20" fmla="*/ 4546831 h 4546831"/>
                          <a:gd name="connsiteX21" fmla="*/ 757820 w 4605888"/>
                          <a:gd name="connsiteY21" fmla="*/ 4546831 h 4546831"/>
                          <a:gd name="connsiteX22" fmla="*/ 0 w 4605888"/>
                          <a:gd name="connsiteY22" fmla="*/ 3789011 h 4546831"/>
                          <a:gd name="connsiteX23" fmla="*/ 0 w 4605888"/>
                          <a:gd name="connsiteY23" fmla="*/ 3283813 h 4546831"/>
                          <a:gd name="connsiteX24" fmla="*/ 0 w 4605888"/>
                          <a:gd name="connsiteY24" fmla="*/ 2778614 h 4546831"/>
                          <a:gd name="connsiteX25" fmla="*/ 0 w 4605888"/>
                          <a:gd name="connsiteY25" fmla="*/ 2243104 h 4546831"/>
                          <a:gd name="connsiteX26" fmla="*/ 0 w 4605888"/>
                          <a:gd name="connsiteY26" fmla="*/ 1677281 h 4546831"/>
                          <a:gd name="connsiteX27" fmla="*/ 0 w 4605888"/>
                          <a:gd name="connsiteY27" fmla="*/ 757820 h 454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4605888" h="4546831" fill="none" extrusionOk="0">
                            <a:moveTo>
                              <a:pt x="0" y="757820"/>
                            </a:moveTo>
                            <a:cubicBezTo>
                              <a:pt x="-14116" y="383297"/>
                              <a:pt x="304093" y="-110836"/>
                              <a:pt x="757820" y="0"/>
                            </a:cubicBezTo>
                            <a:cubicBezTo>
                              <a:pt x="950503" y="-30936"/>
                              <a:pt x="1147001" y="49972"/>
                              <a:pt x="1272861" y="0"/>
                            </a:cubicBezTo>
                            <a:cubicBezTo>
                              <a:pt x="1398721" y="-49972"/>
                              <a:pt x="1550269" y="25299"/>
                              <a:pt x="1726098" y="0"/>
                            </a:cubicBezTo>
                            <a:cubicBezTo>
                              <a:pt x="1901927" y="-25299"/>
                              <a:pt x="2050333" y="47164"/>
                              <a:pt x="2148432" y="0"/>
                            </a:cubicBezTo>
                            <a:cubicBezTo>
                              <a:pt x="2246531" y="-47164"/>
                              <a:pt x="2401395" y="47408"/>
                              <a:pt x="2601668" y="0"/>
                            </a:cubicBezTo>
                            <a:cubicBezTo>
                              <a:pt x="2801941" y="-47408"/>
                              <a:pt x="2990149" y="44878"/>
                              <a:pt x="3147612" y="0"/>
                            </a:cubicBezTo>
                            <a:cubicBezTo>
                              <a:pt x="3305075" y="-44878"/>
                              <a:pt x="3513721" y="12880"/>
                              <a:pt x="3848068" y="0"/>
                            </a:cubicBezTo>
                            <a:cubicBezTo>
                              <a:pt x="4361906" y="3030"/>
                              <a:pt x="4648352" y="383288"/>
                              <a:pt x="4605888" y="757820"/>
                            </a:cubicBezTo>
                            <a:cubicBezTo>
                              <a:pt x="4645211" y="867017"/>
                              <a:pt x="4600989" y="1020514"/>
                              <a:pt x="4605888" y="1263019"/>
                            </a:cubicBezTo>
                            <a:cubicBezTo>
                              <a:pt x="4610787" y="1505524"/>
                              <a:pt x="4583672" y="1590745"/>
                              <a:pt x="4605888" y="1768217"/>
                            </a:cubicBezTo>
                            <a:cubicBezTo>
                              <a:pt x="4628104" y="1945689"/>
                              <a:pt x="4565448" y="2080859"/>
                              <a:pt x="4605888" y="2212792"/>
                            </a:cubicBezTo>
                            <a:cubicBezTo>
                              <a:pt x="4646328" y="2344725"/>
                              <a:pt x="4573178" y="2563248"/>
                              <a:pt x="4605888" y="2778614"/>
                            </a:cubicBezTo>
                            <a:cubicBezTo>
                              <a:pt x="4638598" y="2993980"/>
                              <a:pt x="4573236" y="3167667"/>
                              <a:pt x="4605888" y="3283813"/>
                            </a:cubicBezTo>
                            <a:cubicBezTo>
                              <a:pt x="4638540" y="3399959"/>
                              <a:pt x="4547301" y="3589249"/>
                              <a:pt x="4605888" y="3789011"/>
                            </a:cubicBezTo>
                            <a:cubicBezTo>
                              <a:pt x="4561013" y="4156200"/>
                              <a:pt x="4351216" y="4455275"/>
                              <a:pt x="3848068" y="4546831"/>
                            </a:cubicBezTo>
                            <a:cubicBezTo>
                              <a:pt x="3674190" y="4560686"/>
                              <a:pt x="3503846" y="4532364"/>
                              <a:pt x="3271222" y="4546831"/>
                            </a:cubicBezTo>
                            <a:cubicBezTo>
                              <a:pt x="3038598" y="4561298"/>
                              <a:pt x="3009275" y="4503110"/>
                              <a:pt x="2817985" y="4546831"/>
                            </a:cubicBezTo>
                            <a:cubicBezTo>
                              <a:pt x="2626695" y="4590552"/>
                              <a:pt x="2409615" y="4505839"/>
                              <a:pt x="2302944" y="4546831"/>
                            </a:cubicBezTo>
                            <a:cubicBezTo>
                              <a:pt x="2196273" y="4587823"/>
                              <a:pt x="2081585" y="4514332"/>
                              <a:pt x="1880610" y="4546831"/>
                            </a:cubicBezTo>
                            <a:cubicBezTo>
                              <a:pt x="1679635" y="4579330"/>
                              <a:pt x="1430220" y="4522815"/>
                              <a:pt x="1303764" y="4546831"/>
                            </a:cubicBezTo>
                            <a:cubicBezTo>
                              <a:pt x="1177308" y="4570847"/>
                              <a:pt x="897545" y="4509706"/>
                              <a:pt x="757820" y="4546831"/>
                            </a:cubicBezTo>
                            <a:cubicBezTo>
                              <a:pt x="366331" y="4442149"/>
                              <a:pt x="11497" y="4164358"/>
                              <a:pt x="0" y="3789011"/>
                            </a:cubicBezTo>
                            <a:cubicBezTo>
                              <a:pt x="-56288" y="3555688"/>
                              <a:pt x="11112" y="3437989"/>
                              <a:pt x="0" y="3283813"/>
                            </a:cubicBezTo>
                            <a:cubicBezTo>
                              <a:pt x="-11112" y="3129637"/>
                              <a:pt x="55779" y="2950826"/>
                              <a:pt x="0" y="2778614"/>
                            </a:cubicBezTo>
                            <a:cubicBezTo>
                              <a:pt x="-55779" y="2606402"/>
                              <a:pt x="17392" y="2474888"/>
                              <a:pt x="0" y="2243104"/>
                            </a:cubicBezTo>
                            <a:cubicBezTo>
                              <a:pt x="-17392" y="2011320"/>
                              <a:pt x="62427" y="1816064"/>
                              <a:pt x="0" y="1677281"/>
                            </a:cubicBezTo>
                            <a:cubicBezTo>
                              <a:pt x="-62427" y="1538498"/>
                              <a:pt x="91701" y="1186109"/>
                              <a:pt x="0" y="757820"/>
                            </a:cubicBezTo>
                            <a:close/>
                          </a:path>
                          <a:path w="4605888" h="4546831" stroke="0" extrusionOk="0">
                            <a:moveTo>
                              <a:pt x="0" y="757820"/>
                            </a:moveTo>
                            <a:cubicBezTo>
                              <a:pt x="-90300" y="283589"/>
                              <a:pt x="259242" y="30043"/>
                              <a:pt x="757820" y="0"/>
                            </a:cubicBezTo>
                            <a:cubicBezTo>
                              <a:pt x="985400" y="-8763"/>
                              <a:pt x="1175090" y="46332"/>
                              <a:pt x="1334666" y="0"/>
                            </a:cubicBezTo>
                            <a:cubicBezTo>
                              <a:pt x="1494242" y="-46332"/>
                              <a:pt x="1634287" y="15932"/>
                              <a:pt x="1818805" y="0"/>
                            </a:cubicBezTo>
                            <a:cubicBezTo>
                              <a:pt x="2003323" y="-15932"/>
                              <a:pt x="2129413" y="27149"/>
                              <a:pt x="2272042" y="0"/>
                            </a:cubicBezTo>
                            <a:cubicBezTo>
                              <a:pt x="2414671" y="-27149"/>
                              <a:pt x="2574721" y="61195"/>
                              <a:pt x="2817985" y="0"/>
                            </a:cubicBezTo>
                            <a:cubicBezTo>
                              <a:pt x="3061249" y="-61195"/>
                              <a:pt x="3103384" y="24748"/>
                              <a:pt x="3302124" y="0"/>
                            </a:cubicBezTo>
                            <a:cubicBezTo>
                              <a:pt x="3500864" y="-24748"/>
                              <a:pt x="3697063" y="25424"/>
                              <a:pt x="3848068" y="0"/>
                            </a:cubicBezTo>
                            <a:cubicBezTo>
                              <a:pt x="4255133" y="-109357"/>
                              <a:pt x="4557087" y="407108"/>
                              <a:pt x="4605888" y="757820"/>
                            </a:cubicBezTo>
                            <a:cubicBezTo>
                              <a:pt x="4647051" y="929067"/>
                              <a:pt x="4568479" y="1104139"/>
                              <a:pt x="4605888" y="1202395"/>
                            </a:cubicBezTo>
                            <a:cubicBezTo>
                              <a:pt x="4643297" y="1300652"/>
                              <a:pt x="4594399" y="1466669"/>
                              <a:pt x="4605888" y="1707593"/>
                            </a:cubicBezTo>
                            <a:cubicBezTo>
                              <a:pt x="4617377" y="1948517"/>
                              <a:pt x="4551372" y="1986903"/>
                              <a:pt x="4605888" y="2212792"/>
                            </a:cubicBezTo>
                            <a:cubicBezTo>
                              <a:pt x="4660404" y="2438681"/>
                              <a:pt x="4571186" y="2572010"/>
                              <a:pt x="4605888" y="2687678"/>
                            </a:cubicBezTo>
                            <a:cubicBezTo>
                              <a:pt x="4640590" y="2803346"/>
                              <a:pt x="4601372" y="3030848"/>
                              <a:pt x="4605888" y="3253501"/>
                            </a:cubicBezTo>
                            <a:cubicBezTo>
                              <a:pt x="4610404" y="3476154"/>
                              <a:pt x="4586313" y="3528191"/>
                              <a:pt x="4605888" y="3789011"/>
                            </a:cubicBezTo>
                            <a:cubicBezTo>
                              <a:pt x="4511495" y="4223043"/>
                              <a:pt x="4164536" y="4476408"/>
                              <a:pt x="3848068" y="4546831"/>
                            </a:cubicBezTo>
                            <a:cubicBezTo>
                              <a:pt x="3636136" y="4555034"/>
                              <a:pt x="3416514" y="4514374"/>
                              <a:pt x="3302124" y="4546831"/>
                            </a:cubicBezTo>
                            <a:cubicBezTo>
                              <a:pt x="3187734" y="4579288"/>
                              <a:pt x="2909464" y="4491563"/>
                              <a:pt x="2787083" y="4546831"/>
                            </a:cubicBezTo>
                            <a:cubicBezTo>
                              <a:pt x="2664702" y="4602099"/>
                              <a:pt x="2572785" y="4530765"/>
                              <a:pt x="2364749" y="4546831"/>
                            </a:cubicBezTo>
                            <a:cubicBezTo>
                              <a:pt x="2156713" y="4562897"/>
                              <a:pt x="2098572" y="4522904"/>
                              <a:pt x="1911513" y="4546831"/>
                            </a:cubicBezTo>
                            <a:cubicBezTo>
                              <a:pt x="1724454" y="4570758"/>
                              <a:pt x="1613442" y="4508465"/>
                              <a:pt x="1334666" y="4546831"/>
                            </a:cubicBezTo>
                            <a:cubicBezTo>
                              <a:pt x="1055890" y="4585197"/>
                              <a:pt x="994954" y="4536247"/>
                              <a:pt x="757820" y="4546831"/>
                            </a:cubicBezTo>
                            <a:cubicBezTo>
                              <a:pt x="395432" y="4657997"/>
                              <a:pt x="-97504" y="4258961"/>
                              <a:pt x="0" y="3789011"/>
                            </a:cubicBezTo>
                            <a:cubicBezTo>
                              <a:pt x="-26291" y="3622339"/>
                              <a:pt x="24533" y="3469323"/>
                              <a:pt x="0" y="3253501"/>
                            </a:cubicBezTo>
                            <a:cubicBezTo>
                              <a:pt x="-24533" y="3037679"/>
                              <a:pt x="4809" y="2963335"/>
                              <a:pt x="0" y="2839238"/>
                            </a:cubicBezTo>
                            <a:cubicBezTo>
                              <a:pt x="-4809" y="2715141"/>
                              <a:pt x="19142" y="2477553"/>
                              <a:pt x="0" y="2334039"/>
                            </a:cubicBezTo>
                            <a:cubicBezTo>
                              <a:pt x="-19142" y="2190525"/>
                              <a:pt x="431" y="2045567"/>
                              <a:pt x="0" y="1889465"/>
                            </a:cubicBezTo>
                            <a:cubicBezTo>
                              <a:pt x="-431" y="1733363"/>
                              <a:pt x="41652" y="1589655"/>
                              <a:pt x="0" y="1353954"/>
                            </a:cubicBezTo>
                            <a:cubicBezTo>
                              <a:pt x="-41652" y="1118253"/>
                              <a:pt x="24079" y="917779"/>
                              <a:pt x="0" y="7578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E</a:t>
                </a:r>
                <a:r>
                  <a:rPr lang="en-US" altLang="zh-CN" sz="15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ntertainment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Many company develop game adapting Windows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802EE80-311A-4034-1EDD-EB71DC3D4039}"/>
                  </a:ext>
                </a:extLst>
              </p:cNvPr>
              <p:cNvSpPr/>
              <p:nvPr/>
            </p:nvSpPr>
            <p:spPr>
              <a:xfrm>
                <a:off x="1730019" y="1864092"/>
                <a:ext cx="3091430" cy="41771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MY" sz="2400" b="1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Computer Game</a:t>
                </a:r>
              </a:p>
            </p:txBody>
          </p:sp>
        </p:grpSp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CF42E7FC-C403-DDB6-9213-0A12D0641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392" y="3068591"/>
              <a:ext cx="1635215" cy="1635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1E6CDA-A420-BC06-A54F-D596A903DF89}"/>
              </a:ext>
            </a:extLst>
          </p:cNvPr>
          <p:cNvGrpSpPr/>
          <p:nvPr/>
        </p:nvGrpSpPr>
        <p:grpSpPr>
          <a:xfrm>
            <a:off x="-6118491" y="2402840"/>
            <a:ext cx="3267005" cy="3962400"/>
            <a:chOff x="8085189" y="2387600"/>
            <a:chExt cx="3267005" cy="39624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8D23502-0E1F-7744-CF09-655C8DD5BE4B}"/>
                </a:ext>
              </a:extLst>
            </p:cNvPr>
            <p:cNvGrpSpPr/>
            <p:nvPr/>
          </p:nvGrpSpPr>
          <p:grpSpPr>
            <a:xfrm>
              <a:off x="8085189" y="2387600"/>
              <a:ext cx="3267005" cy="3962400"/>
              <a:chOff x="939235" y="1684710"/>
              <a:chExt cx="4672999" cy="4799979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EA782E24-9E2F-B916-CE70-F4ED3015945F}"/>
                  </a:ext>
                </a:extLst>
              </p:cNvPr>
              <p:cNvSpPr/>
              <p:nvPr/>
            </p:nvSpPr>
            <p:spPr>
              <a:xfrm>
                <a:off x="939235" y="1684710"/>
                <a:ext cx="4672999" cy="4799979"/>
              </a:xfrm>
              <a:prstGeom prst="roundRect">
                <a:avLst/>
              </a:prstGeom>
              <a:solidFill>
                <a:srgbClr val="F5DBE4">
                  <a:alpha val="55000"/>
                </a:srgbClr>
              </a:solidFill>
              <a:ln w="28575">
                <a:solidFill>
                  <a:srgbClr val="C53A6A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05888"/>
                          <a:gd name="connsiteY0" fmla="*/ 757820 h 4546831"/>
                          <a:gd name="connsiteX1" fmla="*/ 757820 w 4605888"/>
                          <a:gd name="connsiteY1" fmla="*/ 0 h 4546831"/>
                          <a:gd name="connsiteX2" fmla="*/ 1272861 w 4605888"/>
                          <a:gd name="connsiteY2" fmla="*/ 0 h 4546831"/>
                          <a:gd name="connsiteX3" fmla="*/ 1726098 w 4605888"/>
                          <a:gd name="connsiteY3" fmla="*/ 0 h 4546831"/>
                          <a:gd name="connsiteX4" fmla="*/ 2148432 w 4605888"/>
                          <a:gd name="connsiteY4" fmla="*/ 0 h 4546831"/>
                          <a:gd name="connsiteX5" fmla="*/ 2601668 w 4605888"/>
                          <a:gd name="connsiteY5" fmla="*/ 0 h 4546831"/>
                          <a:gd name="connsiteX6" fmla="*/ 3147612 w 4605888"/>
                          <a:gd name="connsiteY6" fmla="*/ 0 h 4546831"/>
                          <a:gd name="connsiteX7" fmla="*/ 3848068 w 4605888"/>
                          <a:gd name="connsiteY7" fmla="*/ 0 h 4546831"/>
                          <a:gd name="connsiteX8" fmla="*/ 4605888 w 4605888"/>
                          <a:gd name="connsiteY8" fmla="*/ 757820 h 4546831"/>
                          <a:gd name="connsiteX9" fmla="*/ 4605888 w 4605888"/>
                          <a:gd name="connsiteY9" fmla="*/ 1263019 h 4546831"/>
                          <a:gd name="connsiteX10" fmla="*/ 4605888 w 4605888"/>
                          <a:gd name="connsiteY10" fmla="*/ 1768217 h 4546831"/>
                          <a:gd name="connsiteX11" fmla="*/ 4605888 w 4605888"/>
                          <a:gd name="connsiteY11" fmla="*/ 2212792 h 4546831"/>
                          <a:gd name="connsiteX12" fmla="*/ 4605888 w 4605888"/>
                          <a:gd name="connsiteY12" fmla="*/ 2778614 h 4546831"/>
                          <a:gd name="connsiteX13" fmla="*/ 4605888 w 4605888"/>
                          <a:gd name="connsiteY13" fmla="*/ 3283813 h 4546831"/>
                          <a:gd name="connsiteX14" fmla="*/ 4605888 w 4605888"/>
                          <a:gd name="connsiteY14" fmla="*/ 3789011 h 4546831"/>
                          <a:gd name="connsiteX15" fmla="*/ 3848068 w 4605888"/>
                          <a:gd name="connsiteY15" fmla="*/ 4546831 h 4546831"/>
                          <a:gd name="connsiteX16" fmla="*/ 3271222 w 4605888"/>
                          <a:gd name="connsiteY16" fmla="*/ 4546831 h 4546831"/>
                          <a:gd name="connsiteX17" fmla="*/ 2817985 w 4605888"/>
                          <a:gd name="connsiteY17" fmla="*/ 4546831 h 4546831"/>
                          <a:gd name="connsiteX18" fmla="*/ 2302944 w 4605888"/>
                          <a:gd name="connsiteY18" fmla="*/ 4546831 h 4546831"/>
                          <a:gd name="connsiteX19" fmla="*/ 1880610 w 4605888"/>
                          <a:gd name="connsiteY19" fmla="*/ 4546831 h 4546831"/>
                          <a:gd name="connsiteX20" fmla="*/ 1303764 w 4605888"/>
                          <a:gd name="connsiteY20" fmla="*/ 4546831 h 4546831"/>
                          <a:gd name="connsiteX21" fmla="*/ 757820 w 4605888"/>
                          <a:gd name="connsiteY21" fmla="*/ 4546831 h 4546831"/>
                          <a:gd name="connsiteX22" fmla="*/ 0 w 4605888"/>
                          <a:gd name="connsiteY22" fmla="*/ 3789011 h 4546831"/>
                          <a:gd name="connsiteX23" fmla="*/ 0 w 4605888"/>
                          <a:gd name="connsiteY23" fmla="*/ 3283813 h 4546831"/>
                          <a:gd name="connsiteX24" fmla="*/ 0 w 4605888"/>
                          <a:gd name="connsiteY24" fmla="*/ 2778614 h 4546831"/>
                          <a:gd name="connsiteX25" fmla="*/ 0 w 4605888"/>
                          <a:gd name="connsiteY25" fmla="*/ 2243104 h 4546831"/>
                          <a:gd name="connsiteX26" fmla="*/ 0 w 4605888"/>
                          <a:gd name="connsiteY26" fmla="*/ 1677281 h 4546831"/>
                          <a:gd name="connsiteX27" fmla="*/ 0 w 4605888"/>
                          <a:gd name="connsiteY27" fmla="*/ 757820 h 454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4605888" h="4546831" fill="none" extrusionOk="0">
                            <a:moveTo>
                              <a:pt x="0" y="757820"/>
                            </a:moveTo>
                            <a:cubicBezTo>
                              <a:pt x="-14116" y="383297"/>
                              <a:pt x="304093" y="-110836"/>
                              <a:pt x="757820" y="0"/>
                            </a:cubicBezTo>
                            <a:cubicBezTo>
                              <a:pt x="950503" y="-30936"/>
                              <a:pt x="1147001" y="49972"/>
                              <a:pt x="1272861" y="0"/>
                            </a:cubicBezTo>
                            <a:cubicBezTo>
                              <a:pt x="1398721" y="-49972"/>
                              <a:pt x="1550269" y="25299"/>
                              <a:pt x="1726098" y="0"/>
                            </a:cubicBezTo>
                            <a:cubicBezTo>
                              <a:pt x="1901927" y="-25299"/>
                              <a:pt x="2050333" y="47164"/>
                              <a:pt x="2148432" y="0"/>
                            </a:cubicBezTo>
                            <a:cubicBezTo>
                              <a:pt x="2246531" y="-47164"/>
                              <a:pt x="2401395" y="47408"/>
                              <a:pt x="2601668" y="0"/>
                            </a:cubicBezTo>
                            <a:cubicBezTo>
                              <a:pt x="2801941" y="-47408"/>
                              <a:pt x="2990149" y="44878"/>
                              <a:pt x="3147612" y="0"/>
                            </a:cubicBezTo>
                            <a:cubicBezTo>
                              <a:pt x="3305075" y="-44878"/>
                              <a:pt x="3513721" y="12880"/>
                              <a:pt x="3848068" y="0"/>
                            </a:cubicBezTo>
                            <a:cubicBezTo>
                              <a:pt x="4361906" y="3030"/>
                              <a:pt x="4648352" y="383288"/>
                              <a:pt x="4605888" y="757820"/>
                            </a:cubicBezTo>
                            <a:cubicBezTo>
                              <a:pt x="4645211" y="867017"/>
                              <a:pt x="4600989" y="1020514"/>
                              <a:pt x="4605888" y="1263019"/>
                            </a:cubicBezTo>
                            <a:cubicBezTo>
                              <a:pt x="4610787" y="1505524"/>
                              <a:pt x="4583672" y="1590745"/>
                              <a:pt x="4605888" y="1768217"/>
                            </a:cubicBezTo>
                            <a:cubicBezTo>
                              <a:pt x="4628104" y="1945689"/>
                              <a:pt x="4565448" y="2080859"/>
                              <a:pt x="4605888" y="2212792"/>
                            </a:cubicBezTo>
                            <a:cubicBezTo>
                              <a:pt x="4646328" y="2344725"/>
                              <a:pt x="4573178" y="2563248"/>
                              <a:pt x="4605888" y="2778614"/>
                            </a:cubicBezTo>
                            <a:cubicBezTo>
                              <a:pt x="4638598" y="2993980"/>
                              <a:pt x="4573236" y="3167667"/>
                              <a:pt x="4605888" y="3283813"/>
                            </a:cubicBezTo>
                            <a:cubicBezTo>
                              <a:pt x="4638540" y="3399959"/>
                              <a:pt x="4547301" y="3589249"/>
                              <a:pt x="4605888" y="3789011"/>
                            </a:cubicBezTo>
                            <a:cubicBezTo>
                              <a:pt x="4561013" y="4156200"/>
                              <a:pt x="4351216" y="4455275"/>
                              <a:pt x="3848068" y="4546831"/>
                            </a:cubicBezTo>
                            <a:cubicBezTo>
                              <a:pt x="3674190" y="4560686"/>
                              <a:pt x="3503846" y="4532364"/>
                              <a:pt x="3271222" y="4546831"/>
                            </a:cubicBezTo>
                            <a:cubicBezTo>
                              <a:pt x="3038598" y="4561298"/>
                              <a:pt x="3009275" y="4503110"/>
                              <a:pt x="2817985" y="4546831"/>
                            </a:cubicBezTo>
                            <a:cubicBezTo>
                              <a:pt x="2626695" y="4590552"/>
                              <a:pt x="2409615" y="4505839"/>
                              <a:pt x="2302944" y="4546831"/>
                            </a:cubicBezTo>
                            <a:cubicBezTo>
                              <a:pt x="2196273" y="4587823"/>
                              <a:pt x="2081585" y="4514332"/>
                              <a:pt x="1880610" y="4546831"/>
                            </a:cubicBezTo>
                            <a:cubicBezTo>
                              <a:pt x="1679635" y="4579330"/>
                              <a:pt x="1430220" y="4522815"/>
                              <a:pt x="1303764" y="4546831"/>
                            </a:cubicBezTo>
                            <a:cubicBezTo>
                              <a:pt x="1177308" y="4570847"/>
                              <a:pt x="897545" y="4509706"/>
                              <a:pt x="757820" y="4546831"/>
                            </a:cubicBezTo>
                            <a:cubicBezTo>
                              <a:pt x="366331" y="4442149"/>
                              <a:pt x="11497" y="4164358"/>
                              <a:pt x="0" y="3789011"/>
                            </a:cubicBezTo>
                            <a:cubicBezTo>
                              <a:pt x="-56288" y="3555688"/>
                              <a:pt x="11112" y="3437989"/>
                              <a:pt x="0" y="3283813"/>
                            </a:cubicBezTo>
                            <a:cubicBezTo>
                              <a:pt x="-11112" y="3129637"/>
                              <a:pt x="55779" y="2950826"/>
                              <a:pt x="0" y="2778614"/>
                            </a:cubicBezTo>
                            <a:cubicBezTo>
                              <a:pt x="-55779" y="2606402"/>
                              <a:pt x="17392" y="2474888"/>
                              <a:pt x="0" y="2243104"/>
                            </a:cubicBezTo>
                            <a:cubicBezTo>
                              <a:pt x="-17392" y="2011320"/>
                              <a:pt x="62427" y="1816064"/>
                              <a:pt x="0" y="1677281"/>
                            </a:cubicBezTo>
                            <a:cubicBezTo>
                              <a:pt x="-62427" y="1538498"/>
                              <a:pt x="91701" y="1186109"/>
                              <a:pt x="0" y="757820"/>
                            </a:cubicBezTo>
                            <a:close/>
                          </a:path>
                          <a:path w="4605888" h="4546831" stroke="0" extrusionOk="0">
                            <a:moveTo>
                              <a:pt x="0" y="757820"/>
                            </a:moveTo>
                            <a:cubicBezTo>
                              <a:pt x="-90300" y="283589"/>
                              <a:pt x="259242" y="30043"/>
                              <a:pt x="757820" y="0"/>
                            </a:cubicBezTo>
                            <a:cubicBezTo>
                              <a:pt x="985400" y="-8763"/>
                              <a:pt x="1175090" y="46332"/>
                              <a:pt x="1334666" y="0"/>
                            </a:cubicBezTo>
                            <a:cubicBezTo>
                              <a:pt x="1494242" y="-46332"/>
                              <a:pt x="1634287" y="15932"/>
                              <a:pt x="1818805" y="0"/>
                            </a:cubicBezTo>
                            <a:cubicBezTo>
                              <a:pt x="2003323" y="-15932"/>
                              <a:pt x="2129413" y="27149"/>
                              <a:pt x="2272042" y="0"/>
                            </a:cubicBezTo>
                            <a:cubicBezTo>
                              <a:pt x="2414671" y="-27149"/>
                              <a:pt x="2574721" y="61195"/>
                              <a:pt x="2817985" y="0"/>
                            </a:cubicBezTo>
                            <a:cubicBezTo>
                              <a:pt x="3061249" y="-61195"/>
                              <a:pt x="3103384" y="24748"/>
                              <a:pt x="3302124" y="0"/>
                            </a:cubicBezTo>
                            <a:cubicBezTo>
                              <a:pt x="3500864" y="-24748"/>
                              <a:pt x="3697063" y="25424"/>
                              <a:pt x="3848068" y="0"/>
                            </a:cubicBezTo>
                            <a:cubicBezTo>
                              <a:pt x="4255133" y="-109357"/>
                              <a:pt x="4557087" y="407108"/>
                              <a:pt x="4605888" y="757820"/>
                            </a:cubicBezTo>
                            <a:cubicBezTo>
                              <a:pt x="4647051" y="929067"/>
                              <a:pt x="4568479" y="1104139"/>
                              <a:pt x="4605888" y="1202395"/>
                            </a:cubicBezTo>
                            <a:cubicBezTo>
                              <a:pt x="4643297" y="1300652"/>
                              <a:pt x="4594399" y="1466669"/>
                              <a:pt x="4605888" y="1707593"/>
                            </a:cubicBezTo>
                            <a:cubicBezTo>
                              <a:pt x="4617377" y="1948517"/>
                              <a:pt x="4551372" y="1986903"/>
                              <a:pt x="4605888" y="2212792"/>
                            </a:cubicBezTo>
                            <a:cubicBezTo>
                              <a:pt x="4660404" y="2438681"/>
                              <a:pt x="4571186" y="2572010"/>
                              <a:pt x="4605888" y="2687678"/>
                            </a:cubicBezTo>
                            <a:cubicBezTo>
                              <a:pt x="4640590" y="2803346"/>
                              <a:pt x="4601372" y="3030848"/>
                              <a:pt x="4605888" y="3253501"/>
                            </a:cubicBezTo>
                            <a:cubicBezTo>
                              <a:pt x="4610404" y="3476154"/>
                              <a:pt x="4586313" y="3528191"/>
                              <a:pt x="4605888" y="3789011"/>
                            </a:cubicBezTo>
                            <a:cubicBezTo>
                              <a:pt x="4511495" y="4223043"/>
                              <a:pt x="4164536" y="4476408"/>
                              <a:pt x="3848068" y="4546831"/>
                            </a:cubicBezTo>
                            <a:cubicBezTo>
                              <a:pt x="3636136" y="4555034"/>
                              <a:pt x="3416514" y="4514374"/>
                              <a:pt x="3302124" y="4546831"/>
                            </a:cubicBezTo>
                            <a:cubicBezTo>
                              <a:pt x="3187734" y="4579288"/>
                              <a:pt x="2909464" y="4491563"/>
                              <a:pt x="2787083" y="4546831"/>
                            </a:cubicBezTo>
                            <a:cubicBezTo>
                              <a:pt x="2664702" y="4602099"/>
                              <a:pt x="2572785" y="4530765"/>
                              <a:pt x="2364749" y="4546831"/>
                            </a:cubicBezTo>
                            <a:cubicBezTo>
                              <a:pt x="2156713" y="4562897"/>
                              <a:pt x="2098572" y="4522904"/>
                              <a:pt x="1911513" y="4546831"/>
                            </a:cubicBezTo>
                            <a:cubicBezTo>
                              <a:pt x="1724454" y="4570758"/>
                              <a:pt x="1613442" y="4508465"/>
                              <a:pt x="1334666" y="4546831"/>
                            </a:cubicBezTo>
                            <a:cubicBezTo>
                              <a:pt x="1055890" y="4585197"/>
                              <a:pt x="994954" y="4536247"/>
                              <a:pt x="757820" y="4546831"/>
                            </a:cubicBezTo>
                            <a:cubicBezTo>
                              <a:pt x="395432" y="4657997"/>
                              <a:pt x="-97504" y="4258961"/>
                              <a:pt x="0" y="3789011"/>
                            </a:cubicBezTo>
                            <a:cubicBezTo>
                              <a:pt x="-26291" y="3622339"/>
                              <a:pt x="24533" y="3469323"/>
                              <a:pt x="0" y="3253501"/>
                            </a:cubicBezTo>
                            <a:cubicBezTo>
                              <a:pt x="-24533" y="3037679"/>
                              <a:pt x="4809" y="2963335"/>
                              <a:pt x="0" y="2839238"/>
                            </a:cubicBezTo>
                            <a:cubicBezTo>
                              <a:pt x="-4809" y="2715141"/>
                              <a:pt x="19142" y="2477553"/>
                              <a:pt x="0" y="2334039"/>
                            </a:cubicBezTo>
                            <a:cubicBezTo>
                              <a:pt x="-19142" y="2190525"/>
                              <a:pt x="431" y="2045567"/>
                              <a:pt x="0" y="1889465"/>
                            </a:cubicBezTo>
                            <a:cubicBezTo>
                              <a:pt x="-431" y="1733363"/>
                              <a:pt x="41652" y="1589655"/>
                              <a:pt x="0" y="1353954"/>
                            </a:cubicBezTo>
                            <a:cubicBezTo>
                              <a:pt x="-41652" y="1118253"/>
                              <a:pt x="24079" y="917779"/>
                              <a:pt x="0" y="7578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Business user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Provided office &amp; business software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DE0C157-3777-3027-F362-CC8B4F85F5D9}"/>
                  </a:ext>
                </a:extLst>
              </p:cNvPr>
              <p:cNvSpPr/>
              <p:nvPr/>
            </p:nvSpPr>
            <p:spPr>
              <a:xfrm>
                <a:off x="1730019" y="1864092"/>
                <a:ext cx="3091430" cy="41771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MY" sz="2400" b="1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Business</a:t>
                </a:r>
              </a:p>
            </p:txBody>
          </p:sp>
        </p:grpSp>
        <p:pic>
          <p:nvPicPr>
            <p:cNvPr id="27" name="Picture 8" descr="Mac and Windows users can access Microsoft Office for life for just $29.99">
              <a:extLst>
                <a:ext uri="{FF2B5EF4-FFF2-40B4-BE49-F238E27FC236}">
                  <a16:creationId xmlns:a16="http://schemas.microsoft.com/office/drawing/2014/main" id="{25A68C3A-66A4-3E54-CE6F-3699A5E73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397" y="3068591"/>
              <a:ext cx="2452823" cy="163521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12A7C057-B4DE-CB64-93E9-70E1AFB8E1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218" y="316750"/>
            <a:ext cx="1007590" cy="10075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4453889-283D-A06D-3329-8B1ED8873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78" y="136211"/>
            <a:ext cx="1262169" cy="12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0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CFDA9-FA79-1B93-49FC-51736F46B394}"/>
              </a:ext>
            </a:extLst>
          </p:cNvPr>
          <p:cNvSpPr txBox="1"/>
          <p:nvPr/>
        </p:nvSpPr>
        <p:spPr>
          <a:xfrm rot="16200000">
            <a:off x="5018780" y="-1790264"/>
            <a:ext cx="2154436" cy="104385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MY" sz="12800" b="1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33C44-906E-15A2-451D-0DBB4EE814F0}"/>
              </a:ext>
            </a:extLst>
          </p:cNvPr>
          <p:cNvSpPr/>
          <p:nvPr/>
        </p:nvSpPr>
        <p:spPr>
          <a:xfrm>
            <a:off x="3742672" y="2139012"/>
            <a:ext cx="4706650" cy="4255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b="1" u="sng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Windows vs. Linux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BA2D7-48DD-F596-042C-487B51492502}"/>
              </a:ext>
            </a:extLst>
          </p:cNvPr>
          <p:cNvSpPr/>
          <p:nvPr/>
        </p:nvSpPr>
        <p:spPr>
          <a:xfrm>
            <a:off x="1480790" y="4506218"/>
            <a:ext cx="9230418" cy="185987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(Group 1 Q &amp; 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67861A-4074-7FFA-AD10-066EEA24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34" y="368747"/>
            <a:ext cx="1811631" cy="1811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D61212-8E2C-7811-2605-0D461667A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262" y="3970937"/>
            <a:ext cx="2267891" cy="22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11116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87C67A9-5865-290E-423B-7AB3944BAB3C}"/>
              </a:ext>
            </a:extLst>
          </p:cNvPr>
          <p:cNvSpPr/>
          <p:nvPr/>
        </p:nvSpPr>
        <p:spPr>
          <a:xfrm>
            <a:off x="2390606" y="265501"/>
            <a:ext cx="8774348" cy="10896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72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Windows vs. Linux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604902-C2BB-103E-206F-033B959907CF}"/>
              </a:ext>
            </a:extLst>
          </p:cNvPr>
          <p:cNvGrpSpPr/>
          <p:nvPr/>
        </p:nvGrpSpPr>
        <p:grpSpPr>
          <a:xfrm>
            <a:off x="-649347" y="0"/>
            <a:ext cx="2470731" cy="6857999"/>
            <a:chOff x="-649347" y="0"/>
            <a:chExt cx="2470731" cy="68579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EB4DC80-3171-AA03-BD5F-AAD3F434838A}"/>
                </a:ext>
              </a:extLst>
            </p:cNvPr>
            <p:cNvSpPr/>
            <p:nvPr/>
          </p:nvSpPr>
          <p:spPr>
            <a:xfrm>
              <a:off x="-649347" y="0"/>
              <a:ext cx="2470731" cy="6857999"/>
            </a:xfrm>
            <a:prstGeom prst="roundRect">
              <a:avLst/>
            </a:prstGeom>
            <a:solidFill>
              <a:srgbClr val="C53A6A"/>
            </a:solidFill>
            <a:ln w="57150">
              <a:solidFill>
                <a:srgbClr val="9F03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E8E592-A50B-F256-6098-A990CFF8CA44}"/>
                </a:ext>
              </a:extLst>
            </p:cNvPr>
            <p:cNvSpPr txBox="1"/>
            <p:nvPr/>
          </p:nvSpPr>
          <p:spPr>
            <a:xfrm rot="10800000">
              <a:off x="159390" y="611347"/>
              <a:ext cx="1661993" cy="56353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MY" sz="9600" b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CONTENT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6D5719-F949-2ED0-81DA-C1A99A007DE6}"/>
              </a:ext>
            </a:extLst>
          </p:cNvPr>
          <p:cNvGrpSpPr/>
          <p:nvPr/>
        </p:nvGrpSpPr>
        <p:grpSpPr>
          <a:xfrm>
            <a:off x="3634266" y="1821156"/>
            <a:ext cx="6647870" cy="4410903"/>
            <a:chOff x="3634266" y="1821156"/>
            <a:chExt cx="6647870" cy="441090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3E3C0D-7A1E-F62D-8AE1-F8B7103E2F63}"/>
                </a:ext>
              </a:extLst>
            </p:cNvPr>
            <p:cNvSpPr/>
            <p:nvPr/>
          </p:nvSpPr>
          <p:spPr>
            <a:xfrm>
              <a:off x="3634266" y="1821156"/>
              <a:ext cx="6647870" cy="575194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sz="3000" b="1">
                  <a:solidFill>
                    <a:schemeClr val="tx1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1.0 - Security and Stability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7BCE6C4-EE5B-CC38-EBFA-A757C57C6747}"/>
                </a:ext>
              </a:extLst>
            </p:cNvPr>
            <p:cNvSpPr/>
            <p:nvPr/>
          </p:nvSpPr>
          <p:spPr>
            <a:xfrm>
              <a:off x="3634266" y="2590228"/>
              <a:ext cx="6647870" cy="575194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sz="3000" b="1">
                  <a:solidFill>
                    <a:schemeClr val="tx1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2.0 - Operation performance 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55EDD1F-EE62-293F-7108-BA43D3BF2536}"/>
                </a:ext>
              </a:extLst>
            </p:cNvPr>
            <p:cNvSpPr/>
            <p:nvPr/>
          </p:nvSpPr>
          <p:spPr>
            <a:xfrm>
              <a:off x="3634266" y="3359300"/>
              <a:ext cx="6647870" cy="575194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sz="3000" b="1">
                  <a:solidFill>
                    <a:schemeClr val="tx1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3.0 - Market Compatibility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6D4B8CE-A58A-1684-D601-82CCAE22F173}"/>
                </a:ext>
              </a:extLst>
            </p:cNvPr>
            <p:cNvSpPr/>
            <p:nvPr/>
          </p:nvSpPr>
          <p:spPr>
            <a:xfrm>
              <a:off x="3634266" y="4125155"/>
              <a:ext cx="6647870" cy="575194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sz="3000" b="1">
                  <a:solidFill>
                    <a:schemeClr val="tx1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4.0 - UI Interface/User Experience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D02EFF5-F4CA-5E0F-BF3E-FD3544A62DF2}"/>
                </a:ext>
              </a:extLst>
            </p:cNvPr>
            <p:cNvSpPr/>
            <p:nvPr/>
          </p:nvSpPr>
          <p:spPr>
            <a:xfrm>
              <a:off x="3634266" y="4891010"/>
              <a:ext cx="6647870" cy="575194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sz="3000" b="1">
                  <a:solidFill>
                    <a:schemeClr val="tx1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5.0 - </a:t>
              </a:r>
              <a:r>
                <a:rPr lang="en-US" sz="3000" b="1">
                  <a:solidFill>
                    <a:schemeClr val="tx1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Open source &amp; closed source</a:t>
              </a:r>
              <a:endParaRPr lang="en-MY" sz="3000" b="1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EF74695-E2C3-67F0-1B34-80B304DB3D4A}"/>
                </a:ext>
              </a:extLst>
            </p:cNvPr>
            <p:cNvSpPr/>
            <p:nvPr/>
          </p:nvSpPr>
          <p:spPr>
            <a:xfrm>
              <a:off x="3634266" y="5656865"/>
              <a:ext cx="6647870" cy="575194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sz="3000" b="1">
                  <a:solidFill>
                    <a:schemeClr val="tx1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6.0 - Application scenarios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C7CCB2-31E8-2E28-EF15-CD9157AC1EA1}"/>
              </a:ext>
            </a:extLst>
          </p:cNvPr>
          <p:cNvCxnSpPr>
            <a:cxnSpLocks/>
          </p:cNvCxnSpPr>
          <p:nvPr/>
        </p:nvCxnSpPr>
        <p:spPr>
          <a:xfrm>
            <a:off x="21915120" y="1398380"/>
            <a:ext cx="386080" cy="0"/>
          </a:xfrm>
          <a:prstGeom prst="line">
            <a:avLst/>
          </a:prstGeom>
          <a:ln w="57150">
            <a:solidFill>
              <a:srgbClr val="BD034A">
                <a:alpha val="67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A851581-E988-91BB-367C-5274DB911D47}"/>
              </a:ext>
            </a:extLst>
          </p:cNvPr>
          <p:cNvSpPr/>
          <p:nvPr/>
        </p:nvSpPr>
        <p:spPr>
          <a:xfrm>
            <a:off x="33666051" y="536856"/>
            <a:ext cx="6917175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Security and Stability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D7546E3-65D3-DA80-ED54-FC7AF1DEB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51380" y="4297860"/>
            <a:ext cx="1614412" cy="16144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5486130-F7B3-7622-08A5-13D2CA144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795" y="4175128"/>
            <a:ext cx="1859877" cy="185987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4B9ADD3-4787-245C-7042-D2C5A58B8485}"/>
              </a:ext>
            </a:extLst>
          </p:cNvPr>
          <p:cNvSpPr/>
          <p:nvPr/>
        </p:nvSpPr>
        <p:spPr>
          <a:xfrm>
            <a:off x="3627667" y="8966763"/>
            <a:ext cx="4813932" cy="353114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MY" sz="2000" i="1" u="sng">
                <a:solidFill>
                  <a:schemeClr val="tx1"/>
                </a:solidFill>
                <a:latin typeface="Comic Sans MS" panose="030F0702030302020204" pitchFamily="66" charset="0"/>
              </a:rPr>
              <a:t>prepared by Group 1: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en-MY" sz="1900" b="1">
                <a:solidFill>
                  <a:schemeClr val="tx1"/>
                </a:solidFill>
                <a:latin typeface="Comic Sans MS" panose="030F0702030302020204" pitchFamily="66" charset="0"/>
              </a:rPr>
              <a:t>On Wu Xu	  	  2290113-DCS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en-MY" sz="1900" b="1">
                <a:solidFill>
                  <a:schemeClr val="tx1"/>
                </a:solidFill>
                <a:latin typeface="Comic Sans MS" panose="030F0702030302020204" pitchFamily="66" charset="0"/>
              </a:rPr>
              <a:t>Lim Yee Jie	  2290025-DCS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en-MY" sz="1900" b="1">
                <a:solidFill>
                  <a:schemeClr val="tx1"/>
                </a:solidFill>
                <a:latin typeface="Comic Sans MS" panose="030F0702030302020204" pitchFamily="66" charset="0"/>
              </a:rPr>
              <a:t>Yap Kah Seng	  2290146-DCS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en-MY" sz="1900" b="1">
                <a:solidFill>
                  <a:schemeClr val="tx1"/>
                </a:solidFill>
                <a:latin typeface="Comic Sans MS" panose="030F0702030302020204" pitchFamily="66" charset="0"/>
              </a:rPr>
              <a:t>Huai Zi Yao	  2290085-DCS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en-MY" sz="1900" b="1">
                <a:solidFill>
                  <a:schemeClr val="tx1"/>
                </a:solidFill>
                <a:latin typeface="Comic Sans MS" panose="030F0702030302020204" pitchFamily="66" charset="0"/>
              </a:rPr>
              <a:t>Tan Thee Wei	  2290107-DCS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en-MY" sz="1900" b="1">
                <a:solidFill>
                  <a:schemeClr val="tx1"/>
                </a:solidFill>
                <a:latin typeface="Comic Sans MS" panose="030F0702030302020204" pitchFamily="66" charset="0"/>
              </a:rPr>
              <a:t>Lee Mun Hinn	  2270771-DCS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13619D-1933-5E0E-0597-CA5D4A4DAC69}"/>
              </a:ext>
            </a:extLst>
          </p:cNvPr>
          <p:cNvSpPr/>
          <p:nvPr/>
        </p:nvSpPr>
        <p:spPr>
          <a:xfrm>
            <a:off x="14993549" y="536856"/>
            <a:ext cx="6917175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Security and Stability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3B0AB1-6722-2BA9-C695-DA816DCE8A66}"/>
              </a:ext>
            </a:extLst>
          </p:cNvPr>
          <p:cNvCxnSpPr>
            <a:cxnSpLocks/>
          </p:cNvCxnSpPr>
          <p:nvPr/>
        </p:nvCxnSpPr>
        <p:spPr>
          <a:xfrm>
            <a:off x="3055943" y="1459340"/>
            <a:ext cx="7438684" cy="0"/>
          </a:xfrm>
          <a:prstGeom prst="line">
            <a:avLst/>
          </a:prstGeom>
          <a:ln w="57150">
            <a:solidFill>
              <a:srgbClr val="9F033E">
                <a:alpha val="67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90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C31C02E-4C3E-166B-95A1-FF1B625A52E0}"/>
              </a:ext>
            </a:extLst>
          </p:cNvPr>
          <p:cNvGrpSpPr/>
          <p:nvPr/>
        </p:nvGrpSpPr>
        <p:grpSpPr>
          <a:xfrm>
            <a:off x="-303542" y="-24607278"/>
            <a:ext cx="53163438" cy="53944278"/>
            <a:chOff x="3634266" y="1821156"/>
            <a:chExt cx="6647870" cy="441090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395DEC9-F7E8-0ACE-5872-F299D8A72609}"/>
                </a:ext>
              </a:extLst>
            </p:cNvPr>
            <p:cNvSpPr/>
            <p:nvPr/>
          </p:nvSpPr>
          <p:spPr>
            <a:xfrm>
              <a:off x="3634266" y="1821156"/>
              <a:ext cx="6647870" cy="575194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sz="3000" b="1">
                  <a:solidFill>
                    <a:schemeClr val="tx1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1.0 - Security and Stability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0225833-AA6B-8147-CDAD-182EF6751030}"/>
                </a:ext>
              </a:extLst>
            </p:cNvPr>
            <p:cNvSpPr/>
            <p:nvPr/>
          </p:nvSpPr>
          <p:spPr>
            <a:xfrm>
              <a:off x="3634266" y="2590228"/>
              <a:ext cx="6647870" cy="575194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sz="3000" b="1">
                  <a:solidFill>
                    <a:schemeClr val="tx1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2.0 - Operation performance 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C8E523-F5D6-FD97-CCD2-3099C1EF3AAA}"/>
                </a:ext>
              </a:extLst>
            </p:cNvPr>
            <p:cNvSpPr/>
            <p:nvPr/>
          </p:nvSpPr>
          <p:spPr>
            <a:xfrm>
              <a:off x="3634266" y="3359300"/>
              <a:ext cx="6647870" cy="575194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sz="3000" b="1">
                  <a:solidFill>
                    <a:schemeClr val="tx1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3.0 - Market Compatibility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6457C28-6D03-D088-2E1F-E6C95863FE4D}"/>
                </a:ext>
              </a:extLst>
            </p:cNvPr>
            <p:cNvSpPr/>
            <p:nvPr/>
          </p:nvSpPr>
          <p:spPr>
            <a:xfrm>
              <a:off x="3634266" y="4125155"/>
              <a:ext cx="6647870" cy="575194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sz="3000" b="1">
                  <a:solidFill>
                    <a:schemeClr val="tx1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4.0 - UI Interface/User Experience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96FFC67-4BD8-39EC-0509-44053D2C8D12}"/>
                </a:ext>
              </a:extLst>
            </p:cNvPr>
            <p:cNvSpPr/>
            <p:nvPr/>
          </p:nvSpPr>
          <p:spPr>
            <a:xfrm>
              <a:off x="3634266" y="4891010"/>
              <a:ext cx="6647870" cy="575194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sz="3000" b="1">
                  <a:solidFill>
                    <a:schemeClr val="tx1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5.0 - </a:t>
              </a:r>
              <a:r>
                <a:rPr lang="en-US" sz="3000" b="1">
                  <a:solidFill>
                    <a:schemeClr val="tx1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Open source &amp; closed source</a:t>
              </a:r>
              <a:endParaRPr lang="en-MY" sz="3000" b="1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BCFF40B-78AE-728A-5711-FC800262449F}"/>
                </a:ext>
              </a:extLst>
            </p:cNvPr>
            <p:cNvSpPr/>
            <p:nvPr/>
          </p:nvSpPr>
          <p:spPr>
            <a:xfrm>
              <a:off x="3634266" y="5656865"/>
              <a:ext cx="6647870" cy="575194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sz="3000" b="1">
                  <a:solidFill>
                    <a:schemeClr val="tx1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6.0 - Application scenarios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34630A-B6CE-29C7-9880-3014980FC24F}"/>
              </a:ext>
            </a:extLst>
          </p:cNvPr>
          <p:cNvSpPr/>
          <p:nvPr/>
        </p:nvSpPr>
        <p:spPr>
          <a:xfrm>
            <a:off x="1694859" y="1709987"/>
            <a:ext cx="4401139" cy="4536664"/>
          </a:xfrm>
          <a:prstGeom prst="roundRect">
            <a:avLst/>
          </a:pr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681721"/>
                      <a:gd name="connsiteY0" fmla="*/ 756126 h 4536664"/>
                      <a:gd name="connsiteX1" fmla="*/ 756126 w 8681721"/>
                      <a:gd name="connsiteY1" fmla="*/ 0 h 4536664"/>
                      <a:gd name="connsiteX2" fmla="*/ 1138498 w 8681721"/>
                      <a:gd name="connsiteY2" fmla="*/ 0 h 4536664"/>
                      <a:gd name="connsiteX3" fmla="*/ 1664259 w 8681721"/>
                      <a:gd name="connsiteY3" fmla="*/ 0 h 4536664"/>
                      <a:gd name="connsiteX4" fmla="*/ 2333409 w 8681721"/>
                      <a:gd name="connsiteY4" fmla="*/ 0 h 4536664"/>
                      <a:gd name="connsiteX5" fmla="*/ 2787476 w 8681721"/>
                      <a:gd name="connsiteY5" fmla="*/ 0 h 4536664"/>
                      <a:gd name="connsiteX6" fmla="*/ 3384931 w 8681721"/>
                      <a:gd name="connsiteY6" fmla="*/ 0 h 4536664"/>
                      <a:gd name="connsiteX7" fmla="*/ 3767303 w 8681721"/>
                      <a:gd name="connsiteY7" fmla="*/ 0 h 4536664"/>
                      <a:gd name="connsiteX8" fmla="*/ 4508148 w 8681721"/>
                      <a:gd name="connsiteY8" fmla="*/ 0 h 4536664"/>
                      <a:gd name="connsiteX9" fmla="*/ 5105604 w 8681721"/>
                      <a:gd name="connsiteY9" fmla="*/ 0 h 4536664"/>
                      <a:gd name="connsiteX10" fmla="*/ 5846449 w 8681721"/>
                      <a:gd name="connsiteY10" fmla="*/ 0 h 4536664"/>
                      <a:gd name="connsiteX11" fmla="*/ 6372210 w 8681721"/>
                      <a:gd name="connsiteY11" fmla="*/ 0 h 4536664"/>
                      <a:gd name="connsiteX12" fmla="*/ 6826276 w 8681721"/>
                      <a:gd name="connsiteY12" fmla="*/ 0 h 4536664"/>
                      <a:gd name="connsiteX13" fmla="*/ 7925595 w 8681721"/>
                      <a:gd name="connsiteY13" fmla="*/ 0 h 4536664"/>
                      <a:gd name="connsiteX14" fmla="*/ 8681721 w 8681721"/>
                      <a:gd name="connsiteY14" fmla="*/ 756126 h 4536664"/>
                      <a:gd name="connsiteX15" fmla="*/ 8681721 w 8681721"/>
                      <a:gd name="connsiteY15" fmla="*/ 1260195 h 4536664"/>
                      <a:gd name="connsiteX16" fmla="*/ 8681721 w 8681721"/>
                      <a:gd name="connsiteY16" fmla="*/ 1824752 h 4536664"/>
                      <a:gd name="connsiteX17" fmla="*/ 8681721 w 8681721"/>
                      <a:gd name="connsiteY17" fmla="*/ 2359064 h 4536664"/>
                      <a:gd name="connsiteX18" fmla="*/ 8681721 w 8681721"/>
                      <a:gd name="connsiteY18" fmla="*/ 2802645 h 4536664"/>
                      <a:gd name="connsiteX19" fmla="*/ 8681721 w 8681721"/>
                      <a:gd name="connsiteY19" fmla="*/ 3336958 h 4536664"/>
                      <a:gd name="connsiteX20" fmla="*/ 8681721 w 8681721"/>
                      <a:gd name="connsiteY20" fmla="*/ 3780538 h 4536664"/>
                      <a:gd name="connsiteX21" fmla="*/ 7925595 w 8681721"/>
                      <a:gd name="connsiteY21" fmla="*/ 4536664 h 4536664"/>
                      <a:gd name="connsiteX22" fmla="*/ 7399834 w 8681721"/>
                      <a:gd name="connsiteY22" fmla="*/ 4536664 h 4536664"/>
                      <a:gd name="connsiteX23" fmla="*/ 6945768 w 8681721"/>
                      <a:gd name="connsiteY23" fmla="*/ 4536664 h 4536664"/>
                      <a:gd name="connsiteX24" fmla="*/ 6348312 w 8681721"/>
                      <a:gd name="connsiteY24" fmla="*/ 4536664 h 4536664"/>
                      <a:gd name="connsiteX25" fmla="*/ 5750856 w 8681721"/>
                      <a:gd name="connsiteY25" fmla="*/ 4536664 h 4536664"/>
                      <a:gd name="connsiteX26" fmla="*/ 5225095 w 8681721"/>
                      <a:gd name="connsiteY26" fmla="*/ 4536664 h 4536664"/>
                      <a:gd name="connsiteX27" fmla="*/ 4484250 w 8681721"/>
                      <a:gd name="connsiteY27" fmla="*/ 4536664 h 4536664"/>
                      <a:gd name="connsiteX28" fmla="*/ 4030184 w 8681721"/>
                      <a:gd name="connsiteY28" fmla="*/ 4536664 h 4536664"/>
                      <a:gd name="connsiteX29" fmla="*/ 3289338 w 8681721"/>
                      <a:gd name="connsiteY29" fmla="*/ 4536664 h 4536664"/>
                      <a:gd name="connsiteX30" fmla="*/ 2835272 w 8681721"/>
                      <a:gd name="connsiteY30" fmla="*/ 4536664 h 4536664"/>
                      <a:gd name="connsiteX31" fmla="*/ 2166122 w 8681721"/>
                      <a:gd name="connsiteY31" fmla="*/ 4536664 h 4536664"/>
                      <a:gd name="connsiteX32" fmla="*/ 1425276 w 8681721"/>
                      <a:gd name="connsiteY32" fmla="*/ 4536664 h 4536664"/>
                      <a:gd name="connsiteX33" fmla="*/ 756126 w 8681721"/>
                      <a:gd name="connsiteY33" fmla="*/ 4536664 h 4536664"/>
                      <a:gd name="connsiteX34" fmla="*/ 0 w 8681721"/>
                      <a:gd name="connsiteY34" fmla="*/ 3780538 h 4536664"/>
                      <a:gd name="connsiteX35" fmla="*/ 0 w 8681721"/>
                      <a:gd name="connsiteY35" fmla="*/ 3306713 h 4536664"/>
                      <a:gd name="connsiteX36" fmla="*/ 0 w 8681721"/>
                      <a:gd name="connsiteY36" fmla="*/ 2802645 h 4536664"/>
                      <a:gd name="connsiteX37" fmla="*/ 0 w 8681721"/>
                      <a:gd name="connsiteY37" fmla="*/ 2328820 h 4536664"/>
                      <a:gd name="connsiteX38" fmla="*/ 0 w 8681721"/>
                      <a:gd name="connsiteY38" fmla="*/ 1854996 h 4536664"/>
                      <a:gd name="connsiteX39" fmla="*/ 0 w 8681721"/>
                      <a:gd name="connsiteY39" fmla="*/ 1381171 h 4536664"/>
                      <a:gd name="connsiteX40" fmla="*/ 0 w 8681721"/>
                      <a:gd name="connsiteY40" fmla="*/ 756126 h 45366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8681721" h="4536664" fill="none" extrusionOk="0">
                        <a:moveTo>
                          <a:pt x="0" y="756126"/>
                        </a:moveTo>
                        <a:cubicBezTo>
                          <a:pt x="-6723" y="326521"/>
                          <a:pt x="230532" y="50192"/>
                          <a:pt x="756126" y="0"/>
                        </a:cubicBezTo>
                        <a:cubicBezTo>
                          <a:pt x="872684" y="-30837"/>
                          <a:pt x="1056237" y="23807"/>
                          <a:pt x="1138498" y="0"/>
                        </a:cubicBezTo>
                        <a:cubicBezTo>
                          <a:pt x="1220759" y="-23807"/>
                          <a:pt x="1407741" y="11968"/>
                          <a:pt x="1664259" y="0"/>
                        </a:cubicBezTo>
                        <a:cubicBezTo>
                          <a:pt x="1920777" y="-11968"/>
                          <a:pt x="2139548" y="70184"/>
                          <a:pt x="2333409" y="0"/>
                        </a:cubicBezTo>
                        <a:cubicBezTo>
                          <a:pt x="2527270" y="-70184"/>
                          <a:pt x="2618570" y="32308"/>
                          <a:pt x="2787476" y="0"/>
                        </a:cubicBezTo>
                        <a:cubicBezTo>
                          <a:pt x="2956382" y="-32308"/>
                          <a:pt x="3123608" y="31544"/>
                          <a:pt x="3384931" y="0"/>
                        </a:cubicBezTo>
                        <a:cubicBezTo>
                          <a:pt x="3646254" y="-31544"/>
                          <a:pt x="3623940" y="6522"/>
                          <a:pt x="3767303" y="0"/>
                        </a:cubicBezTo>
                        <a:cubicBezTo>
                          <a:pt x="3910666" y="-6522"/>
                          <a:pt x="4211091" y="61296"/>
                          <a:pt x="4508148" y="0"/>
                        </a:cubicBezTo>
                        <a:cubicBezTo>
                          <a:pt x="4805206" y="-61296"/>
                          <a:pt x="4984853" y="18282"/>
                          <a:pt x="5105604" y="0"/>
                        </a:cubicBezTo>
                        <a:cubicBezTo>
                          <a:pt x="5226355" y="-18282"/>
                          <a:pt x="5479232" y="17802"/>
                          <a:pt x="5846449" y="0"/>
                        </a:cubicBezTo>
                        <a:cubicBezTo>
                          <a:pt x="6213666" y="-17802"/>
                          <a:pt x="6168037" y="47481"/>
                          <a:pt x="6372210" y="0"/>
                        </a:cubicBezTo>
                        <a:cubicBezTo>
                          <a:pt x="6576383" y="-47481"/>
                          <a:pt x="6599317" y="30769"/>
                          <a:pt x="6826276" y="0"/>
                        </a:cubicBezTo>
                        <a:cubicBezTo>
                          <a:pt x="7053235" y="-30769"/>
                          <a:pt x="7435686" y="26852"/>
                          <a:pt x="7925595" y="0"/>
                        </a:cubicBezTo>
                        <a:cubicBezTo>
                          <a:pt x="8315671" y="9654"/>
                          <a:pt x="8679784" y="241842"/>
                          <a:pt x="8681721" y="756126"/>
                        </a:cubicBezTo>
                        <a:cubicBezTo>
                          <a:pt x="8696462" y="872219"/>
                          <a:pt x="8659960" y="1128679"/>
                          <a:pt x="8681721" y="1260195"/>
                        </a:cubicBezTo>
                        <a:cubicBezTo>
                          <a:pt x="8703482" y="1391711"/>
                          <a:pt x="8658661" y="1595985"/>
                          <a:pt x="8681721" y="1824752"/>
                        </a:cubicBezTo>
                        <a:cubicBezTo>
                          <a:pt x="8704781" y="2053519"/>
                          <a:pt x="8672195" y="2094943"/>
                          <a:pt x="8681721" y="2359064"/>
                        </a:cubicBezTo>
                        <a:cubicBezTo>
                          <a:pt x="8691247" y="2623185"/>
                          <a:pt x="8645628" y="2615442"/>
                          <a:pt x="8681721" y="2802645"/>
                        </a:cubicBezTo>
                        <a:cubicBezTo>
                          <a:pt x="8717814" y="2989848"/>
                          <a:pt x="8670073" y="3209727"/>
                          <a:pt x="8681721" y="3336958"/>
                        </a:cubicBezTo>
                        <a:cubicBezTo>
                          <a:pt x="8693369" y="3464189"/>
                          <a:pt x="8645560" y="3618316"/>
                          <a:pt x="8681721" y="3780538"/>
                        </a:cubicBezTo>
                        <a:cubicBezTo>
                          <a:pt x="8595966" y="4218739"/>
                          <a:pt x="8348680" y="4551717"/>
                          <a:pt x="7925595" y="4536664"/>
                        </a:cubicBezTo>
                        <a:cubicBezTo>
                          <a:pt x="7733833" y="4575276"/>
                          <a:pt x="7568966" y="4509329"/>
                          <a:pt x="7399834" y="4536664"/>
                        </a:cubicBezTo>
                        <a:cubicBezTo>
                          <a:pt x="7230702" y="4563999"/>
                          <a:pt x="7112569" y="4504959"/>
                          <a:pt x="6945768" y="4536664"/>
                        </a:cubicBezTo>
                        <a:cubicBezTo>
                          <a:pt x="6778967" y="4568369"/>
                          <a:pt x="6588776" y="4525224"/>
                          <a:pt x="6348312" y="4536664"/>
                        </a:cubicBezTo>
                        <a:cubicBezTo>
                          <a:pt x="6107848" y="4548104"/>
                          <a:pt x="5951513" y="4519014"/>
                          <a:pt x="5750856" y="4536664"/>
                        </a:cubicBezTo>
                        <a:cubicBezTo>
                          <a:pt x="5550199" y="4554314"/>
                          <a:pt x="5349233" y="4515739"/>
                          <a:pt x="5225095" y="4536664"/>
                        </a:cubicBezTo>
                        <a:cubicBezTo>
                          <a:pt x="5100957" y="4557589"/>
                          <a:pt x="4845787" y="4494296"/>
                          <a:pt x="4484250" y="4536664"/>
                        </a:cubicBezTo>
                        <a:cubicBezTo>
                          <a:pt x="4122714" y="4579032"/>
                          <a:pt x="4181850" y="4482273"/>
                          <a:pt x="4030184" y="4536664"/>
                        </a:cubicBezTo>
                        <a:cubicBezTo>
                          <a:pt x="3878518" y="4591055"/>
                          <a:pt x="3506063" y="4509566"/>
                          <a:pt x="3289338" y="4536664"/>
                        </a:cubicBezTo>
                        <a:cubicBezTo>
                          <a:pt x="3072613" y="4563762"/>
                          <a:pt x="2989667" y="4516597"/>
                          <a:pt x="2835272" y="4536664"/>
                        </a:cubicBezTo>
                        <a:cubicBezTo>
                          <a:pt x="2680877" y="4556731"/>
                          <a:pt x="2487396" y="4503232"/>
                          <a:pt x="2166122" y="4536664"/>
                        </a:cubicBezTo>
                        <a:cubicBezTo>
                          <a:pt x="1844848" y="4570096"/>
                          <a:pt x="1609949" y="4505829"/>
                          <a:pt x="1425276" y="4536664"/>
                        </a:cubicBezTo>
                        <a:cubicBezTo>
                          <a:pt x="1240603" y="4567499"/>
                          <a:pt x="1037658" y="4493978"/>
                          <a:pt x="756126" y="4536664"/>
                        </a:cubicBezTo>
                        <a:cubicBezTo>
                          <a:pt x="340148" y="4557345"/>
                          <a:pt x="-84745" y="4166299"/>
                          <a:pt x="0" y="3780538"/>
                        </a:cubicBezTo>
                        <a:cubicBezTo>
                          <a:pt x="-52203" y="3648874"/>
                          <a:pt x="37547" y="3518713"/>
                          <a:pt x="0" y="3306713"/>
                        </a:cubicBezTo>
                        <a:cubicBezTo>
                          <a:pt x="-37547" y="3094713"/>
                          <a:pt x="44378" y="3017057"/>
                          <a:pt x="0" y="2802645"/>
                        </a:cubicBezTo>
                        <a:cubicBezTo>
                          <a:pt x="-44378" y="2588233"/>
                          <a:pt x="21972" y="2560187"/>
                          <a:pt x="0" y="2328820"/>
                        </a:cubicBezTo>
                        <a:cubicBezTo>
                          <a:pt x="-21972" y="2097453"/>
                          <a:pt x="27704" y="1993914"/>
                          <a:pt x="0" y="1854996"/>
                        </a:cubicBezTo>
                        <a:cubicBezTo>
                          <a:pt x="-27704" y="1716078"/>
                          <a:pt x="38269" y="1559990"/>
                          <a:pt x="0" y="1381171"/>
                        </a:cubicBezTo>
                        <a:cubicBezTo>
                          <a:pt x="-38269" y="1202353"/>
                          <a:pt x="23667" y="995973"/>
                          <a:pt x="0" y="756126"/>
                        </a:cubicBezTo>
                        <a:close/>
                      </a:path>
                      <a:path w="8681721" h="4536664" stroke="0" extrusionOk="0">
                        <a:moveTo>
                          <a:pt x="0" y="756126"/>
                        </a:moveTo>
                        <a:cubicBezTo>
                          <a:pt x="-12727" y="330679"/>
                          <a:pt x="328915" y="3608"/>
                          <a:pt x="756126" y="0"/>
                        </a:cubicBezTo>
                        <a:cubicBezTo>
                          <a:pt x="1014396" y="-31364"/>
                          <a:pt x="1214010" y="68218"/>
                          <a:pt x="1496971" y="0"/>
                        </a:cubicBezTo>
                        <a:cubicBezTo>
                          <a:pt x="1779932" y="-68218"/>
                          <a:pt x="1912549" y="48741"/>
                          <a:pt x="2022732" y="0"/>
                        </a:cubicBezTo>
                        <a:cubicBezTo>
                          <a:pt x="2132915" y="-48741"/>
                          <a:pt x="2314333" y="28034"/>
                          <a:pt x="2476799" y="0"/>
                        </a:cubicBezTo>
                        <a:cubicBezTo>
                          <a:pt x="2639265" y="-28034"/>
                          <a:pt x="2980421" y="70979"/>
                          <a:pt x="3145949" y="0"/>
                        </a:cubicBezTo>
                        <a:cubicBezTo>
                          <a:pt x="3311477" y="-70979"/>
                          <a:pt x="3508213" y="31899"/>
                          <a:pt x="3671710" y="0"/>
                        </a:cubicBezTo>
                        <a:cubicBezTo>
                          <a:pt x="3835207" y="-31899"/>
                          <a:pt x="4058876" y="73664"/>
                          <a:pt x="4412555" y="0"/>
                        </a:cubicBezTo>
                        <a:cubicBezTo>
                          <a:pt x="4766235" y="-73664"/>
                          <a:pt x="4729459" y="24497"/>
                          <a:pt x="4866622" y="0"/>
                        </a:cubicBezTo>
                        <a:cubicBezTo>
                          <a:pt x="5003785" y="-24497"/>
                          <a:pt x="5324590" y="42513"/>
                          <a:pt x="5607467" y="0"/>
                        </a:cubicBezTo>
                        <a:cubicBezTo>
                          <a:pt x="5890345" y="-42513"/>
                          <a:pt x="5898489" y="20517"/>
                          <a:pt x="5989838" y="0"/>
                        </a:cubicBezTo>
                        <a:cubicBezTo>
                          <a:pt x="6081187" y="-20517"/>
                          <a:pt x="6397397" y="61659"/>
                          <a:pt x="6587294" y="0"/>
                        </a:cubicBezTo>
                        <a:cubicBezTo>
                          <a:pt x="6777191" y="-61659"/>
                          <a:pt x="7043333" y="66751"/>
                          <a:pt x="7184750" y="0"/>
                        </a:cubicBezTo>
                        <a:cubicBezTo>
                          <a:pt x="7326167" y="-66751"/>
                          <a:pt x="7715143" y="770"/>
                          <a:pt x="7925595" y="0"/>
                        </a:cubicBezTo>
                        <a:cubicBezTo>
                          <a:pt x="8357013" y="16930"/>
                          <a:pt x="8761704" y="268499"/>
                          <a:pt x="8681721" y="756126"/>
                        </a:cubicBezTo>
                        <a:cubicBezTo>
                          <a:pt x="8727112" y="857063"/>
                          <a:pt x="8625193" y="1020320"/>
                          <a:pt x="8681721" y="1260195"/>
                        </a:cubicBezTo>
                        <a:cubicBezTo>
                          <a:pt x="8738249" y="1500070"/>
                          <a:pt x="8641005" y="1588089"/>
                          <a:pt x="8681721" y="1764263"/>
                        </a:cubicBezTo>
                        <a:cubicBezTo>
                          <a:pt x="8722437" y="1940437"/>
                          <a:pt x="8673184" y="2197122"/>
                          <a:pt x="8681721" y="2328820"/>
                        </a:cubicBezTo>
                        <a:cubicBezTo>
                          <a:pt x="8690258" y="2460518"/>
                          <a:pt x="8658628" y="2691733"/>
                          <a:pt x="8681721" y="2832889"/>
                        </a:cubicBezTo>
                        <a:cubicBezTo>
                          <a:pt x="8704814" y="2974045"/>
                          <a:pt x="8681292" y="3089622"/>
                          <a:pt x="8681721" y="3246225"/>
                        </a:cubicBezTo>
                        <a:cubicBezTo>
                          <a:pt x="8682150" y="3402828"/>
                          <a:pt x="8670216" y="3599203"/>
                          <a:pt x="8681721" y="3780538"/>
                        </a:cubicBezTo>
                        <a:cubicBezTo>
                          <a:pt x="8727734" y="4170842"/>
                          <a:pt x="8331755" y="4554820"/>
                          <a:pt x="7925595" y="4536664"/>
                        </a:cubicBezTo>
                        <a:cubicBezTo>
                          <a:pt x="7754776" y="4588295"/>
                          <a:pt x="7611396" y="4521538"/>
                          <a:pt x="7399834" y="4536664"/>
                        </a:cubicBezTo>
                        <a:cubicBezTo>
                          <a:pt x="7188272" y="4551790"/>
                          <a:pt x="6999981" y="4477636"/>
                          <a:pt x="6802378" y="4536664"/>
                        </a:cubicBezTo>
                        <a:cubicBezTo>
                          <a:pt x="6604775" y="4595692"/>
                          <a:pt x="6503231" y="4530282"/>
                          <a:pt x="6420007" y="4536664"/>
                        </a:cubicBezTo>
                        <a:cubicBezTo>
                          <a:pt x="6336783" y="4543046"/>
                          <a:pt x="6147639" y="4514518"/>
                          <a:pt x="6037635" y="4536664"/>
                        </a:cubicBezTo>
                        <a:cubicBezTo>
                          <a:pt x="5927631" y="4558810"/>
                          <a:pt x="5618674" y="4473363"/>
                          <a:pt x="5440179" y="4536664"/>
                        </a:cubicBezTo>
                        <a:cubicBezTo>
                          <a:pt x="5261684" y="4599965"/>
                          <a:pt x="5143336" y="4536146"/>
                          <a:pt x="4986113" y="4536664"/>
                        </a:cubicBezTo>
                        <a:cubicBezTo>
                          <a:pt x="4828890" y="4537182"/>
                          <a:pt x="4644727" y="4486653"/>
                          <a:pt x="4316962" y="4536664"/>
                        </a:cubicBezTo>
                        <a:cubicBezTo>
                          <a:pt x="3989197" y="4586675"/>
                          <a:pt x="3974462" y="4501259"/>
                          <a:pt x="3862896" y="4536664"/>
                        </a:cubicBezTo>
                        <a:cubicBezTo>
                          <a:pt x="3751330" y="4572069"/>
                          <a:pt x="3498434" y="4526169"/>
                          <a:pt x="3193745" y="4536664"/>
                        </a:cubicBezTo>
                        <a:cubicBezTo>
                          <a:pt x="2889056" y="4547159"/>
                          <a:pt x="2974583" y="4508642"/>
                          <a:pt x="2811374" y="4536664"/>
                        </a:cubicBezTo>
                        <a:cubicBezTo>
                          <a:pt x="2648165" y="4564686"/>
                          <a:pt x="2291623" y="4524799"/>
                          <a:pt x="2142223" y="4536664"/>
                        </a:cubicBezTo>
                        <a:cubicBezTo>
                          <a:pt x="1992823" y="4548529"/>
                          <a:pt x="1871950" y="4521384"/>
                          <a:pt x="1688157" y="4536664"/>
                        </a:cubicBezTo>
                        <a:cubicBezTo>
                          <a:pt x="1504364" y="4551944"/>
                          <a:pt x="1473143" y="4490964"/>
                          <a:pt x="1305785" y="4536664"/>
                        </a:cubicBezTo>
                        <a:cubicBezTo>
                          <a:pt x="1138427" y="4582364"/>
                          <a:pt x="1015174" y="4502432"/>
                          <a:pt x="756126" y="4536664"/>
                        </a:cubicBezTo>
                        <a:cubicBezTo>
                          <a:pt x="310737" y="4640662"/>
                          <a:pt x="19526" y="4203736"/>
                          <a:pt x="0" y="3780538"/>
                        </a:cubicBezTo>
                        <a:cubicBezTo>
                          <a:pt x="-41480" y="3654326"/>
                          <a:pt x="31657" y="3478072"/>
                          <a:pt x="0" y="3246225"/>
                        </a:cubicBezTo>
                        <a:cubicBezTo>
                          <a:pt x="-31657" y="3014378"/>
                          <a:pt x="49842" y="2982850"/>
                          <a:pt x="0" y="2802645"/>
                        </a:cubicBezTo>
                        <a:cubicBezTo>
                          <a:pt x="-49842" y="2622440"/>
                          <a:pt x="1588" y="2461421"/>
                          <a:pt x="0" y="2328820"/>
                        </a:cubicBezTo>
                        <a:cubicBezTo>
                          <a:pt x="-1588" y="2196219"/>
                          <a:pt x="53112" y="1954254"/>
                          <a:pt x="0" y="1824752"/>
                        </a:cubicBezTo>
                        <a:cubicBezTo>
                          <a:pt x="-53112" y="1695250"/>
                          <a:pt x="9207" y="1483383"/>
                          <a:pt x="0" y="1381171"/>
                        </a:cubicBezTo>
                        <a:cubicBezTo>
                          <a:pt x="-9207" y="1278959"/>
                          <a:pt x="12265" y="1040138"/>
                          <a:pt x="0" y="75612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>
                <a:solidFill>
                  <a:schemeClr val="tx1"/>
                </a:solidFill>
                <a:latin typeface="Comic Sans MS" panose="030F0702030302020204" pitchFamily="66" charset="0"/>
              </a:rPr>
              <a:t>Debug Speed</a:t>
            </a:r>
          </a:p>
          <a:p>
            <a:pPr algn="ctr"/>
            <a:endParaRPr lang="en-US" sz="2000" u="sng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u="sng">
                <a:solidFill>
                  <a:schemeClr val="tx1"/>
                </a:solidFill>
                <a:latin typeface="Comic Sans MS" panose="030F0702030302020204" pitchFamily="66" charset="0"/>
              </a:rPr>
              <a:t>Linux</a:t>
            </a:r>
            <a:r>
              <a:rPr lang="en-US" u="sng">
                <a:solidFill>
                  <a:schemeClr val="tx1"/>
                </a:solidFill>
                <a:latin typeface="Comic Sans MS" panose="030F0702030302020204" pitchFamily="66" charset="0"/>
              </a:rPr>
              <a:t>: </a:t>
            </a:r>
          </a:p>
          <a:p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</a:rPr>
              <a:t>Linux is open source and entire user base has access to the source code. So, when there is a problem with the system, the user can fix it instantly.</a:t>
            </a:r>
          </a:p>
          <a:p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u="sng">
                <a:solidFill>
                  <a:schemeClr val="tx1"/>
                </a:solidFill>
                <a:latin typeface="Comic Sans MS" panose="030F0702030302020204" pitchFamily="66" charset="0"/>
              </a:rPr>
              <a:t>Windows: </a:t>
            </a:r>
          </a:p>
          <a:p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</a:rPr>
              <a:t>When there is a problem with the system, the user can only give feedback to Microsoft and wait for them to fix the problem.</a:t>
            </a:r>
          </a:p>
          <a:p>
            <a:endParaRPr lang="en-MY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A03F4A-4F2B-A06E-2C6E-72F815CFB762}"/>
              </a:ext>
            </a:extLst>
          </p:cNvPr>
          <p:cNvCxnSpPr>
            <a:cxnSpLocks/>
          </p:cNvCxnSpPr>
          <p:nvPr/>
        </p:nvCxnSpPr>
        <p:spPr>
          <a:xfrm>
            <a:off x="2376656" y="1398380"/>
            <a:ext cx="7438684" cy="0"/>
          </a:xfrm>
          <a:prstGeom prst="line">
            <a:avLst/>
          </a:prstGeom>
          <a:ln w="57150">
            <a:solidFill>
              <a:srgbClr val="BD034A">
                <a:alpha val="67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0C7A8-506B-7171-3628-73A51E693FFA}"/>
              </a:ext>
            </a:extLst>
          </p:cNvPr>
          <p:cNvSpPr/>
          <p:nvPr/>
        </p:nvSpPr>
        <p:spPr>
          <a:xfrm>
            <a:off x="2637411" y="536856"/>
            <a:ext cx="6917175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Security and Stability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DBADC7-5837-6D34-3A4A-9E0F09F637F7}"/>
              </a:ext>
            </a:extLst>
          </p:cNvPr>
          <p:cNvGrpSpPr/>
          <p:nvPr/>
        </p:nvGrpSpPr>
        <p:grpSpPr>
          <a:xfrm>
            <a:off x="-5737163" y="0"/>
            <a:ext cx="2470731" cy="6857999"/>
            <a:chOff x="-649347" y="0"/>
            <a:chExt cx="2470731" cy="685799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736AA3-9C94-6B75-2AE1-D5E66C469003}"/>
                </a:ext>
              </a:extLst>
            </p:cNvPr>
            <p:cNvSpPr/>
            <p:nvPr/>
          </p:nvSpPr>
          <p:spPr>
            <a:xfrm>
              <a:off x="-649347" y="0"/>
              <a:ext cx="2470731" cy="6857999"/>
            </a:xfrm>
            <a:prstGeom prst="roundRect">
              <a:avLst/>
            </a:prstGeom>
            <a:solidFill>
              <a:srgbClr val="C53A6A"/>
            </a:solidFill>
            <a:ln w="57150">
              <a:solidFill>
                <a:srgbClr val="9F03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E2189B-84FA-4D92-E65D-B876E5899CF2}"/>
                </a:ext>
              </a:extLst>
            </p:cNvPr>
            <p:cNvSpPr txBox="1"/>
            <p:nvPr/>
          </p:nvSpPr>
          <p:spPr>
            <a:xfrm rot="10800000">
              <a:off x="159390" y="611347"/>
              <a:ext cx="1661993" cy="56353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MY" sz="9600" b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CONTENT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7EDDF-78CD-04C1-4F27-FFB038236B08}"/>
              </a:ext>
            </a:extLst>
          </p:cNvPr>
          <p:cNvSpPr/>
          <p:nvPr/>
        </p:nvSpPr>
        <p:spPr>
          <a:xfrm>
            <a:off x="-9707624" y="265501"/>
            <a:ext cx="8774348" cy="10896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72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Windows vs. Linux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83EE86-61A9-3F89-BD29-4CDA069344F5}"/>
              </a:ext>
            </a:extLst>
          </p:cNvPr>
          <p:cNvSpPr/>
          <p:nvPr/>
        </p:nvSpPr>
        <p:spPr>
          <a:xfrm>
            <a:off x="2637411" y="-3244121"/>
            <a:ext cx="6917175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Operating Performance</a:t>
            </a:r>
          </a:p>
        </p:txBody>
      </p:sp>
      <p:pic>
        <p:nvPicPr>
          <p:cNvPr id="1026" name="Picture 2" descr="5 Predictions For the Future of Open Source | OpenLogic">
            <a:extLst>
              <a:ext uri="{FF2B5EF4-FFF2-40B4-BE49-F238E27FC236}">
                <a16:creationId xmlns:a16="http://schemas.microsoft.com/office/drawing/2014/main" id="{4E7B19B2-DD1C-A582-9FCB-83CDB2352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403" r="8895" b="-403"/>
          <a:stretch/>
        </p:blipFill>
        <p:spPr bwMode="auto">
          <a:xfrm>
            <a:off x="6906709" y="2147810"/>
            <a:ext cx="4051140" cy="3311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146BEA-1F02-343B-910B-95344526A59A}"/>
              </a:ext>
            </a:extLst>
          </p:cNvPr>
          <p:cNvSpPr/>
          <p:nvPr/>
        </p:nvSpPr>
        <p:spPr>
          <a:xfrm>
            <a:off x="28270332" y="1734346"/>
            <a:ext cx="4771498" cy="4536664"/>
          </a:xfrm>
          <a:prstGeom prst="roundRect">
            <a:avLst/>
          </a:pr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681721"/>
                      <a:gd name="connsiteY0" fmla="*/ 756126 h 4536664"/>
                      <a:gd name="connsiteX1" fmla="*/ 756126 w 8681721"/>
                      <a:gd name="connsiteY1" fmla="*/ 0 h 4536664"/>
                      <a:gd name="connsiteX2" fmla="*/ 1138498 w 8681721"/>
                      <a:gd name="connsiteY2" fmla="*/ 0 h 4536664"/>
                      <a:gd name="connsiteX3" fmla="*/ 1664259 w 8681721"/>
                      <a:gd name="connsiteY3" fmla="*/ 0 h 4536664"/>
                      <a:gd name="connsiteX4" fmla="*/ 2333409 w 8681721"/>
                      <a:gd name="connsiteY4" fmla="*/ 0 h 4536664"/>
                      <a:gd name="connsiteX5" fmla="*/ 2787476 w 8681721"/>
                      <a:gd name="connsiteY5" fmla="*/ 0 h 4536664"/>
                      <a:gd name="connsiteX6" fmla="*/ 3384931 w 8681721"/>
                      <a:gd name="connsiteY6" fmla="*/ 0 h 4536664"/>
                      <a:gd name="connsiteX7" fmla="*/ 3767303 w 8681721"/>
                      <a:gd name="connsiteY7" fmla="*/ 0 h 4536664"/>
                      <a:gd name="connsiteX8" fmla="*/ 4508148 w 8681721"/>
                      <a:gd name="connsiteY8" fmla="*/ 0 h 4536664"/>
                      <a:gd name="connsiteX9" fmla="*/ 5105604 w 8681721"/>
                      <a:gd name="connsiteY9" fmla="*/ 0 h 4536664"/>
                      <a:gd name="connsiteX10" fmla="*/ 5846449 w 8681721"/>
                      <a:gd name="connsiteY10" fmla="*/ 0 h 4536664"/>
                      <a:gd name="connsiteX11" fmla="*/ 6372210 w 8681721"/>
                      <a:gd name="connsiteY11" fmla="*/ 0 h 4536664"/>
                      <a:gd name="connsiteX12" fmla="*/ 6826276 w 8681721"/>
                      <a:gd name="connsiteY12" fmla="*/ 0 h 4536664"/>
                      <a:gd name="connsiteX13" fmla="*/ 7925595 w 8681721"/>
                      <a:gd name="connsiteY13" fmla="*/ 0 h 4536664"/>
                      <a:gd name="connsiteX14" fmla="*/ 8681721 w 8681721"/>
                      <a:gd name="connsiteY14" fmla="*/ 756126 h 4536664"/>
                      <a:gd name="connsiteX15" fmla="*/ 8681721 w 8681721"/>
                      <a:gd name="connsiteY15" fmla="*/ 1260195 h 4536664"/>
                      <a:gd name="connsiteX16" fmla="*/ 8681721 w 8681721"/>
                      <a:gd name="connsiteY16" fmla="*/ 1824752 h 4536664"/>
                      <a:gd name="connsiteX17" fmla="*/ 8681721 w 8681721"/>
                      <a:gd name="connsiteY17" fmla="*/ 2359064 h 4536664"/>
                      <a:gd name="connsiteX18" fmla="*/ 8681721 w 8681721"/>
                      <a:gd name="connsiteY18" fmla="*/ 2802645 h 4536664"/>
                      <a:gd name="connsiteX19" fmla="*/ 8681721 w 8681721"/>
                      <a:gd name="connsiteY19" fmla="*/ 3336958 h 4536664"/>
                      <a:gd name="connsiteX20" fmla="*/ 8681721 w 8681721"/>
                      <a:gd name="connsiteY20" fmla="*/ 3780538 h 4536664"/>
                      <a:gd name="connsiteX21" fmla="*/ 7925595 w 8681721"/>
                      <a:gd name="connsiteY21" fmla="*/ 4536664 h 4536664"/>
                      <a:gd name="connsiteX22" fmla="*/ 7399834 w 8681721"/>
                      <a:gd name="connsiteY22" fmla="*/ 4536664 h 4536664"/>
                      <a:gd name="connsiteX23" fmla="*/ 6945768 w 8681721"/>
                      <a:gd name="connsiteY23" fmla="*/ 4536664 h 4536664"/>
                      <a:gd name="connsiteX24" fmla="*/ 6348312 w 8681721"/>
                      <a:gd name="connsiteY24" fmla="*/ 4536664 h 4536664"/>
                      <a:gd name="connsiteX25" fmla="*/ 5750856 w 8681721"/>
                      <a:gd name="connsiteY25" fmla="*/ 4536664 h 4536664"/>
                      <a:gd name="connsiteX26" fmla="*/ 5225095 w 8681721"/>
                      <a:gd name="connsiteY26" fmla="*/ 4536664 h 4536664"/>
                      <a:gd name="connsiteX27" fmla="*/ 4484250 w 8681721"/>
                      <a:gd name="connsiteY27" fmla="*/ 4536664 h 4536664"/>
                      <a:gd name="connsiteX28" fmla="*/ 4030184 w 8681721"/>
                      <a:gd name="connsiteY28" fmla="*/ 4536664 h 4536664"/>
                      <a:gd name="connsiteX29" fmla="*/ 3289338 w 8681721"/>
                      <a:gd name="connsiteY29" fmla="*/ 4536664 h 4536664"/>
                      <a:gd name="connsiteX30" fmla="*/ 2835272 w 8681721"/>
                      <a:gd name="connsiteY30" fmla="*/ 4536664 h 4536664"/>
                      <a:gd name="connsiteX31" fmla="*/ 2166122 w 8681721"/>
                      <a:gd name="connsiteY31" fmla="*/ 4536664 h 4536664"/>
                      <a:gd name="connsiteX32" fmla="*/ 1425276 w 8681721"/>
                      <a:gd name="connsiteY32" fmla="*/ 4536664 h 4536664"/>
                      <a:gd name="connsiteX33" fmla="*/ 756126 w 8681721"/>
                      <a:gd name="connsiteY33" fmla="*/ 4536664 h 4536664"/>
                      <a:gd name="connsiteX34" fmla="*/ 0 w 8681721"/>
                      <a:gd name="connsiteY34" fmla="*/ 3780538 h 4536664"/>
                      <a:gd name="connsiteX35" fmla="*/ 0 w 8681721"/>
                      <a:gd name="connsiteY35" fmla="*/ 3306713 h 4536664"/>
                      <a:gd name="connsiteX36" fmla="*/ 0 w 8681721"/>
                      <a:gd name="connsiteY36" fmla="*/ 2802645 h 4536664"/>
                      <a:gd name="connsiteX37" fmla="*/ 0 w 8681721"/>
                      <a:gd name="connsiteY37" fmla="*/ 2328820 h 4536664"/>
                      <a:gd name="connsiteX38" fmla="*/ 0 w 8681721"/>
                      <a:gd name="connsiteY38" fmla="*/ 1854996 h 4536664"/>
                      <a:gd name="connsiteX39" fmla="*/ 0 w 8681721"/>
                      <a:gd name="connsiteY39" fmla="*/ 1381171 h 4536664"/>
                      <a:gd name="connsiteX40" fmla="*/ 0 w 8681721"/>
                      <a:gd name="connsiteY40" fmla="*/ 756126 h 45366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8681721" h="4536664" fill="none" extrusionOk="0">
                        <a:moveTo>
                          <a:pt x="0" y="756126"/>
                        </a:moveTo>
                        <a:cubicBezTo>
                          <a:pt x="-6723" y="326521"/>
                          <a:pt x="230532" y="50192"/>
                          <a:pt x="756126" y="0"/>
                        </a:cubicBezTo>
                        <a:cubicBezTo>
                          <a:pt x="872684" y="-30837"/>
                          <a:pt x="1056237" y="23807"/>
                          <a:pt x="1138498" y="0"/>
                        </a:cubicBezTo>
                        <a:cubicBezTo>
                          <a:pt x="1220759" y="-23807"/>
                          <a:pt x="1407741" y="11968"/>
                          <a:pt x="1664259" y="0"/>
                        </a:cubicBezTo>
                        <a:cubicBezTo>
                          <a:pt x="1920777" y="-11968"/>
                          <a:pt x="2139548" y="70184"/>
                          <a:pt x="2333409" y="0"/>
                        </a:cubicBezTo>
                        <a:cubicBezTo>
                          <a:pt x="2527270" y="-70184"/>
                          <a:pt x="2618570" y="32308"/>
                          <a:pt x="2787476" y="0"/>
                        </a:cubicBezTo>
                        <a:cubicBezTo>
                          <a:pt x="2956382" y="-32308"/>
                          <a:pt x="3123608" y="31544"/>
                          <a:pt x="3384931" y="0"/>
                        </a:cubicBezTo>
                        <a:cubicBezTo>
                          <a:pt x="3646254" y="-31544"/>
                          <a:pt x="3623940" y="6522"/>
                          <a:pt x="3767303" y="0"/>
                        </a:cubicBezTo>
                        <a:cubicBezTo>
                          <a:pt x="3910666" y="-6522"/>
                          <a:pt x="4211091" y="61296"/>
                          <a:pt x="4508148" y="0"/>
                        </a:cubicBezTo>
                        <a:cubicBezTo>
                          <a:pt x="4805206" y="-61296"/>
                          <a:pt x="4984853" y="18282"/>
                          <a:pt x="5105604" y="0"/>
                        </a:cubicBezTo>
                        <a:cubicBezTo>
                          <a:pt x="5226355" y="-18282"/>
                          <a:pt x="5479232" y="17802"/>
                          <a:pt x="5846449" y="0"/>
                        </a:cubicBezTo>
                        <a:cubicBezTo>
                          <a:pt x="6213666" y="-17802"/>
                          <a:pt x="6168037" y="47481"/>
                          <a:pt x="6372210" y="0"/>
                        </a:cubicBezTo>
                        <a:cubicBezTo>
                          <a:pt x="6576383" y="-47481"/>
                          <a:pt x="6599317" y="30769"/>
                          <a:pt x="6826276" y="0"/>
                        </a:cubicBezTo>
                        <a:cubicBezTo>
                          <a:pt x="7053235" y="-30769"/>
                          <a:pt x="7435686" y="26852"/>
                          <a:pt x="7925595" y="0"/>
                        </a:cubicBezTo>
                        <a:cubicBezTo>
                          <a:pt x="8315671" y="9654"/>
                          <a:pt x="8679784" y="241842"/>
                          <a:pt x="8681721" y="756126"/>
                        </a:cubicBezTo>
                        <a:cubicBezTo>
                          <a:pt x="8696462" y="872219"/>
                          <a:pt x="8659960" y="1128679"/>
                          <a:pt x="8681721" y="1260195"/>
                        </a:cubicBezTo>
                        <a:cubicBezTo>
                          <a:pt x="8703482" y="1391711"/>
                          <a:pt x="8658661" y="1595985"/>
                          <a:pt x="8681721" y="1824752"/>
                        </a:cubicBezTo>
                        <a:cubicBezTo>
                          <a:pt x="8704781" y="2053519"/>
                          <a:pt x="8672195" y="2094943"/>
                          <a:pt x="8681721" y="2359064"/>
                        </a:cubicBezTo>
                        <a:cubicBezTo>
                          <a:pt x="8691247" y="2623185"/>
                          <a:pt x="8645628" y="2615442"/>
                          <a:pt x="8681721" y="2802645"/>
                        </a:cubicBezTo>
                        <a:cubicBezTo>
                          <a:pt x="8717814" y="2989848"/>
                          <a:pt x="8670073" y="3209727"/>
                          <a:pt x="8681721" y="3336958"/>
                        </a:cubicBezTo>
                        <a:cubicBezTo>
                          <a:pt x="8693369" y="3464189"/>
                          <a:pt x="8645560" y="3618316"/>
                          <a:pt x="8681721" y="3780538"/>
                        </a:cubicBezTo>
                        <a:cubicBezTo>
                          <a:pt x="8595966" y="4218739"/>
                          <a:pt x="8348680" y="4551717"/>
                          <a:pt x="7925595" y="4536664"/>
                        </a:cubicBezTo>
                        <a:cubicBezTo>
                          <a:pt x="7733833" y="4575276"/>
                          <a:pt x="7568966" y="4509329"/>
                          <a:pt x="7399834" y="4536664"/>
                        </a:cubicBezTo>
                        <a:cubicBezTo>
                          <a:pt x="7230702" y="4563999"/>
                          <a:pt x="7112569" y="4504959"/>
                          <a:pt x="6945768" y="4536664"/>
                        </a:cubicBezTo>
                        <a:cubicBezTo>
                          <a:pt x="6778967" y="4568369"/>
                          <a:pt x="6588776" y="4525224"/>
                          <a:pt x="6348312" y="4536664"/>
                        </a:cubicBezTo>
                        <a:cubicBezTo>
                          <a:pt x="6107848" y="4548104"/>
                          <a:pt x="5951513" y="4519014"/>
                          <a:pt x="5750856" y="4536664"/>
                        </a:cubicBezTo>
                        <a:cubicBezTo>
                          <a:pt x="5550199" y="4554314"/>
                          <a:pt x="5349233" y="4515739"/>
                          <a:pt x="5225095" y="4536664"/>
                        </a:cubicBezTo>
                        <a:cubicBezTo>
                          <a:pt x="5100957" y="4557589"/>
                          <a:pt x="4845787" y="4494296"/>
                          <a:pt x="4484250" y="4536664"/>
                        </a:cubicBezTo>
                        <a:cubicBezTo>
                          <a:pt x="4122714" y="4579032"/>
                          <a:pt x="4181850" y="4482273"/>
                          <a:pt x="4030184" y="4536664"/>
                        </a:cubicBezTo>
                        <a:cubicBezTo>
                          <a:pt x="3878518" y="4591055"/>
                          <a:pt x="3506063" y="4509566"/>
                          <a:pt x="3289338" y="4536664"/>
                        </a:cubicBezTo>
                        <a:cubicBezTo>
                          <a:pt x="3072613" y="4563762"/>
                          <a:pt x="2989667" y="4516597"/>
                          <a:pt x="2835272" y="4536664"/>
                        </a:cubicBezTo>
                        <a:cubicBezTo>
                          <a:pt x="2680877" y="4556731"/>
                          <a:pt x="2487396" y="4503232"/>
                          <a:pt x="2166122" y="4536664"/>
                        </a:cubicBezTo>
                        <a:cubicBezTo>
                          <a:pt x="1844848" y="4570096"/>
                          <a:pt x="1609949" y="4505829"/>
                          <a:pt x="1425276" y="4536664"/>
                        </a:cubicBezTo>
                        <a:cubicBezTo>
                          <a:pt x="1240603" y="4567499"/>
                          <a:pt x="1037658" y="4493978"/>
                          <a:pt x="756126" y="4536664"/>
                        </a:cubicBezTo>
                        <a:cubicBezTo>
                          <a:pt x="340148" y="4557345"/>
                          <a:pt x="-84745" y="4166299"/>
                          <a:pt x="0" y="3780538"/>
                        </a:cubicBezTo>
                        <a:cubicBezTo>
                          <a:pt x="-52203" y="3648874"/>
                          <a:pt x="37547" y="3518713"/>
                          <a:pt x="0" y="3306713"/>
                        </a:cubicBezTo>
                        <a:cubicBezTo>
                          <a:pt x="-37547" y="3094713"/>
                          <a:pt x="44378" y="3017057"/>
                          <a:pt x="0" y="2802645"/>
                        </a:cubicBezTo>
                        <a:cubicBezTo>
                          <a:pt x="-44378" y="2588233"/>
                          <a:pt x="21972" y="2560187"/>
                          <a:pt x="0" y="2328820"/>
                        </a:cubicBezTo>
                        <a:cubicBezTo>
                          <a:pt x="-21972" y="2097453"/>
                          <a:pt x="27704" y="1993914"/>
                          <a:pt x="0" y="1854996"/>
                        </a:cubicBezTo>
                        <a:cubicBezTo>
                          <a:pt x="-27704" y="1716078"/>
                          <a:pt x="38269" y="1559990"/>
                          <a:pt x="0" y="1381171"/>
                        </a:cubicBezTo>
                        <a:cubicBezTo>
                          <a:pt x="-38269" y="1202353"/>
                          <a:pt x="23667" y="995973"/>
                          <a:pt x="0" y="756126"/>
                        </a:cubicBezTo>
                        <a:close/>
                      </a:path>
                      <a:path w="8681721" h="4536664" stroke="0" extrusionOk="0">
                        <a:moveTo>
                          <a:pt x="0" y="756126"/>
                        </a:moveTo>
                        <a:cubicBezTo>
                          <a:pt x="-12727" y="330679"/>
                          <a:pt x="328915" y="3608"/>
                          <a:pt x="756126" y="0"/>
                        </a:cubicBezTo>
                        <a:cubicBezTo>
                          <a:pt x="1014396" y="-31364"/>
                          <a:pt x="1214010" y="68218"/>
                          <a:pt x="1496971" y="0"/>
                        </a:cubicBezTo>
                        <a:cubicBezTo>
                          <a:pt x="1779932" y="-68218"/>
                          <a:pt x="1912549" y="48741"/>
                          <a:pt x="2022732" y="0"/>
                        </a:cubicBezTo>
                        <a:cubicBezTo>
                          <a:pt x="2132915" y="-48741"/>
                          <a:pt x="2314333" y="28034"/>
                          <a:pt x="2476799" y="0"/>
                        </a:cubicBezTo>
                        <a:cubicBezTo>
                          <a:pt x="2639265" y="-28034"/>
                          <a:pt x="2980421" y="70979"/>
                          <a:pt x="3145949" y="0"/>
                        </a:cubicBezTo>
                        <a:cubicBezTo>
                          <a:pt x="3311477" y="-70979"/>
                          <a:pt x="3508213" y="31899"/>
                          <a:pt x="3671710" y="0"/>
                        </a:cubicBezTo>
                        <a:cubicBezTo>
                          <a:pt x="3835207" y="-31899"/>
                          <a:pt x="4058876" y="73664"/>
                          <a:pt x="4412555" y="0"/>
                        </a:cubicBezTo>
                        <a:cubicBezTo>
                          <a:pt x="4766235" y="-73664"/>
                          <a:pt x="4729459" y="24497"/>
                          <a:pt x="4866622" y="0"/>
                        </a:cubicBezTo>
                        <a:cubicBezTo>
                          <a:pt x="5003785" y="-24497"/>
                          <a:pt x="5324590" y="42513"/>
                          <a:pt x="5607467" y="0"/>
                        </a:cubicBezTo>
                        <a:cubicBezTo>
                          <a:pt x="5890345" y="-42513"/>
                          <a:pt x="5898489" y="20517"/>
                          <a:pt x="5989838" y="0"/>
                        </a:cubicBezTo>
                        <a:cubicBezTo>
                          <a:pt x="6081187" y="-20517"/>
                          <a:pt x="6397397" y="61659"/>
                          <a:pt x="6587294" y="0"/>
                        </a:cubicBezTo>
                        <a:cubicBezTo>
                          <a:pt x="6777191" y="-61659"/>
                          <a:pt x="7043333" y="66751"/>
                          <a:pt x="7184750" y="0"/>
                        </a:cubicBezTo>
                        <a:cubicBezTo>
                          <a:pt x="7326167" y="-66751"/>
                          <a:pt x="7715143" y="770"/>
                          <a:pt x="7925595" y="0"/>
                        </a:cubicBezTo>
                        <a:cubicBezTo>
                          <a:pt x="8357013" y="16930"/>
                          <a:pt x="8761704" y="268499"/>
                          <a:pt x="8681721" y="756126"/>
                        </a:cubicBezTo>
                        <a:cubicBezTo>
                          <a:pt x="8727112" y="857063"/>
                          <a:pt x="8625193" y="1020320"/>
                          <a:pt x="8681721" y="1260195"/>
                        </a:cubicBezTo>
                        <a:cubicBezTo>
                          <a:pt x="8738249" y="1500070"/>
                          <a:pt x="8641005" y="1588089"/>
                          <a:pt x="8681721" y="1764263"/>
                        </a:cubicBezTo>
                        <a:cubicBezTo>
                          <a:pt x="8722437" y="1940437"/>
                          <a:pt x="8673184" y="2197122"/>
                          <a:pt x="8681721" y="2328820"/>
                        </a:cubicBezTo>
                        <a:cubicBezTo>
                          <a:pt x="8690258" y="2460518"/>
                          <a:pt x="8658628" y="2691733"/>
                          <a:pt x="8681721" y="2832889"/>
                        </a:cubicBezTo>
                        <a:cubicBezTo>
                          <a:pt x="8704814" y="2974045"/>
                          <a:pt x="8681292" y="3089622"/>
                          <a:pt x="8681721" y="3246225"/>
                        </a:cubicBezTo>
                        <a:cubicBezTo>
                          <a:pt x="8682150" y="3402828"/>
                          <a:pt x="8670216" y="3599203"/>
                          <a:pt x="8681721" y="3780538"/>
                        </a:cubicBezTo>
                        <a:cubicBezTo>
                          <a:pt x="8727734" y="4170842"/>
                          <a:pt x="8331755" y="4554820"/>
                          <a:pt x="7925595" y="4536664"/>
                        </a:cubicBezTo>
                        <a:cubicBezTo>
                          <a:pt x="7754776" y="4588295"/>
                          <a:pt x="7611396" y="4521538"/>
                          <a:pt x="7399834" y="4536664"/>
                        </a:cubicBezTo>
                        <a:cubicBezTo>
                          <a:pt x="7188272" y="4551790"/>
                          <a:pt x="6999981" y="4477636"/>
                          <a:pt x="6802378" y="4536664"/>
                        </a:cubicBezTo>
                        <a:cubicBezTo>
                          <a:pt x="6604775" y="4595692"/>
                          <a:pt x="6503231" y="4530282"/>
                          <a:pt x="6420007" y="4536664"/>
                        </a:cubicBezTo>
                        <a:cubicBezTo>
                          <a:pt x="6336783" y="4543046"/>
                          <a:pt x="6147639" y="4514518"/>
                          <a:pt x="6037635" y="4536664"/>
                        </a:cubicBezTo>
                        <a:cubicBezTo>
                          <a:pt x="5927631" y="4558810"/>
                          <a:pt x="5618674" y="4473363"/>
                          <a:pt x="5440179" y="4536664"/>
                        </a:cubicBezTo>
                        <a:cubicBezTo>
                          <a:pt x="5261684" y="4599965"/>
                          <a:pt x="5143336" y="4536146"/>
                          <a:pt x="4986113" y="4536664"/>
                        </a:cubicBezTo>
                        <a:cubicBezTo>
                          <a:pt x="4828890" y="4537182"/>
                          <a:pt x="4644727" y="4486653"/>
                          <a:pt x="4316962" y="4536664"/>
                        </a:cubicBezTo>
                        <a:cubicBezTo>
                          <a:pt x="3989197" y="4586675"/>
                          <a:pt x="3974462" y="4501259"/>
                          <a:pt x="3862896" y="4536664"/>
                        </a:cubicBezTo>
                        <a:cubicBezTo>
                          <a:pt x="3751330" y="4572069"/>
                          <a:pt x="3498434" y="4526169"/>
                          <a:pt x="3193745" y="4536664"/>
                        </a:cubicBezTo>
                        <a:cubicBezTo>
                          <a:pt x="2889056" y="4547159"/>
                          <a:pt x="2974583" y="4508642"/>
                          <a:pt x="2811374" y="4536664"/>
                        </a:cubicBezTo>
                        <a:cubicBezTo>
                          <a:pt x="2648165" y="4564686"/>
                          <a:pt x="2291623" y="4524799"/>
                          <a:pt x="2142223" y="4536664"/>
                        </a:cubicBezTo>
                        <a:cubicBezTo>
                          <a:pt x="1992823" y="4548529"/>
                          <a:pt x="1871950" y="4521384"/>
                          <a:pt x="1688157" y="4536664"/>
                        </a:cubicBezTo>
                        <a:cubicBezTo>
                          <a:pt x="1504364" y="4551944"/>
                          <a:pt x="1473143" y="4490964"/>
                          <a:pt x="1305785" y="4536664"/>
                        </a:cubicBezTo>
                        <a:cubicBezTo>
                          <a:pt x="1138427" y="4582364"/>
                          <a:pt x="1015174" y="4502432"/>
                          <a:pt x="756126" y="4536664"/>
                        </a:cubicBezTo>
                        <a:cubicBezTo>
                          <a:pt x="310737" y="4640662"/>
                          <a:pt x="19526" y="4203736"/>
                          <a:pt x="0" y="3780538"/>
                        </a:cubicBezTo>
                        <a:cubicBezTo>
                          <a:pt x="-41480" y="3654326"/>
                          <a:pt x="31657" y="3478072"/>
                          <a:pt x="0" y="3246225"/>
                        </a:cubicBezTo>
                        <a:cubicBezTo>
                          <a:pt x="-31657" y="3014378"/>
                          <a:pt x="49842" y="2982850"/>
                          <a:pt x="0" y="2802645"/>
                        </a:cubicBezTo>
                        <a:cubicBezTo>
                          <a:pt x="-49842" y="2622440"/>
                          <a:pt x="1588" y="2461421"/>
                          <a:pt x="0" y="2328820"/>
                        </a:cubicBezTo>
                        <a:cubicBezTo>
                          <a:pt x="-1588" y="2196219"/>
                          <a:pt x="53112" y="1954254"/>
                          <a:pt x="0" y="1824752"/>
                        </a:cubicBezTo>
                        <a:cubicBezTo>
                          <a:pt x="-53112" y="1695250"/>
                          <a:pt x="9207" y="1483383"/>
                          <a:pt x="0" y="1381171"/>
                        </a:cubicBezTo>
                        <a:cubicBezTo>
                          <a:pt x="-9207" y="1278959"/>
                          <a:pt x="12265" y="1040138"/>
                          <a:pt x="0" y="75612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>
                <a:solidFill>
                  <a:schemeClr val="tx1"/>
                </a:solidFill>
                <a:latin typeface="Comic Sans MS" panose="030F0702030302020204" pitchFamily="66" charset="0"/>
              </a:rPr>
              <a:t>Privileges</a:t>
            </a:r>
          </a:p>
          <a:p>
            <a:endParaRPr lang="en-US" b="1" u="sng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u="sng">
                <a:solidFill>
                  <a:schemeClr val="tx1"/>
                </a:solidFill>
                <a:latin typeface="Comic Sans MS" panose="030F0702030302020204" pitchFamily="66" charset="0"/>
              </a:rPr>
              <a:t>Linux: </a:t>
            </a:r>
          </a:p>
          <a:p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Linux has clearly defined privileges at multiple levels, thereby restricting access.</a:t>
            </a:r>
          </a:p>
          <a:p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u="sng">
                <a:solidFill>
                  <a:schemeClr val="tx1"/>
                </a:solidFill>
                <a:latin typeface="Comic Sans MS" panose="030F0702030302020204" pitchFamily="66" charset="0"/>
              </a:rPr>
              <a:t>Windows: </a:t>
            </a:r>
          </a:p>
          <a:p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In Windows, the users have full admin access over the accounts. Thus, when a virus attacks the system, it quickly corrupts the whole system.</a:t>
            </a:r>
            <a:endParaRPr lang="en-MY" sz="16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4" descr="How Should APIs Adopt a 'Least Privilege' Security Model? | Nordic APIs |">
            <a:extLst>
              <a:ext uri="{FF2B5EF4-FFF2-40B4-BE49-F238E27FC236}">
                <a16:creationId xmlns:a16="http://schemas.microsoft.com/office/drawing/2014/main" id="{9E52BBB2-DD7E-FF32-9D9F-531ECE683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1" r="16256"/>
          <a:stretch/>
        </p:blipFill>
        <p:spPr bwMode="auto">
          <a:xfrm>
            <a:off x="16269140" y="2232326"/>
            <a:ext cx="4198049" cy="354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5616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34630A-B6CE-29C7-9880-3014980FC24F}"/>
              </a:ext>
            </a:extLst>
          </p:cNvPr>
          <p:cNvSpPr/>
          <p:nvPr/>
        </p:nvSpPr>
        <p:spPr>
          <a:xfrm>
            <a:off x="6745960" y="1969937"/>
            <a:ext cx="4051140" cy="4112082"/>
          </a:xfrm>
          <a:prstGeom prst="roundRect">
            <a:avLst/>
          </a:pr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681721"/>
                      <a:gd name="connsiteY0" fmla="*/ 756126 h 4536664"/>
                      <a:gd name="connsiteX1" fmla="*/ 756126 w 8681721"/>
                      <a:gd name="connsiteY1" fmla="*/ 0 h 4536664"/>
                      <a:gd name="connsiteX2" fmla="*/ 1138498 w 8681721"/>
                      <a:gd name="connsiteY2" fmla="*/ 0 h 4536664"/>
                      <a:gd name="connsiteX3" fmla="*/ 1664259 w 8681721"/>
                      <a:gd name="connsiteY3" fmla="*/ 0 h 4536664"/>
                      <a:gd name="connsiteX4" fmla="*/ 2333409 w 8681721"/>
                      <a:gd name="connsiteY4" fmla="*/ 0 h 4536664"/>
                      <a:gd name="connsiteX5" fmla="*/ 2787476 w 8681721"/>
                      <a:gd name="connsiteY5" fmla="*/ 0 h 4536664"/>
                      <a:gd name="connsiteX6" fmla="*/ 3384931 w 8681721"/>
                      <a:gd name="connsiteY6" fmla="*/ 0 h 4536664"/>
                      <a:gd name="connsiteX7" fmla="*/ 3767303 w 8681721"/>
                      <a:gd name="connsiteY7" fmla="*/ 0 h 4536664"/>
                      <a:gd name="connsiteX8" fmla="*/ 4508148 w 8681721"/>
                      <a:gd name="connsiteY8" fmla="*/ 0 h 4536664"/>
                      <a:gd name="connsiteX9" fmla="*/ 5105604 w 8681721"/>
                      <a:gd name="connsiteY9" fmla="*/ 0 h 4536664"/>
                      <a:gd name="connsiteX10" fmla="*/ 5846449 w 8681721"/>
                      <a:gd name="connsiteY10" fmla="*/ 0 h 4536664"/>
                      <a:gd name="connsiteX11" fmla="*/ 6372210 w 8681721"/>
                      <a:gd name="connsiteY11" fmla="*/ 0 h 4536664"/>
                      <a:gd name="connsiteX12" fmla="*/ 6826276 w 8681721"/>
                      <a:gd name="connsiteY12" fmla="*/ 0 h 4536664"/>
                      <a:gd name="connsiteX13" fmla="*/ 7925595 w 8681721"/>
                      <a:gd name="connsiteY13" fmla="*/ 0 h 4536664"/>
                      <a:gd name="connsiteX14" fmla="*/ 8681721 w 8681721"/>
                      <a:gd name="connsiteY14" fmla="*/ 756126 h 4536664"/>
                      <a:gd name="connsiteX15" fmla="*/ 8681721 w 8681721"/>
                      <a:gd name="connsiteY15" fmla="*/ 1260195 h 4536664"/>
                      <a:gd name="connsiteX16" fmla="*/ 8681721 w 8681721"/>
                      <a:gd name="connsiteY16" fmla="*/ 1824752 h 4536664"/>
                      <a:gd name="connsiteX17" fmla="*/ 8681721 w 8681721"/>
                      <a:gd name="connsiteY17" fmla="*/ 2359064 h 4536664"/>
                      <a:gd name="connsiteX18" fmla="*/ 8681721 w 8681721"/>
                      <a:gd name="connsiteY18" fmla="*/ 2802645 h 4536664"/>
                      <a:gd name="connsiteX19" fmla="*/ 8681721 w 8681721"/>
                      <a:gd name="connsiteY19" fmla="*/ 3336958 h 4536664"/>
                      <a:gd name="connsiteX20" fmla="*/ 8681721 w 8681721"/>
                      <a:gd name="connsiteY20" fmla="*/ 3780538 h 4536664"/>
                      <a:gd name="connsiteX21" fmla="*/ 7925595 w 8681721"/>
                      <a:gd name="connsiteY21" fmla="*/ 4536664 h 4536664"/>
                      <a:gd name="connsiteX22" fmla="*/ 7399834 w 8681721"/>
                      <a:gd name="connsiteY22" fmla="*/ 4536664 h 4536664"/>
                      <a:gd name="connsiteX23" fmla="*/ 6945768 w 8681721"/>
                      <a:gd name="connsiteY23" fmla="*/ 4536664 h 4536664"/>
                      <a:gd name="connsiteX24" fmla="*/ 6348312 w 8681721"/>
                      <a:gd name="connsiteY24" fmla="*/ 4536664 h 4536664"/>
                      <a:gd name="connsiteX25" fmla="*/ 5750856 w 8681721"/>
                      <a:gd name="connsiteY25" fmla="*/ 4536664 h 4536664"/>
                      <a:gd name="connsiteX26" fmla="*/ 5225095 w 8681721"/>
                      <a:gd name="connsiteY26" fmla="*/ 4536664 h 4536664"/>
                      <a:gd name="connsiteX27" fmla="*/ 4484250 w 8681721"/>
                      <a:gd name="connsiteY27" fmla="*/ 4536664 h 4536664"/>
                      <a:gd name="connsiteX28" fmla="*/ 4030184 w 8681721"/>
                      <a:gd name="connsiteY28" fmla="*/ 4536664 h 4536664"/>
                      <a:gd name="connsiteX29" fmla="*/ 3289338 w 8681721"/>
                      <a:gd name="connsiteY29" fmla="*/ 4536664 h 4536664"/>
                      <a:gd name="connsiteX30" fmla="*/ 2835272 w 8681721"/>
                      <a:gd name="connsiteY30" fmla="*/ 4536664 h 4536664"/>
                      <a:gd name="connsiteX31" fmla="*/ 2166122 w 8681721"/>
                      <a:gd name="connsiteY31" fmla="*/ 4536664 h 4536664"/>
                      <a:gd name="connsiteX32" fmla="*/ 1425276 w 8681721"/>
                      <a:gd name="connsiteY32" fmla="*/ 4536664 h 4536664"/>
                      <a:gd name="connsiteX33" fmla="*/ 756126 w 8681721"/>
                      <a:gd name="connsiteY33" fmla="*/ 4536664 h 4536664"/>
                      <a:gd name="connsiteX34" fmla="*/ 0 w 8681721"/>
                      <a:gd name="connsiteY34" fmla="*/ 3780538 h 4536664"/>
                      <a:gd name="connsiteX35" fmla="*/ 0 w 8681721"/>
                      <a:gd name="connsiteY35" fmla="*/ 3306713 h 4536664"/>
                      <a:gd name="connsiteX36" fmla="*/ 0 w 8681721"/>
                      <a:gd name="connsiteY36" fmla="*/ 2802645 h 4536664"/>
                      <a:gd name="connsiteX37" fmla="*/ 0 w 8681721"/>
                      <a:gd name="connsiteY37" fmla="*/ 2328820 h 4536664"/>
                      <a:gd name="connsiteX38" fmla="*/ 0 w 8681721"/>
                      <a:gd name="connsiteY38" fmla="*/ 1854996 h 4536664"/>
                      <a:gd name="connsiteX39" fmla="*/ 0 w 8681721"/>
                      <a:gd name="connsiteY39" fmla="*/ 1381171 h 4536664"/>
                      <a:gd name="connsiteX40" fmla="*/ 0 w 8681721"/>
                      <a:gd name="connsiteY40" fmla="*/ 756126 h 45366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8681721" h="4536664" fill="none" extrusionOk="0">
                        <a:moveTo>
                          <a:pt x="0" y="756126"/>
                        </a:moveTo>
                        <a:cubicBezTo>
                          <a:pt x="-6723" y="326521"/>
                          <a:pt x="230532" y="50192"/>
                          <a:pt x="756126" y="0"/>
                        </a:cubicBezTo>
                        <a:cubicBezTo>
                          <a:pt x="872684" y="-30837"/>
                          <a:pt x="1056237" y="23807"/>
                          <a:pt x="1138498" y="0"/>
                        </a:cubicBezTo>
                        <a:cubicBezTo>
                          <a:pt x="1220759" y="-23807"/>
                          <a:pt x="1407741" y="11968"/>
                          <a:pt x="1664259" y="0"/>
                        </a:cubicBezTo>
                        <a:cubicBezTo>
                          <a:pt x="1920777" y="-11968"/>
                          <a:pt x="2139548" y="70184"/>
                          <a:pt x="2333409" y="0"/>
                        </a:cubicBezTo>
                        <a:cubicBezTo>
                          <a:pt x="2527270" y="-70184"/>
                          <a:pt x="2618570" y="32308"/>
                          <a:pt x="2787476" y="0"/>
                        </a:cubicBezTo>
                        <a:cubicBezTo>
                          <a:pt x="2956382" y="-32308"/>
                          <a:pt x="3123608" y="31544"/>
                          <a:pt x="3384931" y="0"/>
                        </a:cubicBezTo>
                        <a:cubicBezTo>
                          <a:pt x="3646254" y="-31544"/>
                          <a:pt x="3623940" y="6522"/>
                          <a:pt x="3767303" y="0"/>
                        </a:cubicBezTo>
                        <a:cubicBezTo>
                          <a:pt x="3910666" y="-6522"/>
                          <a:pt x="4211091" y="61296"/>
                          <a:pt x="4508148" y="0"/>
                        </a:cubicBezTo>
                        <a:cubicBezTo>
                          <a:pt x="4805206" y="-61296"/>
                          <a:pt x="4984853" y="18282"/>
                          <a:pt x="5105604" y="0"/>
                        </a:cubicBezTo>
                        <a:cubicBezTo>
                          <a:pt x="5226355" y="-18282"/>
                          <a:pt x="5479232" y="17802"/>
                          <a:pt x="5846449" y="0"/>
                        </a:cubicBezTo>
                        <a:cubicBezTo>
                          <a:pt x="6213666" y="-17802"/>
                          <a:pt x="6168037" y="47481"/>
                          <a:pt x="6372210" y="0"/>
                        </a:cubicBezTo>
                        <a:cubicBezTo>
                          <a:pt x="6576383" y="-47481"/>
                          <a:pt x="6599317" y="30769"/>
                          <a:pt x="6826276" y="0"/>
                        </a:cubicBezTo>
                        <a:cubicBezTo>
                          <a:pt x="7053235" y="-30769"/>
                          <a:pt x="7435686" y="26852"/>
                          <a:pt x="7925595" y="0"/>
                        </a:cubicBezTo>
                        <a:cubicBezTo>
                          <a:pt x="8315671" y="9654"/>
                          <a:pt x="8679784" y="241842"/>
                          <a:pt x="8681721" y="756126"/>
                        </a:cubicBezTo>
                        <a:cubicBezTo>
                          <a:pt x="8696462" y="872219"/>
                          <a:pt x="8659960" y="1128679"/>
                          <a:pt x="8681721" y="1260195"/>
                        </a:cubicBezTo>
                        <a:cubicBezTo>
                          <a:pt x="8703482" y="1391711"/>
                          <a:pt x="8658661" y="1595985"/>
                          <a:pt x="8681721" y="1824752"/>
                        </a:cubicBezTo>
                        <a:cubicBezTo>
                          <a:pt x="8704781" y="2053519"/>
                          <a:pt x="8672195" y="2094943"/>
                          <a:pt x="8681721" y="2359064"/>
                        </a:cubicBezTo>
                        <a:cubicBezTo>
                          <a:pt x="8691247" y="2623185"/>
                          <a:pt x="8645628" y="2615442"/>
                          <a:pt x="8681721" y="2802645"/>
                        </a:cubicBezTo>
                        <a:cubicBezTo>
                          <a:pt x="8717814" y="2989848"/>
                          <a:pt x="8670073" y="3209727"/>
                          <a:pt x="8681721" y="3336958"/>
                        </a:cubicBezTo>
                        <a:cubicBezTo>
                          <a:pt x="8693369" y="3464189"/>
                          <a:pt x="8645560" y="3618316"/>
                          <a:pt x="8681721" y="3780538"/>
                        </a:cubicBezTo>
                        <a:cubicBezTo>
                          <a:pt x="8595966" y="4218739"/>
                          <a:pt x="8348680" y="4551717"/>
                          <a:pt x="7925595" y="4536664"/>
                        </a:cubicBezTo>
                        <a:cubicBezTo>
                          <a:pt x="7733833" y="4575276"/>
                          <a:pt x="7568966" y="4509329"/>
                          <a:pt x="7399834" y="4536664"/>
                        </a:cubicBezTo>
                        <a:cubicBezTo>
                          <a:pt x="7230702" y="4563999"/>
                          <a:pt x="7112569" y="4504959"/>
                          <a:pt x="6945768" y="4536664"/>
                        </a:cubicBezTo>
                        <a:cubicBezTo>
                          <a:pt x="6778967" y="4568369"/>
                          <a:pt x="6588776" y="4525224"/>
                          <a:pt x="6348312" y="4536664"/>
                        </a:cubicBezTo>
                        <a:cubicBezTo>
                          <a:pt x="6107848" y="4548104"/>
                          <a:pt x="5951513" y="4519014"/>
                          <a:pt x="5750856" y="4536664"/>
                        </a:cubicBezTo>
                        <a:cubicBezTo>
                          <a:pt x="5550199" y="4554314"/>
                          <a:pt x="5349233" y="4515739"/>
                          <a:pt x="5225095" y="4536664"/>
                        </a:cubicBezTo>
                        <a:cubicBezTo>
                          <a:pt x="5100957" y="4557589"/>
                          <a:pt x="4845787" y="4494296"/>
                          <a:pt x="4484250" y="4536664"/>
                        </a:cubicBezTo>
                        <a:cubicBezTo>
                          <a:pt x="4122714" y="4579032"/>
                          <a:pt x="4181850" y="4482273"/>
                          <a:pt x="4030184" y="4536664"/>
                        </a:cubicBezTo>
                        <a:cubicBezTo>
                          <a:pt x="3878518" y="4591055"/>
                          <a:pt x="3506063" y="4509566"/>
                          <a:pt x="3289338" y="4536664"/>
                        </a:cubicBezTo>
                        <a:cubicBezTo>
                          <a:pt x="3072613" y="4563762"/>
                          <a:pt x="2989667" y="4516597"/>
                          <a:pt x="2835272" y="4536664"/>
                        </a:cubicBezTo>
                        <a:cubicBezTo>
                          <a:pt x="2680877" y="4556731"/>
                          <a:pt x="2487396" y="4503232"/>
                          <a:pt x="2166122" y="4536664"/>
                        </a:cubicBezTo>
                        <a:cubicBezTo>
                          <a:pt x="1844848" y="4570096"/>
                          <a:pt x="1609949" y="4505829"/>
                          <a:pt x="1425276" y="4536664"/>
                        </a:cubicBezTo>
                        <a:cubicBezTo>
                          <a:pt x="1240603" y="4567499"/>
                          <a:pt x="1037658" y="4493978"/>
                          <a:pt x="756126" y="4536664"/>
                        </a:cubicBezTo>
                        <a:cubicBezTo>
                          <a:pt x="340148" y="4557345"/>
                          <a:pt x="-84745" y="4166299"/>
                          <a:pt x="0" y="3780538"/>
                        </a:cubicBezTo>
                        <a:cubicBezTo>
                          <a:pt x="-52203" y="3648874"/>
                          <a:pt x="37547" y="3518713"/>
                          <a:pt x="0" y="3306713"/>
                        </a:cubicBezTo>
                        <a:cubicBezTo>
                          <a:pt x="-37547" y="3094713"/>
                          <a:pt x="44378" y="3017057"/>
                          <a:pt x="0" y="2802645"/>
                        </a:cubicBezTo>
                        <a:cubicBezTo>
                          <a:pt x="-44378" y="2588233"/>
                          <a:pt x="21972" y="2560187"/>
                          <a:pt x="0" y="2328820"/>
                        </a:cubicBezTo>
                        <a:cubicBezTo>
                          <a:pt x="-21972" y="2097453"/>
                          <a:pt x="27704" y="1993914"/>
                          <a:pt x="0" y="1854996"/>
                        </a:cubicBezTo>
                        <a:cubicBezTo>
                          <a:pt x="-27704" y="1716078"/>
                          <a:pt x="38269" y="1559990"/>
                          <a:pt x="0" y="1381171"/>
                        </a:cubicBezTo>
                        <a:cubicBezTo>
                          <a:pt x="-38269" y="1202353"/>
                          <a:pt x="23667" y="995973"/>
                          <a:pt x="0" y="756126"/>
                        </a:cubicBezTo>
                        <a:close/>
                      </a:path>
                      <a:path w="8681721" h="4536664" stroke="0" extrusionOk="0">
                        <a:moveTo>
                          <a:pt x="0" y="756126"/>
                        </a:moveTo>
                        <a:cubicBezTo>
                          <a:pt x="-12727" y="330679"/>
                          <a:pt x="328915" y="3608"/>
                          <a:pt x="756126" y="0"/>
                        </a:cubicBezTo>
                        <a:cubicBezTo>
                          <a:pt x="1014396" y="-31364"/>
                          <a:pt x="1214010" y="68218"/>
                          <a:pt x="1496971" y="0"/>
                        </a:cubicBezTo>
                        <a:cubicBezTo>
                          <a:pt x="1779932" y="-68218"/>
                          <a:pt x="1912549" y="48741"/>
                          <a:pt x="2022732" y="0"/>
                        </a:cubicBezTo>
                        <a:cubicBezTo>
                          <a:pt x="2132915" y="-48741"/>
                          <a:pt x="2314333" y="28034"/>
                          <a:pt x="2476799" y="0"/>
                        </a:cubicBezTo>
                        <a:cubicBezTo>
                          <a:pt x="2639265" y="-28034"/>
                          <a:pt x="2980421" y="70979"/>
                          <a:pt x="3145949" y="0"/>
                        </a:cubicBezTo>
                        <a:cubicBezTo>
                          <a:pt x="3311477" y="-70979"/>
                          <a:pt x="3508213" y="31899"/>
                          <a:pt x="3671710" y="0"/>
                        </a:cubicBezTo>
                        <a:cubicBezTo>
                          <a:pt x="3835207" y="-31899"/>
                          <a:pt x="4058876" y="73664"/>
                          <a:pt x="4412555" y="0"/>
                        </a:cubicBezTo>
                        <a:cubicBezTo>
                          <a:pt x="4766235" y="-73664"/>
                          <a:pt x="4729459" y="24497"/>
                          <a:pt x="4866622" y="0"/>
                        </a:cubicBezTo>
                        <a:cubicBezTo>
                          <a:pt x="5003785" y="-24497"/>
                          <a:pt x="5324590" y="42513"/>
                          <a:pt x="5607467" y="0"/>
                        </a:cubicBezTo>
                        <a:cubicBezTo>
                          <a:pt x="5890345" y="-42513"/>
                          <a:pt x="5898489" y="20517"/>
                          <a:pt x="5989838" y="0"/>
                        </a:cubicBezTo>
                        <a:cubicBezTo>
                          <a:pt x="6081187" y="-20517"/>
                          <a:pt x="6397397" y="61659"/>
                          <a:pt x="6587294" y="0"/>
                        </a:cubicBezTo>
                        <a:cubicBezTo>
                          <a:pt x="6777191" y="-61659"/>
                          <a:pt x="7043333" y="66751"/>
                          <a:pt x="7184750" y="0"/>
                        </a:cubicBezTo>
                        <a:cubicBezTo>
                          <a:pt x="7326167" y="-66751"/>
                          <a:pt x="7715143" y="770"/>
                          <a:pt x="7925595" y="0"/>
                        </a:cubicBezTo>
                        <a:cubicBezTo>
                          <a:pt x="8357013" y="16930"/>
                          <a:pt x="8761704" y="268499"/>
                          <a:pt x="8681721" y="756126"/>
                        </a:cubicBezTo>
                        <a:cubicBezTo>
                          <a:pt x="8727112" y="857063"/>
                          <a:pt x="8625193" y="1020320"/>
                          <a:pt x="8681721" y="1260195"/>
                        </a:cubicBezTo>
                        <a:cubicBezTo>
                          <a:pt x="8738249" y="1500070"/>
                          <a:pt x="8641005" y="1588089"/>
                          <a:pt x="8681721" y="1764263"/>
                        </a:cubicBezTo>
                        <a:cubicBezTo>
                          <a:pt x="8722437" y="1940437"/>
                          <a:pt x="8673184" y="2197122"/>
                          <a:pt x="8681721" y="2328820"/>
                        </a:cubicBezTo>
                        <a:cubicBezTo>
                          <a:pt x="8690258" y="2460518"/>
                          <a:pt x="8658628" y="2691733"/>
                          <a:pt x="8681721" y="2832889"/>
                        </a:cubicBezTo>
                        <a:cubicBezTo>
                          <a:pt x="8704814" y="2974045"/>
                          <a:pt x="8681292" y="3089622"/>
                          <a:pt x="8681721" y="3246225"/>
                        </a:cubicBezTo>
                        <a:cubicBezTo>
                          <a:pt x="8682150" y="3402828"/>
                          <a:pt x="8670216" y="3599203"/>
                          <a:pt x="8681721" y="3780538"/>
                        </a:cubicBezTo>
                        <a:cubicBezTo>
                          <a:pt x="8727734" y="4170842"/>
                          <a:pt x="8331755" y="4554820"/>
                          <a:pt x="7925595" y="4536664"/>
                        </a:cubicBezTo>
                        <a:cubicBezTo>
                          <a:pt x="7754776" y="4588295"/>
                          <a:pt x="7611396" y="4521538"/>
                          <a:pt x="7399834" y="4536664"/>
                        </a:cubicBezTo>
                        <a:cubicBezTo>
                          <a:pt x="7188272" y="4551790"/>
                          <a:pt x="6999981" y="4477636"/>
                          <a:pt x="6802378" y="4536664"/>
                        </a:cubicBezTo>
                        <a:cubicBezTo>
                          <a:pt x="6604775" y="4595692"/>
                          <a:pt x="6503231" y="4530282"/>
                          <a:pt x="6420007" y="4536664"/>
                        </a:cubicBezTo>
                        <a:cubicBezTo>
                          <a:pt x="6336783" y="4543046"/>
                          <a:pt x="6147639" y="4514518"/>
                          <a:pt x="6037635" y="4536664"/>
                        </a:cubicBezTo>
                        <a:cubicBezTo>
                          <a:pt x="5927631" y="4558810"/>
                          <a:pt x="5618674" y="4473363"/>
                          <a:pt x="5440179" y="4536664"/>
                        </a:cubicBezTo>
                        <a:cubicBezTo>
                          <a:pt x="5261684" y="4599965"/>
                          <a:pt x="5143336" y="4536146"/>
                          <a:pt x="4986113" y="4536664"/>
                        </a:cubicBezTo>
                        <a:cubicBezTo>
                          <a:pt x="4828890" y="4537182"/>
                          <a:pt x="4644727" y="4486653"/>
                          <a:pt x="4316962" y="4536664"/>
                        </a:cubicBezTo>
                        <a:cubicBezTo>
                          <a:pt x="3989197" y="4586675"/>
                          <a:pt x="3974462" y="4501259"/>
                          <a:pt x="3862896" y="4536664"/>
                        </a:cubicBezTo>
                        <a:cubicBezTo>
                          <a:pt x="3751330" y="4572069"/>
                          <a:pt x="3498434" y="4526169"/>
                          <a:pt x="3193745" y="4536664"/>
                        </a:cubicBezTo>
                        <a:cubicBezTo>
                          <a:pt x="2889056" y="4547159"/>
                          <a:pt x="2974583" y="4508642"/>
                          <a:pt x="2811374" y="4536664"/>
                        </a:cubicBezTo>
                        <a:cubicBezTo>
                          <a:pt x="2648165" y="4564686"/>
                          <a:pt x="2291623" y="4524799"/>
                          <a:pt x="2142223" y="4536664"/>
                        </a:cubicBezTo>
                        <a:cubicBezTo>
                          <a:pt x="1992823" y="4548529"/>
                          <a:pt x="1871950" y="4521384"/>
                          <a:pt x="1688157" y="4536664"/>
                        </a:cubicBezTo>
                        <a:cubicBezTo>
                          <a:pt x="1504364" y="4551944"/>
                          <a:pt x="1473143" y="4490964"/>
                          <a:pt x="1305785" y="4536664"/>
                        </a:cubicBezTo>
                        <a:cubicBezTo>
                          <a:pt x="1138427" y="4582364"/>
                          <a:pt x="1015174" y="4502432"/>
                          <a:pt x="756126" y="4536664"/>
                        </a:cubicBezTo>
                        <a:cubicBezTo>
                          <a:pt x="310737" y="4640662"/>
                          <a:pt x="19526" y="4203736"/>
                          <a:pt x="0" y="3780538"/>
                        </a:cubicBezTo>
                        <a:cubicBezTo>
                          <a:pt x="-41480" y="3654326"/>
                          <a:pt x="31657" y="3478072"/>
                          <a:pt x="0" y="3246225"/>
                        </a:cubicBezTo>
                        <a:cubicBezTo>
                          <a:pt x="-31657" y="3014378"/>
                          <a:pt x="49842" y="2982850"/>
                          <a:pt x="0" y="2802645"/>
                        </a:cubicBezTo>
                        <a:cubicBezTo>
                          <a:pt x="-49842" y="2622440"/>
                          <a:pt x="1588" y="2461421"/>
                          <a:pt x="0" y="2328820"/>
                        </a:cubicBezTo>
                        <a:cubicBezTo>
                          <a:pt x="-1588" y="2196219"/>
                          <a:pt x="53112" y="1954254"/>
                          <a:pt x="0" y="1824752"/>
                        </a:cubicBezTo>
                        <a:cubicBezTo>
                          <a:pt x="-53112" y="1695250"/>
                          <a:pt x="9207" y="1483383"/>
                          <a:pt x="0" y="1381171"/>
                        </a:cubicBezTo>
                        <a:cubicBezTo>
                          <a:pt x="-9207" y="1278959"/>
                          <a:pt x="12265" y="1040138"/>
                          <a:pt x="0" y="75612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>
                <a:solidFill>
                  <a:schemeClr val="tx1"/>
                </a:solidFill>
                <a:latin typeface="Comic Sans MS" panose="030F0702030302020204" pitchFamily="66" charset="0"/>
              </a:rPr>
              <a:t>Privileges</a:t>
            </a:r>
          </a:p>
          <a:p>
            <a:endParaRPr lang="en-US" b="1" u="sng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u="sng">
                <a:solidFill>
                  <a:schemeClr val="tx1"/>
                </a:solidFill>
                <a:latin typeface="Comic Sans MS" panose="030F0702030302020204" pitchFamily="66" charset="0"/>
              </a:rPr>
              <a:t>Linux: </a:t>
            </a:r>
          </a:p>
          <a:p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</a:rPr>
              <a:t>Linux has clearly defined privileges at multiple levels, thereby restricting access.</a:t>
            </a:r>
          </a:p>
          <a:p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u="sng">
                <a:solidFill>
                  <a:schemeClr val="tx1"/>
                </a:solidFill>
                <a:latin typeface="Comic Sans MS" panose="030F0702030302020204" pitchFamily="66" charset="0"/>
              </a:rPr>
              <a:t>Windows: </a:t>
            </a:r>
          </a:p>
          <a:p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</a:rPr>
              <a:t>In Windows, the users have full admin access over the accounts. Thus, when a virus attacks the system, it quickly corrupts the whole system.</a:t>
            </a:r>
          </a:p>
          <a:p>
            <a:endParaRPr lang="en-MY" sz="16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A03F4A-4F2B-A06E-2C6E-72F815CFB762}"/>
              </a:ext>
            </a:extLst>
          </p:cNvPr>
          <p:cNvCxnSpPr>
            <a:cxnSpLocks/>
          </p:cNvCxnSpPr>
          <p:nvPr/>
        </p:nvCxnSpPr>
        <p:spPr>
          <a:xfrm>
            <a:off x="2376656" y="1398380"/>
            <a:ext cx="7438684" cy="0"/>
          </a:xfrm>
          <a:prstGeom prst="line">
            <a:avLst/>
          </a:prstGeom>
          <a:ln w="57150">
            <a:solidFill>
              <a:srgbClr val="BD034A">
                <a:alpha val="67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0C7A8-506B-7171-3628-73A51E693FFA}"/>
              </a:ext>
            </a:extLst>
          </p:cNvPr>
          <p:cNvSpPr/>
          <p:nvPr/>
        </p:nvSpPr>
        <p:spPr>
          <a:xfrm>
            <a:off x="2637411" y="536856"/>
            <a:ext cx="6917175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Security and Stability</a:t>
            </a:r>
          </a:p>
        </p:txBody>
      </p:sp>
      <p:pic>
        <p:nvPicPr>
          <p:cNvPr id="2052" name="Picture 4" descr="How Should APIs Adopt a 'Least Privilege' Security Model? | Nordic APIs |">
            <a:extLst>
              <a:ext uri="{FF2B5EF4-FFF2-40B4-BE49-F238E27FC236}">
                <a16:creationId xmlns:a16="http://schemas.microsoft.com/office/drawing/2014/main" id="{F66EC0BA-1C21-1F1C-D2DE-BCF02A7A8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1" r="16256"/>
          <a:stretch/>
        </p:blipFill>
        <p:spPr bwMode="auto">
          <a:xfrm>
            <a:off x="1503957" y="2207967"/>
            <a:ext cx="4198049" cy="354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3B4880-4013-BDCF-8D8D-75E3D0E97710}"/>
              </a:ext>
            </a:extLst>
          </p:cNvPr>
          <p:cNvSpPr/>
          <p:nvPr/>
        </p:nvSpPr>
        <p:spPr>
          <a:xfrm>
            <a:off x="-18531295" y="1709987"/>
            <a:ext cx="5056724" cy="4536664"/>
          </a:xfrm>
          <a:prstGeom prst="roundRect">
            <a:avLst/>
          </a:pr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681721"/>
                      <a:gd name="connsiteY0" fmla="*/ 756126 h 4536664"/>
                      <a:gd name="connsiteX1" fmla="*/ 756126 w 8681721"/>
                      <a:gd name="connsiteY1" fmla="*/ 0 h 4536664"/>
                      <a:gd name="connsiteX2" fmla="*/ 1138498 w 8681721"/>
                      <a:gd name="connsiteY2" fmla="*/ 0 h 4536664"/>
                      <a:gd name="connsiteX3" fmla="*/ 1664259 w 8681721"/>
                      <a:gd name="connsiteY3" fmla="*/ 0 h 4536664"/>
                      <a:gd name="connsiteX4" fmla="*/ 2333409 w 8681721"/>
                      <a:gd name="connsiteY4" fmla="*/ 0 h 4536664"/>
                      <a:gd name="connsiteX5" fmla="*/ 2787476 w 8681721"/>
                      <a:gd name="connsiteY5" fmla="*/ 0 h 4536664"/>
                      <a:gd name="connsiteX6" fmla="*/ 3384931 w 8681721"/>
                      <a:gd name="connsiteY6" fmla="*/ 0 h 4536664"/>
                      <a:gd name="connsiteX7" fmla="*/ 3767303 w 8681721"/>
                      <a:gd name="connsiteY7" fmla="*/ 0 h 4536664"/>
                      <a:gd name="connsiteX8" fmla="*/ 4508148 w 8681721"/>
                      <a:gd name="connsiteY8" fmla="*/ 0 h 4536664"/>
                      <a:gd name="connsiteX9" fmla="*/ 5105604 w 8681721"/>
                      <a:gd name="connsiteY9" fmla="*/ 0 h 4536664"/>
                      <a:gd name="connsiteX10" fmla="*/ 5846449 w 8681721"/>
                      <a:gd name="connsiteY10" fmla="*/ 0 h 4536664"/>
                      <a:gd name="connsiteX11" fmla="*/ 6372210 w 8681721"/>
                      <a:gd name="connsiteY11" fmla="*/ 0 h 4536664"/>
                      <a:gd name="connsiteX12" fmla="*/ 6826276 w 8681721"/>
                      <a:gd name="connsiteY12" fmla="*/ 0 h 4536664"/>
                      <a:gd name="connsiteX13" fmla="*/ 7925595 w 8681721"/>
                      <a:gd name="connsiteY13" fmla="*/ 0 h 4536664"/>
                      <a:gd name="connsiteX14" fmla="*/ 8681721 w 8681721"/>
                      <a:gd name="connsiteY14" fmla="*/ 756126 h 4536664"/>
                      <a:gd name="connsiteX15" fmla="*/ 8681721 w 8681721"/>
                      <a:gd name="connsiteY15" fmla="*/ 1260195 h 4536664"/>
                      <a:gd name="connsiteX16" fmla="*/ 8681721 w 8681721"/>
                      <a:gd name="connsiteY16" fmla="*/ 1824752 h 4536664"/>
                      <a:gd name="connsiteX17" fmla="*/ 8681721 w 8681721"/>
                      <a:gd name="connsiteY17" fmla="*/ 2359064 h 4536664"/>
                      <a:gd name="connsiteX18" fmla="*/ 8681721 w 8681721"/>
                      <a:gd name="connsiteY18" fmla="*/ 2802645 h 4536664"/>
                      <a:gd name="connsiteX19" fmla="*/ 8681721 w 8681721"/>
                      <a:gd name="connsiteY19" fmla="*/ 3336958 h 4536664"/>
                      <a:gd name="connsiteX20" fmla="*/ 8681721 w 8681721"/>
                      <a:gd name="connsiteY20" fmla="*/ 3780538 h 4536664"/>
                      <a:gd name="connsiteX21" fmla="*/ 7925595 w 8681721"/>
                      <a:gd name="connsiteY21" fmla="*/ 4536664 h 4536664"/>
                      <a:gd name="connsiteX22" fmla="*/ 7399834 w 8681721"/>
                      <a:gd name="connsiteY22" fmla="*/ 4536664 h 4536664"/>
                      <a:gd name="connsiteX23" fmla="*/ 6945768 w 8681721"/>
                      <a:gd name="connsiteY23" fmla="*/ 4536664 h 4536664"/>
                      <a:gd name="connsiteX24" fmla="*/ 6348312 w 8681721"/>
                      <a:gd name="connsiteY24" fmla="*/ 4536664 h 4536664"/>
                      <a:gd name="connsiteX25" fmla="*/ 5750856 w 8681721"/>
                      <a:gd name="connsiteY25" fmla="*/ 4536664 h 4536664"/>
                      <a:gd name="connsiteX26" fmla="*/ 5225095 w 8681721"/>
                      <a:gd name="connsiteY26" fmla="*/ 4536664 h 4536664"/>
                      <a:gd name="connsiteX27" fmla="*/ 4484250 w 8681721"/>
                      <a:gd name="connsiteY27" fmla="*/ 4536664 h 4536664"/>
                      <a:gd name="connsiteX28" fmla="*/ 4030184 w 8681721"/>
                      <a:gd name="connsiteY28" fmla="*/ 4536664 h 4536664"/>
                      <a:gd name="connsiteX29" fmla="*/ 3289338 w 8681721"/>
                      <a:gd name="connsiteY29" fmla="*/ 4536664 h 4536664"/>
                      <a:gd name="connsiteX30" fmla="*/ 2835272 w 8681721"/>
                      <a:gd name="connsiteY30" fmla="*/ 4536664 h 4536664"/>
                      <a:gd name="connsiteX31" fmla="*/ 2166122 w 8681721"/>
                      <a:gd name="connsiteY31" fmla="*/ 4536664 h 4536664"/>
                      <a:gd name="connsiteX32" fmla="*/ 1425276 w 8681721"/>
                      <a:gd name="connsiteY32" fmla="*/ 4536664 h 4536664"/>
                      <a:gd name="connsiteX33" fmla="*/ 756126 w 8681721"/>
                      <a:gd name="connsiteY33" fmla="*/ 4536664 h 4536664"/>
                      <a:gd name="connsiteX34" fmla="*/ 0 w 8681721"/>
                      <a:gd name="connsiteY34" fmla="*/ 3780538 h 4536664"/>
                      <a:gd name="connsiteX35" fmla="*/ 0 w 8681721"/>
                      <a:gd name="connsiteY35" fmla="*/ 3306713 h 4536664"/>
                      <a:gd name="connsiteX36" fmla="*/ 0 w 8681721"/>
                      <a:gd name="connsiteY36" fmla="*/ 2802645 h 4536664"/>
                      <a:gd name="connsiteX37" fmla="*/ 0 w 8681721"/>
                      <a:gd name="connsiteY37" fmla="*/ 2328820 h 4536664"/>
                      <a:gd name="connsiteX38" fmla="*/ 0 w 8681721"/>
                      <a:gd name="connsiteY38" fmla="*/ 1854996 h 4536664"/>
                      <a:gd name="connsiteX39" fmla="*/ 0 w 8681721"/>
                      <a:gd name="connsiteY39" fmla="*/ 1381171 h 4536664"/>
                      <a:gd name="connsiteX40" fmla="*/ 0 w 8681721"/>
                      <a:gd name="connsiteY40" fmla="*/ 756126 h 45366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8681721" h="4536664" fill="none" extrusionOk="0">
                        <a:moveTo>
                          <a:pt x="0" y="756126"/>
                        </a:moveTo>
                        <a:cubicBezTo>
                          <a:pt x="-6723" y="326521"/>
                          <a:pt x="230532" y="50192"/>
                          <a:pt x="756126" y="0"/>
                        </a:cubicBezTo>
                        <a:cubicBezTo>
                          <a:pt x="872684" y="-30837"/>
                          <a:pt x="1056237" y="23807"/>
                          <a:pt x="1138498" y="0"/>
                        </a:cubicBezTo>
                        <a:cubicBezTo>
                          <a:pt x="1220759" y="-23807"/>
                          <a:pt x="1407741" y="11968"/>
                          <a:pt x="1664259" y="0"/>
                        </a:cubicBezTo>
                        <a:cubicBezTo>
                          <a:pt x="1920777" y="-11968"/>
                          <a:pt x="2139548" y="70184"/>
                          <a:pt x="2333409" y="0"/>
                        </a:cubicBezTo>
                        <a:cubicBezTo>
                          <a:pt x="2527270" y="-70184"/>
                          <a:pt x="2618570" y="32308"/>
                          <a:pt x="2787476" y="0"/>
                        </a:cubicBezTo>
                        <a:cubicBezTo>
                          <a:pt x="2956382" y="-32308"/>
                          <a:pt x="3123608" y="31544"/>
                          <a:pt x="3384931" y="0"/>
                        </a:cubicBezTo>
                        <a:cubicBezTo>
                          <a:pt x="3646254" y="-31544"/>
                          <a:pt x="3623940" y="6522"/>
                          <a:pt x="3767303" y="0"/>
                        </a:cubicBezTo>
                        <a:cubicBezTo>
                          <a:pt x="3910666" y="-6522"/>
                          <a:pt x="4211091" y="61296"/>
                          <a:pt x="4508148" y="0"/>
                        </a:cubicBezTo>
                        <a:cubicBezTo>
                          <a:pt x="4805206" y="-61296"/>
                          <a:pt x="4984853" y="18282"/>
                          <a:pt x="5105604" y="0"/>
                        </a:cubicBezTo>
                        <a:cubicBezTo>
                          <a:pt x="5226355" y="-18282"/>
                          <a:pt x="5479232" y="17802"/>
                          <a:pt x="5846449" y="0"/>
                        </a:cubicBezTo>
                        <a:cubicBezTo>
                          <a:pt x="6213666" y="-17802"/>
                          <a:pt x="6168037" y="47481"/>
                          <a:pt x="6372210" y="0"/>
                        </a:cubicBezTo>
                        <a:cubicBezTo>
                          <a:pt x="6576383" y="-47481"/>
                          <a:pt x="6599317" y="30769"/>
                          <a:pt x="6826276" y="0"/>
                        </a:cubicBezTo>
                        <a:cubicBezTo>
                          <a:pt x="7053235" y="-30769"/>
                          <a:pt x="7435686" y="26852"/>
                          <a:pt x="7925595" y="0"/>
                        </a:cubicBezTo>
                        <a:cubicBezTo>
                          <a:pt x="8315671" y="9654"/>
                          <a:pt x="8679784" y="241842"/>
                          <a:pt x="8681721" y="756126"/>
                        </a:cubicBezTo>
                        <a:cubicBezTo>
                          <a:pt x="8696462" y="872219"/>
                          <a:pt x="8659960" y="1128679"/>
                          <a:pt x="8681721" y="1260195"/>
                        </a:cubicBezTo>
                        <a:cubicBezTo>
                          <a:pt x="8703482" y="1391711"/>
                          <a:pt x="8658661" y="1595985"/>
                          <a:pt x="8681721" y="1824752"/>
                        </a:cubicBezTo>
                        <a:cubicBezTo>
                          <a:pt x="8704781" y="2053519"/>
                          <a:pt x="8672195" y="2094943"/>
                          <a:pt x="8681721" y="2359064"/>
                        </a:cubicBezTo>
                        <a:cubicBezTo>
                          <a:pt x="8691247" y="2623185"/>
                          <a:pt x="8645628" y="2615442"/>
                          <a:pt x="8681721" y="2802645"/>
                        </a:cubicBezTo>
                        <a:cubicBezTo>
                          <a:pt x="8717814" y="2989848"/>
                          <a:pt x="8670073" y="3209727"/>
                          <a:pt x="8681721" y="3336958"/>
                        </a:cubicBezTo>
                        <a:cubicBezTo>
                          <a:pt x="8693369" y="3464189"/>
                          <a:pt x="8645560" y="3618316"/>
                          <a:pt x="8681721" y="3780538"/>
                        </a:cubicBezTo>
                        <a:cubicBezTo>
                          <a:pt x="8595966" y="4218739"/>
                          <a:pt x="8348680" y="4551717"/>
                          <a:pt x="7925595" y="4536664"/>
                        </a:cubicBezTo>
                        <a:cubicBezTo>
                          <a:pt x="7733833" y="4575276"/>
                          <a:pt x="7568966" y="4509329"/>
                          <a:pt x="7399834" y="4536664"/>
                        </a:cubicBezTo>
                        <a:cubicBezTo>
                          <a:pt x="7230702" y="4563999"/>
                          <a:pt x="7112569" y="4504959"/>
                          <a:pt x="6945768" y="4536664"/>
                        </a:cubicBezTo>
                        <a:cubicBezTo>
                          <a:pt x="6778967" y="4568369"/>
                          <a:pt x="6588776" y="4525224"/>
                          <a:pt x="6348312" y="4536664"/>
                        </a:cubicBezTo>
                        <a:cubicBezTo>
                          <a:pt x="6107848" y="4548104"/>
                          <a:pt x="5951513" y="4519014"/>
                          <a:pt x="5750856" y="4536664"/>
                        </a:cubicBezTo>
                        <a:cubicBezTo>
                          <a:pt x="5550199" y="4554314"/>
                          <a:pt x="5349233" y="4515739"/>
                          <a:pt x="5225095" y="4536664"/>
                        </a:cubicBezTo>
                        <a:cubicBezTo>
                          <a:pt x="5100957" y="4557589"/>
                          <a:pt x="4845787" y="4494296"/>
                          <a:pt x="4484250" y="4536664"/>
                        </a:cubicBezTo>
                        <a:cubicBezTo>
                          <a:pt x="4122714" y="4579032"/>
                          <a:pt x="4181850" y="4482273"/>
                          <a:pt x="4030184" y="4536664"/>
                        </a:cubicBezTo>
                        <a:cubicBezTo>
                          <a:pt x="3878518" y="4591055"/>
                          <a:pt x="3506063" y="4509566"/>
                          <a:pt x="3289338" y="4536664"/>
                        </a:cubicBezTo>
                        <a:cubicBezTo>
                          <a:pt x="3072613" y="4563762"/>
                          <a:pt x="2989667" y="4516597"/>
                          <a:pt x="2835272" y="4536664"/>
                        </a:cubicBezTo>
                        <a:cubicBezTo>
                          <a:pt x="2680877" y="4556731"/>
                          <a:pt x="2487396" y="4503232"/>
                          <a:pt x="2166122" y="4536664"/>
                        </a:cubicBezTo>
                        <a:cubicBezTo>
                          <a:pt x="1844848" y="4570096"/>
                          <a:pt x="1609949" y="4505829"/>
                          <a:pt x="1425276" y="4536664"/>
                        </a:cubicBezTo>
                        <a:cubicBezTo>
                          <a:pt x="1240603" y="4567499"/>
                          <a:pt x="1037658" y="4493978"/>
                          <a:pt x="756126" y="4536664"/>
                        </a:cubicBezTo>
                        <a:cubicBezTo>
                          <a:pt x="340148" y="4557345"/>
                          <a:pt x="-84745" y="4166299"/>
                          <a:pt x="0" y="3780538"/>
                        </a:cubicBezTo>
                        <a:cubicBezTo>
                          <a:pt x="-52203" y="3648874"/>
                          <a:pt x="37547" y="3518713"/>
                          <a:pt x="0" y="3306713"/>
                        </a:cubicBezTo>
                        <a:cubicBezTo>
                          <a:pt x="-37547" y="3094713"/>
                          <a:pt x="44378" y="3017057"/>
                          <a:pt x="0" y="2802645"/>
                        </a:cubicBezTo>
                        <a:cubicBezTo>
                          <a:pt x="-44378" y="2588233"/>
                          <a:pt x="21972" y="2560187"/>
                          <a:pt x="0" y="2328820"/>
                        </a:cubicBezTo>
                        <a:cubicBezTo>
                          <a:pt x="-21972" y="2097453"/>
                          <a:pt x="27704" y="1993914"/>
                          <a:pt x="0" y="1854996"/>
                        </a:cubicBezTo>
                        <a:cubicBezTo>
                          <a:pt x="-27704" y="1716078"/>
                          <a:pt x="38269" y="1559990"/>
                          <a:pt x="0" y="1381171"/>
                        </a:cubicBezTo>
                        <a:cubicBezTo>
                          <a:pt x="-38269" y="1202353"/>
                          <a:pt x="23667" y="995973"/>
                          <a:pt x="0" y="756126"/>
                        </a:cubicBezTo>
                        <a:close/>
                      </a:path>
                      <a:path w="8681721" h="4536664" stroke="0" extrusionOk="0">
                        <a:moveTo>
                          <a:pt x="0" y="756126"/>
                        </a:moveTo>
                        <a:cubicBezTo>
                          <a:pt x="-12727" y="330679"/>
                          <a:pt x="328915" y="3608"/>
                          <a:pt x="756126" y="0"/>
                        </a:cubicBezTo>
                        <a:cubicBezTo>
                          <a:pt x="1014396" y="-31364"/>
                          <a:pt x="1214010" y="68218"/>
                          <a:pt x="1496971" y="0"/>
                        </a:cubicBezTo>
                        <a:cubicBezTo>
                          <a:pt x="1779932" y="-68218"/>
                          <a:pt x="1912549" y="48741"/>
                          <a:pt x="2022732" y="0"/>
                        </a:cubicBezTo>
                        <a:cubicBezTo>
                          <a:pt x="2132915" y="-48741"/>
                          <a:pt x="2314333" y="28034"/>
                          <a:pt x="2476799" y="0"/>
                        </a:cubicBezTo>
                        <a:cubicBezTo>
                          <a:pt x="2639265" y="-28034"/>
                          <a:pt x="2980421" y="70979"/>
                          <a:pt x="3145949" y="0"/>
                        </a:cubicBezTo>
                        <a:cubicBezTo>
                          <a:pt x="3311477" y="-70979"/>
                          <a:pt x="3508213" y="31899"/>
                          <a:pt x="3671710" y="0"/>
                        </a:cubicBezTo>
                        <a:cubicBezTo>
                          <a:pt x="3835207" y="-31899"/>
                          <a:pt x="4058876" y="73664"/>
                          <a:pt x="4412555" y="0"/>
                        </a:cubicBezTo>
                        <a:cubicBezTo>
                          <a:pt x="4766235" y="-73664"/>
                          <a:pt x="4729459" y="24497"/>
                          <a:pt x="4866622" y="0"/>
                        </a:cubicBezTo>
                        <a:cubicBezTo>
                          <a:pt x="5003785" y="-24497"/>
                          <a:pt x="5324590" y="42513"/>
                          <a:pt x="5607467" y="0"/>
                        </a:cubicBezTo>
                        <a:cubicBezTo>
                          <a:pt x="5890345" y="-42513"/>
                          <a:pt x="5898489" y="20517"/>
                          <a:pt x="5989838" y="0"/>
                        </a:cubicBezTo>
                        <a:cubicBezTo>
                          <a:pt x="6081187" y="-20517"/>
                          <a:pt x="6397397" y="61659"/>
                          <a:pt x="6587294" y="0"/>
                        </a:cubicBezTo>
                        <a:cubicBezTo>
                          <a:pt x="6777191" y="-61659"/>
                          <a:pt x="7043333" y="66751"/>
                          <a:pt x="7184750" y="0"/>
                        </a:cubicBezTo>
                        <a:cubicBezTo>
                          <a:pt x="7326167" y="-66751"/>
                          <a:pt x="7715143" y="770"/>
                          <a:pt x="7925595" y="0"/>
                        </a:cubicBezTo>
                        <a:cubicBezTo>
                          <a:pt x="8357013" y="16930"/>
                          <a:pt x="8761704" y="268499"/>
                          <a:pt x="8681721" y="756126"/>
                        </a:cubicBezTo>
                        <a:cubicBezTo>
                          <a:pt x="8727112" y="857063"/>
                          <a:pt x="8625193" y="1020320"/>
                          <a:pt x="8681721" y="1260195"/>
                        </a:cubicBezTo>
                        <a:cubicBezTo>
                          <a:pt x="8738249" y="1500070"/>
                          <a:pt x="8641005" y="1588089"/>
                          <a:pt x="8681721" y="1764263"/>
                        </a:cubicBezTo>
                        <a:cubicBezTo>
                          <a:pt x="8722437" y="1940437"/>
                          <a:pt x="8673184" y="2197122"/>
                          <a:pt x="8681721" y="2328820"/>
                        </a:cubicBezTo>
                        <a:cubicBezTo>
                          <a:pt x="8690258" y="2460518"/>
                          <a:pt x="8658628" y="2691733"/>
                          <a:pt x="8681721" y="2832889"/>
                        </a:cubicBezTo>
                        <a:cubicBezTo>
                          <a:pt x="8704814" y="2974045"/>
                          <a:pt x="8681292" y="3089622"/>
                          <a:pt x="8681721" y="3246225"/>
                        </a:cubicBezTo>
                        <a:cubicBezTo>
                          <a:pt x="8682150" y="3402828"/>
                          <a:pt x="8670216" y="3599203"/>
                          <a:pt x="8681721" y="3780538"/>
                        </a:cubicBezTo>
                        <a:cubicBezTo>
                          <a:pt x="8727734" y="4170842"/>
                          <a:pt x="8331755" y="4554820"/>
                          <a:pt x="7925595" y="4536664"/>
                        </a:cubicBezTo>
                        <a:cubicBezTo>
                          <a:pt x="7754776" y="4588295"/>
                          <a:pt x="7611396" y="4521538"/>
                          <a:pt x="7399834" y="4536664"/>
                        </a:cubicBezTo>
                        <a:cubicBezTo>
                          <a:pt x="7188272" y="4551790"/>
                          <a:pt x="6999981" y="4477636"/>
                          <a:pt x="6802378" y="4536664"/>
                        </a:cubicBezTo>
                        <a:cubicBezTo>
                          <a:pt x="6604775" y="4595692"/>
                          <a:pt x="6503231" y="4530282"/>
                          <a:pt x="6420007" y="4536664"/>
                        </a:cubicBezTo>
                        <a:cubicBezTo>
                          <a:pt x="6336783" y="4543046"/>
                          <a:pt x="6147639" y="4514518"/>
                          <a:pt x="6037635" y="4536664"/>
                        </a:cubicBezTo>
                        <a:cubicBezTo>
                          <a:pt x="5927631" y="4558810"/>
                          <a:pt x="5618674" y="4473363"/>
                          <a:pt x="5440179" y="4536664"/>
                        </a:cubicBezTo>
                        <a:cubicBezTo>
                          <a:pt x="5261684" y="4599965"/>
                          <a:pt x="5143336" y="4536146"/>
                          <a:pt x="4986113" y="4536664"/>
                        </a:cubicBezTo>
                        <a:cubicBezTo>
                          <a:pt x="4828890" y="4537182"/>
                          <a:pt x="4644727" y="4486653"/>
                          <a:pt x="4316962" y="4536664"/>
                        </a:cubicBezTo>
                        <a:cubicBezTo>
                          <a:pt x="3989197" y="4586675"/>
                          <a:pt x="3974462" y="4501259"/>
                          <a:pt x="3862896" y="4536664"/>
                        </a:cubicBezTo>
                        <a:cubicBezTo>
                          <a:pt x="3751330" y="4572069"/>
                          <a:pt x="3498434" y="4526169"/>
                          <a:pt x="3193745" y="4536664"/>
                        </a:cubicBezTo>
                        <a:cubicBezTo>
                          <a:pt x="2889056" y="4547159"/>
                          <a:pt x="2974583" y="4508642"/>
                          <a:pt x="2811374" y="4536664"/>
                        </a:cubicBezTo>
                        <a:cubicBezTo>
                          <a:pt x="2648165" y="4564686"/>
                          <a:pt x="2291623" y="4524799"/>
                          <a:pt x="2142223" y="4536664"/>
                        </a:cubicBezTo>
                        <a:cubicBezTo>
                          <a:pt x="1992823" y="4548529"/>
                          <a:pt x="1871950" y="4521384"/>
                          <a:pt x="1688157" y="4536664"/>
                        </a:cubicBezTo>
                        <a:cubicBezTo>
                          <a:pt x="1504364" y="4551944"/>
                          <a:pt x="1473143" y="4490964"/>
                          <a:pt x="1305785" y="4536664"/>
                        </a:cubicBezTo>
                        <a:cubicBezTo>
                          <a:pt x="1138427" y="4582364"/>
                          <a:pt x="1015174" y="4502432"/>
                          <a:pt x="756126" y="4536664"/>
                        </a:cubicBezTo>
                        <a:cubicBezTo>
                          <a:pt x="310737" y="4640662"/>
                          <a:pt x="19526" y="4203736"/>
                          <a:pt x="0" y="3780538"/>
                        </a:cubicBezTo>
                        <a:cubicBezTo>
                          <a:pt x="-41480" y="3654326"/>
                          <a:pt x="31657" y="3478072"/>
                          <a:pt x="0" y="3246225"/>
                        </a:cubicBezTo>
                        <a:cubicBezTo>
                          <a:pt x="-31657" y="3014378"/>
                          <a:pt x="49842" y="2982850"/>
                          <a:pt x="0" y="2802645"/>
                        </a:cubicBezTo>
                        <a:cubicBezTo>
                          <a:pt x="-49842" y="2622440"/>
                          <a:pt x="1588" y="2461421"/>
                          <a:pt x="0" y="2328820"/>
                        </a:cubicBezTo>
                        <a:cubicBezTo>
                          <a:pt x="-1588" y="2196219"/>
                          <a:pt x="53112" y="1954254"/>
                          <a:pt x="0" y="1824752"/>
                        </a:cubicBezTo>
                        <a:cubicBezTo>
                          <a:pt x="-53112" y="1695250"/>
                          <a:pt x="9207" y="1483383"/>
                          <a:pt x="0" y="1381171"/>
                        </a:cubicBezTo>
                        <a:cubicBezTo>
                          <a:pt x="-9207" y="1278959"/>
                          <a:pt x="12265" y="1040138"/>
                          <a:pt x="0" y="75612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>
                <a:solidFill>
                  <a:schemeClr val="tx1"/>
                </a:solidFill>
                <a:latin typeface="Comic Sans MS" panose="030F0702030302020204" pitchFamily="66" charset="0"/>
              </a:rPr>
              <a:t>Debug Speed</a:t>
            </a:r>
          </a:p>
          <a:p>
            <a:pPr algn="ctr"/>
            <a:endParaRPr lang="en-US" sz="2000" u="sng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u="sng">
                <a:solidFill>
                  <a:schemeClr val="tx1"/>
                </a:solidFill>
                <a:latin typeface="Comic Sans MS" panose="030F0702030302020204" pitchFamily="66" charset="0"/>
              </a:rPr>
              <a:t>Linux</a:t>
            </a:r>
            <a:r>
              <a:rPr lang="en-US" u="sng">
                <a:solidFill>
                  <a:schemeClr val="tx1"/>
                </a:solidFill>
                <a:latin typeface="Comic Sans MS" panose="030F0702030302020204" pitchFamily="66" charset="0"/>
              </a:rPr>
              <a:t>: </a:t>
            </a:r>
          </a:p>
          <a:p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Linux is open source and entire user base has access to the source code. So, when there is a problem with the system, the user can fix it instantly.</a:t>
            </a:r>
          </a:p>
          <a:p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u="sng">
                <a:solidFill>
                  <a:schemeClr val="tx1"/>
                </a:solidFill>
                <a:latin typeface="Comic Sans MS" panose="030F0702030302020204" pitchFamily="66" charset="0"/>
              </a:rPr>
              <a:t>Windows: </a:t>
            </a:r>
          </a:p>
          <a:p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When there is a problem with the system, the user can only give feedback to Microsoft and wait for them to fix the problem.</a:t>
            </a:r>
          </a:p>
          <a:p>
            <a:endParaRPr lang="en-MY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8" name="Picture 2" descr="5 Predictions For the Future of Open Source | OpenLogic">
            <a:extLst>
              <a:ext uri="{FF2B5EF4-FFF2-40B4-BE49-F238E27FC236}">
                <a16:creationId xmlns:a16="http://schemas.microsoft.com/office/drawing/2014/main" id="{354F5874-3DBA-C989-958C-B6874BB96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403" r="8895" b="-403"/>
          <a:stretch/>
        </p:blipFill>
        <p:spPr bwMode="auto">
          <a:xfrm>
            <a:off x="-8479394" y="2147810"/>
            <a:ext cx="4051140" cy="3311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52A7CA-C957-A96B-7F20-414C788EDB17}"/>
              </a:ext>
            </a:extLst>
          </p:cNvPr>
          <p:cNvSpPr/>
          <p:nvPr/>
        </p:nvSpPr>
        <p:spPr>
          <a:xfrm>
            <a:off x="16532084" y="1677091"/>
            <a:ext cx="6724156" cy="4644053"/>
          </a:xfrm>
          <a:custGeom>
            <a:avLst/>
            <a:gdLst>
              <a:gd name="connsiteX0" fmla="*/ 0 w 6724156"/>
              <a:gd name="connsiteY0" fmla="*/ 774024 h 4644053"/>
              <a:gd name="connsiteX1" fmla="*/ 774024 w 6724156"/>
              <a:gd name="connsiteY1" fmla="*/ 0 h 4644053"/>
              <a:gd name="connsiteX2" fmla="*/ 1245625 w 6724156"/>
              <a:gd name="connsiteY2" fmla="*/ 0 h 4644053"/>
              <a:gd name="connsiteX3" fmla="*/ 1665465 w 6724156"/>
              <a:gd name="connsiteY3" fmla="*/ 0 h 4644053"/>
              <a:gd name="connsiteX4" fmla="*/ 2137066 w 6724156"/>
              <a:gd name="connsiteY4" fmla="*/ 0 h 4644053"/>
              <a:gd name="connsiteX5" fmla="*/ 2660428 w 6724156"/>
              <a:gd name="connsiteY5" fmla="*/ 0 h 4644053"/>
              <a:gd name="connsiteX6" fmla="*/ 3235551 w 6724156"/>
              <a:gd name="connsiteY6" fmla="*/ 0 h 4644053"/>
              <a:gd name="connsiteX7" fmla="*/ 3707152 w 6724156"/>
              <a:gd name="connsiteY7" fmla="*/ 0 h 4644053"/>
              <a:gd name="connsiteX8" fmla="*/ 4385797 w 6724156"/>
              <a:gd name="connsiteY8" fmla="*/ 0 h 4644053"/>
              <a:gd name="connsiteX9" fmla="*/ 4960920 w 6724156"/>
              <a:gd name="connsiteY9" fmla="*/ 0 h 4644053"/>
              <a:gd name="connsiteX10" fmla="*/ 5950132 w 6724156"/>
              <a:gd name="connsiteY10" fmla="*/ 0 h 4644053"/>
              <a:gd name="connsiteX11" fmla="*/ 6724156 w 6724156"/>
              <a:gd name="connsiteY11" fmla="*/ 774024 h 4644053"/>
              <a:gd name="connsiteX12" fmla="*/ 6724156 w 6724156"/>
              <a:gd name="connsiteY12" fmla="*/ 1351945 h 4644053"/>
              <a:gd name="connsiteX13" fmla="*/ 6724156 w 6724156"/>
              <a:gd name="connsiteY13" fmla="*/ 1806026 h 4644053"/>
              <a:gd name="connsiteX14" fmla="*/ 6724156 w 6724156"/>
              <a:gd name="connsiteY14" fmla="*/ 2322027 h 4644053"/>
              <a:gd name="connsiteX15" fmla="*/ 6724156 w 6724156"/>
              <a:gd name="connsiteY15" fmla="*/ 2745147 h 4644053"/>
              <a:gd name="connsiteX16" fmla="*/ 6724156 w 6724156"/>
              <a:gd name="connsiteY16" fmla="*/ 3323068 h 4644053"/>
              <a:gd name="connsiteX17" fmla="*/ 6724156 w 6724156"/>
              <a:gd name="connsiteY17" fmla="*/ 3870029 h 4644053"/>
              <a:gd name="connsiteX18" fmla="*/ 5950132 w 6724156"/>
              <a:gd name="connsiteY18" fmla="*/ 4644053 h 4644053"/>
              <a:gd name="connsiteX19" fmla="*/ 5375009 w 6724156"/>
              <a:gd name="connsiteY19" fmla="*/ 4644053 h 4644053"/>
              <a:gd name="connsiteX20" fmla="*/ 4799886 w 6724156"/>
              <a:gd name="connsiteY20" fmla="*/ 4644053 h 4644053"/>
              <a:gd name="connsiteX21" fmla="*/ 4173002 w 6724156"/>
              <a:gd name="connsiteY21" fmla="*/ 4644053 h 4644053"/>
              <a:gd name="connsiteX22" fmla="*/ 3494356 w 6724156"/>
              <a:gd name="connsiteY22" fmla="*/ 4644053 h 4644053"/>
              <a:gd name="connsiteX23" fmla="*/ 2867472 w 6724156"/>
              <a:gd name="connsiteY23" fmla="*/ 4644053 h 4644053"/>
              <a:gd name="connsiteX24" fmla="*/ 2188827 w 6724156"/>
              <a:gd name="connsiteY24" fmla="*/ 4644053 h 4644053"/>
              <a:gd name="connsiteX25" fmla="*/ 1561943 w 6724156"/>
              <a:gd name="connsiteY25" fmla="*/ 4644053 h 4644053"/>
              <a:gd name="connsiteX26" fmla="*/ 774024 w 6724156"/>
              <a:gd name="connsiteY26" fmla="*/ 4644053 h 4644053"/>
              <a:gd name="connsiteX27" fmla="*/ 0 w 6724156"/>
              <a:gd name="connsiteY27" fmla="*/ 3870029 h 4644053"/>
              <a:gd name="connsiteX28" fmla="*/ 0 w 6724156"/>
              <a:gd name="connsiteY28" fmla="*/ 3292108 h 4644053"/>
              <a:gd name="connsiteX29" fmla="*/ 0 w 6724156"/>
              <a:gd name="connsiteY29" fmla="*/ 2868987 h 4644053"/>
              <a:gd name="connsiteX30" fmla="*/ 0 w 6724156"/>
              <a:gd name="connsiteY30" fmla="*/ 2414907 h 4644053"/>
              <a:gd name="connsiteX31" fmla="*/ 0 w 6724156"/>
              <a:gd name="connsiteY31" fmla="*/ 1960826 h 4644053"/>
              <a:gd name="connsiteX32" fmla="*/ 0 w 6724156"/>
              <a:gd name="connsiteY32" fmla="*/ 1444825 h 4644053"/>
              <a:gd name="connsiteX33" fmla="*/ 0 w 6724156"/>
              <a:gd name="connsiteY33" fmla="*/ 774024 h 464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724156" h="4644053" fill="none" extrusionOk="0">
                <a:moveTo>
                  <a:pt x="0" y="774024"/>
                </a:moveTo>
                <a:cubicBezTo>
                  <a:pt x="10911" y="298922"/>
                  <a:pt x="267580" y="-2545"/>
                  <a:pt x="774024" y="0"/>
                </a:cubicBezTo>
                <a:cubicBezTo>
                  <a:pt x="923152" y="-47097"/>
                  <a:pt x="1089850" y="29995"/>
                  <a:pt x="1245625" y="0"/>
                </a:cubicBezTo>
                <a:cubicBezTo>
                  <a:pt x="1401400" y="-29995"/>
                  <a:pt x="1557100" y="32293"/>
                  <a:pt x="1665465" y="0"/>
                </a:cubicBezTo>
                <a:cubicBezTo>
                  <a:pt x="1773830" y="-32293"/>
                  <a:pt x="2025048" y="34500"/>
                  <a:pt x="2137066" y="0"/>
                </a:cubicBezTo>
                <a:cubicBezTo>
                  <a:pt x="2249084" y="-34500"/>
                  <a:pt x="2476741" y="52299"/>
                  <a:pt x="2660428" y="0"/>
                </a:cubicBezTo>
                <a:cubicBezTo>
                  <a:pt x="2844115" y="-52299"/>
                  <a:pt x="3114112" y="1873"/>
                  <a:pt x="3235551" y="0"/>
                </a:cubicBezTo>
                <a:cubicBezTo>
                  <a:pt x="3356990" y="-1873"/>
                  <a:pt x="3602450" y="23165"/>
                  <a:pt x="3707152" y="0"/>
                </a:cubicBezTo>
                <a:cubicBezTo>
                  <a:pt x="3811854" y="-23165"/>
                  <a:pt x="4234103" y="78618"/>
                  <a:pt x="4385797" y="0"/>
                </a:cubicBezTo>
                <a:cubicBezTo>
                  <a:pt x="4537491" y="-78618"/>
                  <a:pt x="4775977" y="23992"/>
                  <a:pt x="4960920" y="0"/>
                </a:cubicBezTo>
                <a:cubicBezTo>
                  <a:pt x="5145863" y="-23992"/>
                  <a:pt x="5518368" y="6999"/>
                  <a:pt x="5950132" y="0"/>
                </a:cubicBezTo>
                <a:cubicBezTo>
                  <a:pt x="6293474" y="-96267"/>
                  <a:pt x="6746265" y="322619"/>
                  <a:pt x="6724156" y="774024"/>
                </a:cubicBezTo>
                <a:cubicBezTo>
                  <a:pt x="6778865" y="983598"/>
                  <a:pt x="6658103" y="1231133"/>
                  <a:pt x="6724156" y="1351945"/>
                </a:cubicBezTo>
                <a:cubicBezTo>
                  <a:pt x="6790209" y="1472757"/>
                  <a:pt x="6697545" y="1661341"/>
                  <a:pt x="6724156" y="1806026"/>
                </a:cubicBezTo>
                <a:cubicBezTo>
                  <a:pt x="6750767" y="1950711"/>
                  <a:pt x="6718635" y="2209440"/>
                  <a:pt x="6724156" y="2322027"/>
                </a:cubicBezTo>
                <a:cubicBezTo>
                  <a:pt x="6729677" y="2434614"/>
                  <a:pt x="6712732" y="2588503"/>
                  <a:pt x="6724156" y="2745147"/>
                </a:cubicBezTo>
                <a:cubicBezTo>
                  <a:pt x="6735580" y="2901791"/>
                  <a:pt x="6667112" y="3178088"/>
                  <a:pt x="6724156" y="3323068"/>
                </a:cubicBezTo>
                <a:cubicBezTo>
                  <a:pt x="6781200" y="3468048"/>
                  <a:pt x="6688674" y="3734306"/>
                  <a:pt x="6724156" y="3870029"/>
                </a:cubicBezTo>
                <a:cubicBezTo>
                  <a:pt x="6739266" y="4239021"/>
                  <a:pt x="6388211" y="4604250"/>
                  <a:pt x="5950132" y="4644053"/>
                </a:cubicBezTo>
                <a:cubicBezTo>
                  <a:pt x="5825953" y="4648466"/>
                  <a:pt x="5536423" y="4600349"/>
                  <a:pt x="5375009" y="4644053"/>
                </a:cubicBezTo>
                <a:cubicBezTo>
                  <a:pt x="5213595" y="4687757"/>
                  <a:pt x="5017174" y="4640091"/>
                  <a:pt x="4799886" y="4644053"/>
                </a:cubicBezTo>
                <a:cubicBezTo>
                  <a:pt x="4582598" y="4648015"/>
                  <a:pt x="4478826" y="4582825"/>
                  <a:pt x="4173002" y="4644053"/>
                </a:cubicBezTo>
                <a:cubicBezTo>
                  <a:pt x="3867178" y="4705281"/>
                  <a:pt x="3651322" y="4628803"/>
                  <a:pt x="3494356" y="4644053"/>
                </a:cubicBezTo>
                <a:cubicBezTo>
                  <a:pt x="3337390" y="4659303"/>
                  <a:pt x="3007029" y="4572711"/>
                  <a:pt x="2867472" y="4644053"/>
                </a:cubicBezTo>
                <a:cubicBezTo>
                  <a:pt x="2727915" y="4715395"/>
                  <a:pt x="2450595" y="4577990"/>
                  <a:pt x="2188827" y="4644053"/>
                </a:cubicBezTo>
                <a:cubicBezTo>
                  <a:pt x="1927059" y="4710116"/>
                  <a:pt x="1687433" y="4616225"/>
                  <a:pt x="1561943" y="4644053"/>
                </a:cubicBezTo>
                <a:cubicBezTo>
                  <a:pt x="1436453" y="4671881"/>
                  <a:pt x="1131386" y="4588292"/>
                  <a:pt x="774024" y="4644053"/>
                </a:cubicBezTo>
                <a:cubicBezTo>
                  <a:pt x="351606" y="4579906"/>
                  <a:pt x="-31760" y="4343639"/>
                  <a:pt x="0" y="3870029"/>
                </a:cubicBezTo>
                <a:cubicBezTo>
                  <a:pt x="-52751" y="3593810"/>
                  <a:pt x="15618" y="3442279"/>
                  <a:pt x="0" y="3292108"/>
                </a:cubicBezTo>
                <a:cubicBezTo>
                  <a:pt x="-15618" y="3141937"/>
                  <a:pt x="38929" y="3052123"/>
                  <a:pt x="0" y="2868987"/>
                </a:cubicBezTo>
                <a:cubicBezTo>
                  <a:pt x="-38929" y="2685851"/>
                  <a:pt x="47196" y="2640909"/>
                  <a:pt x="0" y="2414907"/>
                </a:cubicBezTo>
                <a:cubicBezTo>
                  <a:pt x="-47196" y="2188905"/>
                  <a:pt x="51554" y="2061443"/>
                  <a:pt x="0" y="1960826"/>
                </a:cubicBezTo>
                <a:cubicBezTo>
                  <a:pt x="-51554" y="1860209"/>
                  <a:pt x="47179" y="1584623"/>
                  <a:pt x="0" y="1444825"/>
                </a:cubicBezTo>
                <a:cubicBezTo>
                  <a:pt x="-47179" y="1305027"/>
                  <a:pt x="60825" y="1080219"/>
                  <a:pt x="0" y="774024"/>
                </a:cubicBezTo>
                <a:close/>
              </a:path>
              <a:path w="6724156" h="4644053" stroke="0" extrusionOk="0">
                <a:moveTo>
                  <a:pt x="0" y="774024"/>
                </a:moveTo>
                <a:cubicBezTo>
                  <a:pt x="-70653" y="302962"/>
                  <a:pt x="281780" y="24306"/>
                  <a:pt x="774024" y="0"/>
                </a:cubicBezTo>
                <a:cubicBezTo>
                  <a:pt x="983592" y="-33464"/>
                  <a:pt x="1274097" y="74723"/>
                  <a:pt x="1452669" y="0"/>
                </a:cubicBezTo>
                <a:cubicBezTo>
                  <a:pt x="1631241" y="-74723"/>
                  <a:pt x="1813200" y="48913"/>
                  <a:pt x="1976031" y="0"/>
                </a:cubicBezTo>
                <a:cubicBezTo>
                  <a:pt x="2138862" y="-48913"/>
                  <a:pt x="2290547" y="18929"/>
                  <a:pt x="2447632" y="0"/>
                </a:cubicBezTo>
                <a:cubicBezTo>
                  <a:pt x="2604717" y="-18929"/>
                  <a:pt x="2937243" y="49899"/>
                  <a:pt x="3074516" y="0"/>
                </a:cubicBezTo>
                <a:cubicBezTo>
                  <a:pt x="3211789" y="-49899"/>
                  <a:pt x="3447396" y="61614"/>
                  <a:pt x="3597878" y="0"/>
                </a:cubicBezTo>
                <a:cubicBezTo>
                  <a:pt x="3748360" y="-61614"/>
                  <a:pt x="4059206" y="2391"/>
                  <a:pt x="4276524" y="0"/>
                </a:cubicBezTo>
                <a:cubicBezTo>
                  <a:pt x="4493842" y="-2391"/>
                  <a:pt x="4580974" y="17126"/>
                  <a:pt x="4748125" y="0"/>
                </a:cubicBezTo>
                <a:cubicBezTo>
                  <a:pt x="4915276" y="-17126"/>
                  <a:pt x="5273097" y="62440"/>
                  <a:pt x="5426770" y="0"/>
                </a:cubicBezTo>
                <a:cubicBezTo>
                  <a:pt x="5580443" y="-62440"/>
                  <a:pt x="5698163" y="22333"/>
                  <a:pt x="5950132" y="0"/>
                </a:cubicBezTo>
                <a:cubicBezTo>
                  <a:pt x="6326815" y="-2906"/>
                  <a:pt x="6750746" y="273626"/>
                  <a:pt x="6724156" y="774024"/>
                </a:cubicBezTo>
                <a:cubicBezTo>
                  <a:pt x="6771650" y="954820"/>
                  <a:pt x="6708319" y="1185058"/>
                  <a:pt x="6724156" y="1320985"/>
                </a:cubicBezTo>
                <a:cubicBezTo>
                  <a:pt x="6739993" y="1456912"/>
                  <a:pt x="6695678" y="1754392"/>
                  <a:pt x="6724156" y="1898906"/>
                </a:cubicBezTo>
                <a:cubicBezTo>
                  <a:pt x="6752634" y="2043420"/>
                  <a:pt x="6710382" y="2284106"/>
                  <a:pt x="6724156" y="2476827"/>
                </a:cubicBezTo>
                <a:cubicBezTo>
                  <a:pt x="6737930" y="2669548"/>
                  <a:pt x="6690780" y="2721827"/>
                  <a:pt x="6724156" y="2930907"/>
                </a:cubicBezTo>
                <a:cubicBezTo>
                  <a:pt x="6757532" y="3139987"/>
                  <a:pt x="6621501" y="3551188"/>
                  <a:pt x="6724156" y="3870029"/>
                </a:cubicBezTo>
                <a:cubicBezTo>
                  <a:pt x="6674304" y="4195890"/>
                  <a:pt x="6382233" y="4581572"/>
                  <a:pt x="5950132" y="4644053"/>
                </a:cubicBezTo>
                <a:cubicBezTo>
                  <a:pt x="5645410" y="4715591"/>
                  <a:pt x="5540331" y="4605438"/>
                  <a:pt x="5323248" y="4644053"/>
                </a:cubicBezTo>
                <a:cubicBezTo>
                  <a:pt x="5106165" y="4682668"/>
                  <a:pt x="5082035" y="4627884"/>
                  <a:pt x="4851647" y="4644053"/>
                </a:cubicBezTo>
                <a:cubicBezTo>
                  <a:pt x="4621259" y="4660222"/>
                  <a:pt x="4486162" y="4618127"/>
                  <a:pt x="4173002" y="4644053"/>
                </a:cubicBezTo>
                <a:cubicBezTo>
                  <a:pt x="3859842" y="4669979"/>
                  <a:pt x="3821211" y="4638170"/>
                  <a:pt x="3597878" y="4644053"/>
                </a:cubicBezTo>
                <a:cubicBezTo>
                  <a:pt x="3374545" y="4649936"/>
                  <a:pt x="3276820" y="4606412"/>
                  <a:pt x="3126278" y="4644053"/>
                </a:cubicBezTo>
                <a:cubicBezTo>
                  <a:pt x="2975736" y="4681694"/>
                  <a:pt x="2832031" y="4626405"/>
                  <a:pt x="2551154" y="4644053"/>
                </a:cubicBezTo>
                <a:cubicBezTo>
                  <a:pt x="2270277" y="4661701"/>
                  <a:pt x="2274414" y="4600165"/>
                  <a:pt x="2131315" y="4644053"/>
                </a:cubicBezTo>
                <a:cubicBezTo>
                  <a:pt x="1988216" y="4687941"/>
                  <a:pt x="1884957" y="4597470"/>
                  <a:pt x="1711475" y="4644053"/>
                </a:cubicBezTo>
                <a:cubicBezTo>
                  <a:pt x="1537993" y="4690636"/>
                  <a:pt x="1107553" y="4636934"/>
                  <a:pt x="774024" y="4644053"/>
                </a:cubicBezTo>
                <a:cubicBezTo>
                  <a:pt x="392237" y="4660045"/>
                  <a:pt x="33984" y="4411983"/>
                  <a:pt x="0" y="3870029"/>
                </a:cubicBezTo>
                <a:cubicBezTo>
                  <a:pt x="-3686" y="3671413"/>
                  <a:pt x="17703" y="3616289"/>
                  <a:pt x="0" y="3446908"/>
                </a:cubicBezTo>
                <a:cubicBezTo>
                  <a:pt x="-17703" y="3277527"/>
                  <a:pt x="40614" y="3060081"/>
                  <a:pt x="0" y="2899947"/>
                </a:cubicBezTo>
                <a:cubicBezTo>
                  <a:pt x="-40614" y="2739813"/>
                  <a:pt x="47727" y="2680646"/>
                  <a:pt x="0" y="2476827"/>
                </a:cubicBezTo>
                <a:cubicBezTo>
                  <a:pt x="-47727" y="2273008"/>
                  <a:pt x="47967" y="2174577"/>
                  <a:pt x="0" y="1929866"/>
                </a:cubicBezTo>
                <a:cubicBezTo>
                  <a:pt x="-47967" y="1685155"/>
                  <a:pt x="49649" y="1636670"/>
                  <a:pt x="0" y="1475785"/>
                </a:cubicBezTo>
                <a:cubicBezTo>
                  <a:pt x="-49649" y="1314900"/>
                  <a:pt x="25980" y="1006582"/>
                  <a:pt x="0" y="774024"/>
                </a:cubicBezTo>
                <a:close/>
              </a:path>
            </a:pathLst>
          </a:cu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>
              <a:lnSpc>
                <a:spcPct val="150000"/>
              </a:lnSpc>
              <a:spcAft>
                <a:spcPts val="800"/>
              </a:spcAft>
            </a:pPr>
            <a:r>
              <a:rPr lang="en-US" b="1" i="1" u="sng">
                <a:solidFill>
                  <a:schemeClr val="tx1"/>
                </a:solidFill>
                <a:latin typeface="Comic Sans MS" panose="030F0702030302020204" pitchFamily="66" charset="0"/>
              </a:rPr>
              <a:t>Performance comparing of Windows and Linux: </a:t>
            </a:r>
          </a:p>
          <a:p>
            <a:pPr marL="720000"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The performance of Windows and Linux varies depending on specific hardware and workloads.</a:t>
            </a:r>
          </a:p>
          <a:p>
            <a:pPr marL="720000"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Linux outperforms Windows in some tests, while Windows outperforms Linux in others.</a:t>
            </a:r>
          </a:p>
          <a:p>
            <a:pPr marL="720000"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For example, according to InterWorks benchmark, Linux (Intel) averaged 300 seconds to complete a test, while Windows (Intel) averaged 355 seconds.</a:t>
            </a:r>
          </a:p>
          <a:p>
            <a:pPr marL="720000"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However, it is important to note that these results are subject to variations based on specific hardware configurations and workloads.</a:t>
            </a:r>
          </a:p>
        </p:txBody>
      </p:sp>
      <p:pic>
        <p:nvPicPr>
          <p:cNvPr id="29" name="Picture 2" descr="MetamaX | Coatings | Hydraulics » Operating efficiency">
            <a:extLst>
              <a:ext uri="{FF2B5EF4-FFF2-40B4-BE49-F238E27FC236}">
                <a16:creationId xmlns:a16="http://schemas.microsoft.com/office/drawing/2014/main" id="{B3A910D8-9B4A-608C-BB0B-9C45A277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226" y="2698656"/>
            <a:ext cx="3161578" cy="2371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89C3D41-5440-687C-78BD-394EA784841E}"/>
              </a:ext>
            </a:extLst>
          </p:cNvPr>
          <p:cNvSpPr/>
          <p:nvPr/>
        </p:nvSpPr>
        <p:spPr>
          <a:xfrm>
            <a:off x="17989171" y="536856"/>
            <a:ext cx="6917175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Operating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417973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E7DCA3-1826-6165-8C7E-57A1ED71D769}"/>
              </a:ext>
            </a:extLst>
          </p:cNvPr>
          <p:cNvSpPr/>
          <p:nvPr/>
        </p:nvSpPr>
        <p:spPr>
          <a:xfrm>
            <a:off x="6546081" y="4678722"/>
            <a:ext cx="5198323" cy="1627747"/>
          </a:xfrm>
          <a:custGeom>
            <a:avLst/>
            <a:gdLst>
              <a:gd name="connsiteX0" fmla="*/ 0 w 5198323"/>
              <a:gd name="connsiteY0" fmla="*/ 271297 h 1627747"/>
              <a:gd name="connsiteX1" fmla="*/ 271297 w 5198323"/>
              <a:gd name="connsiteY1" fmla="*/ 0 h 1627747"/>
              <a:gd name="connsiteX2" fmla="*/ 899820 w 5198323"/>
              <a:gd name="connsiteY2" fmla="*/ 0 h 1627747"/>
              <a:gd name="connsiteX3" fmla="*/ 1388672 w 5198323"/>
              <a:gd name="connsiteY3" fmla="*/ 0 h 1627747"/>
              <a:gd name="connsiteX4" fmla="*/ 2017195 w 5198323"/>
              <a:gd name="connsiteY4" fmla="*/ 0 h 1627747"/>
              <a:gd name="connsiteX5" fmla="*/ 2459490 w 5198323"/>
              <a:gd name="connsiteY5" fmla="*/ 0 h 1627747"/>
              <a:gd name="connsiteX6" fmla="*/ 3088013 w 5198323"/>
              <a:gd name="connsiteY6" fmla="*/ 0 h 1627747"/>
              <a:gd name="connsiteX7" fmla="*/ 3576865 w 5198323"/>
              <a:gd name="connsiteY7" fmla="*/ 0 h 1627747"/>
              <a:gd name="connsiteX8" fmla="*/ 4019159 w 5198323"/>
              <a:gd name="connsiteY8" fmla="*/ 0 h 1627747"/>
              <a:gd name="connsiteX9" fmla="*/ 4927026 w 5198323"/>
              <a:gd name="connsiteY9" fmla="*/ 0 h 1627747"/>
              <a:gd name="connsiteX10" fmla="*/ 5198323 w 5198323"/>
              <a:gd name="connsiteY10" fmla="*/ 271297 h 1627747"/>
              <a:gd name="connsiteX11" fmla="*/ 5198323 w 5198323"/>
              <a:gd name="connsiteY11" fmla="*/ 824725 h 1627747"/>
              <a:gd name="connsiteX12" fmla="*/ 5198323 w 5198323"/>
              <a:gd name="connsiteY12" fmla="*/ 1356450 h 1627747"/>
              <a:gd name="connsiteX13" fmla="*/ 4927026 w 5198323"/>
              <a:gd name="connsiteY13" fmla="*/ 1627747 h 1627747"/>
              <a:gd name="connsiteX14" fmla="*/ 4484732 w 5198323"/>
              <a:gd name="connsiteY14" fmla="*/ 1627747 h 1627747"/>
              <a:gd name="connsiteX15" fmla="*/ 3809651 w 5198323"/>
              <a:gd name="connsiteY15" fmla="*/ 1627747 h 1627747"/>
              <a:gd name="connsiteX16" fmla="*/ 3227685 w 5198323"/>
              <a:gd name="connsiteY16" fmla="*/ 1627747 h 1627747"/>
              <a:gd name="connsiteX17" fmla="*/ 2552604 w 5198323"/>
              <a:gd name="connsiteY17" fmla="*/ 1627747 h 1627747"/>
              <a:gd name="connsiteX18" fmla="*/ 1924081 w 5198323"/>
              <a:gd name="connsiteY18" fmla="*/ 1627747 h 1627747"/>
              <a:gd name="connsiteX19" fmla="*/ 1388672 w 5198323"/>
              <a:gd name="connsiteY19" fmla="*/ 1627747 h 1627747"/>
              <a:gd name="connsiteX20" fmla="*/ 271297 w 5198323"/>
              <a:gd name="connsiteY20" fmla="*/ 1627747 h 1627747"/>
              <a:gd name="connsiteX21" fmla="*/ 0 w 5198323"/>
              <a:gd name="connsiteY21" fmla="*/ 1356450 h 1627747"/>
              <a:gd name="connsiteX22" fmla="*/ 0 w 5198323"/>
              <a:gd name="connsiteY22" fmla="*/ 813874 h 1627747"/>
              <a:gd name="connsiteX23" fmla="*/ 0 w 5198323"/>
              <a:gd name="connsiteY23" fmla="*/ 271297 h 162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98323" h="1627747" fill="none" extrusionOk="0">
                <a:moveTo>
                  <a:pt x="0" y="271297"/>
                </a:moveTo>
                <a:cubicBezTo>
                  <a:pt x="-1780" y="125038"/>
                  <a:pt x="99934" y="-28567"/>
                  <a:pt x="271297" y="0"/>
                </a:cubicBezTo>
                <a:cubicBezTo>
                  <a:pt x="468290" y="-55684"/>
                  <a:pt x="698366" y="56538"/>
                  <a:pt x="899820" y="0"/>
                </a:cubicBezTo>
                <a:cubicBezTo>
                  <a:pt x="1101274" y="-56538"/>
                  <a:pt x="1274380" y="21823"/>
                  <a:pt x="1388672" y="0"/>
                </a:cubicBezTo>
                <a:cubicBezTo>
                  <a:pt x="1502964" y="-21823"/>
                  <a:pt x="1826434" y="64760"/>
                  <a:pt x="2017195" y="0"/>
                </a:cubicBezTo>
                <a:cubicBezTo>
                  <a:pt x="2207956" y="-64760"/>
                  <a:pt x="2296416" y="24870"/>
                  <a:pt x="2459490" y="0"/>
                </a:cubicBezTo>
                <a:cubicBezTo>
                  <a:pt x="2622565" y="-24870"/>
                  <a:pt x="2952655" y="45212"/>
                  <a:pt x="3088013" y="0"/>
                </a:cubicBezTo>
                <a:cubicBezTo>
                  <a:pt x="3223371" y="-45212"/>
                  <a:pt x="3410862" y="36774"/>
                  <a:pt x="3576865" y="0"/>
                </a:cubicBezTo>
                <a:cubicBezTo>
                  <a:pt x="3742868" y="-36774"/>
                  <a:pt x="3908915" y="32779"/>
                  <a:pt x="4019159" y="0"/>
                </a:cubicBezTo>
                <a:cubicBezTo>
                  <a:pt x="4129403" y="-32779"/>
                  <a:pt x="4502629" y="94352"/>
                  <a:pt x="4927026" y="0"/>
                </a:cubicBezTo>
                <a:cubicBezTo>
                  <a:pt x="5070095" y="25312"/>
                  <a:pt x="5233382" y="131520"/>
                  <a:pt x="5198323" y="271297"/>
                </a:cubicBezTo>
                <a:cubicBezTo>
                  <a:pt x="5252752" y="527322"/>
                  <a:pt x="5152786" y="651860"/>
                  <a:pt x="5198323" y="824725"/>
                </a:cubicBezTo>
                <a:cubicBezTo>
                  <a:pt x="5243860" y="997590"/>
                  <a:pt x="5186023" y="1166441"/>
                  <a:pt x="5198323" y="1356450"/>
                </a:cubicBezTo>
                <a:cubicBezTo>
                  <a:pt x="5200849" y="1512457"/>
                  <a:pt x="5095039" y="1645732"/>
                  <a:pt x="4927026" y="1627747"/>
                </a:cubicBezTo>
                <a:cubicBezTo>
                  <a:pt x="4708628" y="1639391"/>
                  <a:pt x="4593481" y="1589137"/>
                  <a:pt x="4484732" y="1627747"/>
                </a:cubicBezTo>
                <a:cubicBezTo>
                  <a:pt x="4375983" y="1666357"/>
                  <a:pt x="4116667" y="1576429"/>
                  <a:pt x="3809651" y="1627747"/>
                </a:cubicBezTo>
                <a:cubicBezTo>
                  <a:pt x="3502635" y="1679065"/>
                  <a:pt x="3494003" y="1562138"/>
                  <a:pt x="3227685" y="1627747"/>
                </a:cubicBezTo>
                <a:cubicBezTo>
                  <a:pt x="2961367" y="1693356"/>
                  <a:pt x="2783520" y="1588517"/>
                  <a:pt x="2552604" y="1627747"/>
                </a:cubicBezTo>
                <a:cubicBezTo>
                  <a:pt x="2321688" y="1666977"/>
                  <a:pt x="2162613" y="1590760"/>
                  <a:pt x="1924081" y="1627747"/>
                </a:cubicBezTo>
                <a:cubicBezTo>
                  <a:pt x="1685549" y="1664734"/>
                  <a:pt x="1609222" y="1579576"/>
                  <a:pt x="1388672" y="1627747"/>
                </a:cubicBezTo>
                <a:cubicBezTo>
                  <a:pt x="1168122" y="1675918"/>
                  <a:pt x="503053" y="1588427"/>
                  <a:pt x="271297" y="1627747"/>
                </a:cubicBezTo>
                <a:cubicBezTo>
                  <a:pt x="121996" y="1651940"/>
                  <a:pt x="21755" y="1486762"/>
                  <a:pt x="0" y="1356450"/>
                </a:cubicBezTo>
                <a:cubicBezTo>
                  <a:pt x="-56023" y="1097521"/>
                  <a:pt x="38504" y="1015421"/>
                  <a:pt x="0" y="813874"/>
                </a:cubicBezTo>
                <a:cubicBezTo>
                  <a:pt x="-38504" y="612327"/>
                  <a:pt x="39903" y="509958"/>
                  <a:pt x="0" y="271297"/>
                </a:cubicBezTo>
                <a:close/>
              </a:path>
              <a:path w="5198323" h="1627747" stroke="0" extrusionOk="0">
                <a:moveTo>
                  <a:pt x="0" y="271297"/>
                </a:moveTo>
                <a:cubicBezTo>
                  <a:pt x="-12469" y="113773"/>
                  <a:pt x="80352" y="15430"/>
                  <a:pt x="271297" y="0"/>
                </a:cubicBezTo>
                <a:cubicBezTo>
                  <a:pt x="471620" y="-73523"/>
                  <a:pt x="638357" y="10785"/>
                  <a:pt x="946378" y="0"/>
                </a:cubicBezTo>
                <a:cubicBezTo>
                  <a:pt x="1254399" y="-10785"/>
                  <a:pt x="1231980" y="45137"/>
                  <a:pt x="1481787" y="0"/>
                </a:cubicBezTo>
                <a:cubicBezTo>
                  <a:pt x="1731594" y="-45137"/>
                  <a:pt x="1856772" y="22472"/>
                  <a:pt x="1970638" y="0"/>
                </a:cubicBezTo>
                <a:cubicBezTo>
                  <a:pt x="2084504" y="-22472"/>
                  <a:pt x="2316392" y="47215"/>
                  <a:pt x="2599162" y="0"/>
                </a:cubicBezTo>
                <a:cubicBezTo>
                  <a:pt x="2881932" y="-47215"/>
                  <a:pt x="2899969" y="41694"/>
                  <a:pt x="3134570" y="0"/>
                </a:cubicBezTo>
                <a:cubicBezTo>
                  <a:pt x="3369171" y="-41694"/>
                  <a:pt x="3563851" y="46268"/>
                  <a:pt x="3809651" y="0"/>
                </a:cubicBezTo>
                <a:cubicBezTo>
                  <a:pt x="4055451" y="-46268"/>
                  <a:pt x="4081532" y="35815"/>
                  <a:pt x="4298503" y="0"/>
                </a:cubicBezTo>
                <a:cubicBezTo>
                  <a:pt x="4515474" y="-35815"/>
                  <a:pt x="4687186" y="17889"/>
                  <a:pt x="4927026" y="0"/>
                </a:cubicBezTo>
                <a:cubicBezTo>
                  <a:pt x="5117302" y="9724"/>
                  <a:pt x="5162979" y="115747"/>
                  <a:pt x="5198323" y="271297"/>
                </a:cubicBezTo>
                <a:cubicBezTo>
                  <a:pt x="5213609" y="427287"/>
                  <a:pt x="5142429" y="699605"/>
                  <a:pt x="5198323" y="813874"/>
                </a:cubicBezTo>
                <a:cubicBezTo>
                  <a:pt x="5254217" y="928143"/>
                  <a:pt x="5195014" y="1102964"/>
                  <a:pt x="5198323" y="1356450"/>
                </a:cubicBezTo>
                <a:cubicBezTo>
                  <a:pt x="5203567" y="1512706"/>
                  <a:pt x="5093189" y="1613449"/>
                  <a:pt x="4927026" y="1627747"/>
                </a:cubicBezTo>
                <a:cubicBezTo>
                  <a:pt x="4667968" y="1656840"/>
                  <a:pt x="4552730" y="1614818"/>
                  <a:pt x="4345060" y="1627747"/>
                </a:cubicBezTo>
                <a:cubicBezTo>
                  <a:pt x="4137390" y="1640676"/>
                  <a:pt x="4045284" y="1601546"/>
                  <a:pt x="3763094" y="1627747"/>
                </a:cubicBezTo>
                <a:cubicBezTo>
                  <a:pt x="3480904" y="1653948"/>
                  <a:pt x="3343193" y="1619473"/>
                  <a:pt x="3088013" y="1627747"/>
                </a:cubicBezTo>
                <a:cubicBezTo>
                  <a:pt x="2832833" y="1636021"/>
                  <a:pt x="2698880" y="1587278"/>
                  <a:pt x="2506047" y="1627747"/>
                </a:cubicBezTo>
                <a:cubicBezTo>
                  <a:pt x="2313214" y="1668216"/>
                  <a:pt x="2162324" y="1605112"/>
                  <a:pt x="2063753" y="1627747"/>
                </a:cubicBezTo>
                <a:cubicBezTo>
                  <a:pt x="1965182" y="1650382"/>
                  <a:pt x="1772767" y="1577350"/>
                  <a:pt x="1574901" y="1627747"/>
                </a:cubicBezTo>
                <a:cubicBezTo>
                  <a:pt x="1377035" y="1678144"/>
                  <a:pt x="1075129" y="1623170"/>
                  <a:pt x="899820" y="1627747"/>
                </a:cubicBezTo>
                <a:cubicBezTo>
                  <a:pt x="724511" y="1632324"/>
                  <a:pt x="515504" y="1572969"/>
                  <a:pt x="271297" y="1627747"/>
                </a:cubicBezTo>
                <a:cubicBezTo>
                  <a:pt x="134957" y="1654464"/>
                  <a:pt x="-19280" y="1516450"/>
                  <a:pt x="0" y="1356450"/>
                </a:cubicBezTo>
                <a:cubicBezTo>
                  <a:pt x="-37255" y="1161028"/>
                  <a:pt x="26274" y="1037662"/>
                  <a:pt x="0" y="803022"/>
                </a:cubicBezTo>
                <a:cubicBezTo>
                  <a:pt x="-26274" y="568382"/>
                  <a:pt x="62823" y="491850"/>
                  <a:pt x="0" y="271297"/>
                </a:cubicBezTo>
                <a:close/>
              </a:path>
            </a:pathLst>
          </a:cu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100">
              <a:spcAft>
                <a:spcPts val="1600"/>
              </a:spcAft>
            </a:pPr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</a:rPr>
              <a:t>However, it is important to note that these results are subject to variations based on specific hardware configurations and workloads.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34630A-B6CE-29C7-9880-3014980FC24F}"/>
              </a:ext>
            </a:extLst>
          </p:cNvPr>
          <p:cNvSpPr/>
          <p:nvPr/>
        </p:nvSpPr>
        <p:spPr>
          <a:xfrm>
            <a:off x="1004274" y="1810546"/>
            <a:ext cx="4975611" cy="4172138"/>
          </a:xfrm>
          <a:custGeom>
            <a:avLst/>
            <a:gdLst>
              <a:gd name="connsiteX0" fmla="*/ 0 w 4975611"/>
              <a:gd name="connsiteY0" fmla="*/ 695370 h 4172138"/>
              <a:gd name="connsiteX1" fmla="*/ 695370 w 4975611"/>
              <a:gd name="connsiteY1" fmla="*/ 0 h 4172138"/>
              <a:gd name="connsiteX2" fmla="*/ 1257000 w 4975611"/>
              <a:gd name="connsiteY2" fmla="*/ 0 h 4172138"/>
              <a:gd name="connsiteX3" fmla="*/ 1746932 w 4975611"/>
              <a:gd name="connsiteY3" fmla="*/ 0 h 4172138"/>
              <a:gd name="connsiteX4" fmla="*/ 2380259 w 4975611"/>
              <a:gd name="connsiteY4" fmla="*/ 0 h 4172138"/>
              <a:gd name="connsiteX5" fmla="*/ 2906040 w 4975611"/>
              <a:gd name="connsiteY5" fmla="*/ 0 h 4172138"/>
              <a:gd name="connsiteX6" fmla="*/ 3395973 w 4975611"/>
              <a:gd name="connsiteY6" fmla="*/ 0 h 4172138"/>
              <a:gd name="connsiteX7" fmla="*/ 4280241 w 4975611"/>
              <a:gd name="connsiteY7" fmla="*/ 0 h 4172138"/>
              <a:gd name="connsiteX8" fmla="*/ 4975611 w 4975611"/>
              <a:gd name="connsiteY8" fmla="*/ 695370 h 4172138"/>
              <a:gd name="connsiteX9" fmla="*/ 4975611 w 4975611"/>
              <a:gd name="connsiteY9" fmla="*/ 1279464 h 4172138"/>
              <a:gd name="connsiteX10" fmla="*/ 4975611 w 4975611"/>
              <a:gd name="connsiteY10" fmla="*/ 1780115 h 4172138"/>
              <a:gd name="connsiteX11" fmla="*/ 4975611 w 4975611"/>
              <a:gd name="connsiteY11" fmla="*/ 2308581 h 4172138"/>
              <a:gd name="connsiteX12" fmla="*/ 4975611 w 4975611"/>
              <a:gd name="connsiteY12" fmla="*/ 2864860 h 4172138"/>
              <a:gd name="connsiteX13" fmla="*/ 4975611 w 4975611"/>
              <a:gd name="connsiteY13" fmla="*/ 3476768 h 4172138"/>
              <a:gd name="connsiteX14" fmla="*/ 4280241 w 4975611"/>
              <a:gd name="connsiteY14" fmla="*/ 4172138 h 4172138"/>
              <a:gd name="connsiteX15" fmla="*/ 3682763 w 4975611"/>
              <a:gd name="connsiteY15" fmla="*/ 4172138 h 4172138"/>
              <a:gd name="connsiteX16" fmla="*/ 3049435 w 4975611"/>
              <a:gd name="connsiteY16" fmla="*/ 4172138 h 4172138"/>
              <a:gd name="connsiteX17" fmla="*/ 2487806 w 4975611"/>
              <a:gd name="connsiteY17" fmla="*/ 4172138 h 4172138"/>
              <a:gd name="connsiteX18" fmla="*/ 1854478 w 4975611"/>
              <a:gd name="connsiteY18" fmla="*/ 4172138 h 4172138"/>
              <a:gd name="connsiteX19" fmla="*/ 1328697 w 4975611"/>
              <a:gd name="connsiteY19" fmla="*/ 4172138 h 4172138"/>
              <a:gd name="connsiteX20" fmla="*/ 695370 w 4975611"/>
              <a:gd name="connsiteY20" fmla="*/ 4172138 h 4172138"/>
              <a:gd name="connsiteX21" fmla="*/ 0 w 4975611"/>
              <a:gd name="connsiteY21" fmla="*/ 3476768 h 4172138"/>
              <a:gd name="connsiteX22" fmla="*/ 0 w 4975611"/>
              <a:gd name="connsiteY22" fmla="*/ 2892674 h 4172138"/>
              <a:gd name="connsiteX23" fmla="*/ 0 w 4975611"/>
              <a:gd name="connsiteY23" fmla="*/ 2280767 h 4172138"/>
              <a:gd name="connsiteX24" fmla="*/ 0 w 4975611"/>
              <a:gd name="connsiteY24" fmla="*/ 1752301 h 4172138"/>
              <a:gd name="connsiteX25" fmla="*/ 0 w 4975611"/>
              <a:gd name="connsiteY25" fmla="*/ 1251650 h 4172138"/>
              <a:gd name="connsiteX26" fmla="*/ 0 w 4975611"/>
              <a:gd name="connsiteY26" fmla="*/ 695370 h 417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975611" h="4172138" fill="none" extrusionOk="0">
                <a:moveTo>
                  <a:pt x="0" y="695370"/>
                </a:moveTo>
                <a:cubicBezTo>
                  <a:pt x="-5182" y="203800"/>
                  <a:pt x="376969" y="41353"/>
                  <a:pt x="695370" y="0"/>
                </a:cubicBezTo>
                <a:cubicBezTo>
                  <a:pt x="851974" y="-15866"/>
                  <a:pt x="1068478" y="61945"/>
                  <a:pt x="1257000" y="0"/>
                </a:cubicBezTo>
                <a:cubicBezTo>
                  <a:pt x="1445522" y="-61945"/>
                  <a:pt x="1540977" y="12094"/>
                  <a:pt x="1746932" y="0"/>
                </a:cubicBezTo>
                <a:cubicBezTo>
                  <a:pt x="1952887" y="-12094"/>
                  <a:pt x="2175028" y="4752"/>
                  <a:pt x="2380259" y="0"/>
                </a:cubicBezTo>
                <a:cubicBezTo>
                  <a:pt x="2585490" y="-4752"/>
                  <a:pt x="2772035" y="35955"/>
                  <a:pt x="2906040" y="0"/>
                </a:cubicBezTo>
                <a:cubicBezTo>
                  <a:pt x="3040045" y="-35955"/>
                  <a:pt x="3173966" y="30090"/>
                  <a:pt x="3395973" y="0"/>
                </a:cubicBezTo>
                <a:cubicBezTo>
                  <a:pt x="3617980" y="-30090"/>
                  <a:pt x="3846061" y="41078"/>
                  <a:pt x="4280241" y="0"/>
                </a:cubicBezTo>
                <a:cubicBezTo>
                  <a:pt x="4660101" y="15650"/>
                  <a:pt x="5014784" y="322564"/>
                  <a:pt x="4975611" y="695370"/>
                </a:cubicBezTo>
                <a:cubicBezTo>
                  <a:pt x="5039190" y="931138"/>
                  <a:pt x="4943144" y="1017803"/>
                  <a:pt x="4975611" y="1279464"/>
                </a:cubicBezTo>
                <a:cubicBezTo>
                  <a:pt x="5008078" y="1541125"/>
                  <a:pt x="4960921" y="1567676"/>
                  <a:pt x="4975611" y="1780115"/>
                </a:cubicBezTo>
                <a:cubicBezTo>
                  <a:pt x="4990301" y="1992554"/>
                  <a:pt x="4961957" y="2050640"/>
                  <a:pt x="4975611" y="2308581"/>
                </a:cubicBezTo>
                <a:cubicBezTo>
                  <a:pt x="4989265" y="2566522"/>
                  <a:pt x="4946219" y="2701217"/>
                  <a:pt x="4975611" y="2864860"/>
                </a:cubicBezTo>
                <a:cubicBezTo>
                  <a:pt x="5005003" y="3028503"/>
                  <a:pt x="4918537" y="3215009"/>
                  <a:pt x="4975611" y="3476768"/>
                </a:cubicBezTo>
                <a:cubicBezTo>
                  <a:pt x="5008299" y="3944830"/>
                  <a:pt x="4716275" y="4196325"/>
                  <a:pt x="4280241" y="4172138"/>
                </a:cubicBezTo>
                <a:cubicBezTo>
                  <a:pt x="4136879" y="4200626"/>
                  <a:pt x="3899417" y="4167350"/>
                  <a:pt x="3682763" y="4172138"/>
                </a:cubicBezTo>
                <a:cubicBezTo>
                  <a:pt x="3466109" y="4176926"/>
                  <a:pt x="3311095" y="4147215"/>
                  <a:pt x="3049435" y="4172138"/>
                </a:cubicBezTo>
                <a:cubicBezTo>
                  <a:pt x="2787775" y="4197061"/>
                  <a:pt x="2728563" y="4136433"/>
                  <a:pt x="2487806" y="4172138"/>
                </a:cubicBezTo>
                <a:cubicBezTo>
                  <a:pt x="2247049" y="4207843"/>
                  <a:pt x="2041935" y="4152020"/>
                  <a:pt x="1854478" y="4172138"/>
                </a:cubicBezTo>
                <a:cubicBezTo>
                  <a:pt x="1667021" y="4192256"/>
                  <a:pt x="1547831" y="4109298"/>
                  <a:pt x="1328697" y="4172138"/>
                </a:cubicBezTo>
                <a:cubicBezTo>
                  <a:pt x="1109563" y="4234978"/>
                  <a:pt x="939237" y="4109091"/>
                  <a:pt x="695370" y="4172138"/>
                </a:cubicBezTo>
                <a:cubicBezTo>
                  <a:pt x="353606" y="4186641"/>
                  <a:pt x="-49016" y="3763540"/>
                  <a:pt x="0" y="3476768"/>
                </a:cubicBezTo>
                <a:cubicBezTo>
                  <a:pt x="-45159" y="3189787"/>
                  <a:pt x="57881" y="3033941"/>
                  <a:pt x="0" y="2892674"/>
                </a:cubicBezTo>
                <a:cubicBezTo>
                  <a:pt x="-57881" y="2751407"/>
                  <a:pt x="7513" y="2565045"/>
                  <a:pt x="0" y="2280767"/>
                </a:cubicBezTo>
                <a:cubicBezTo>
                  <a:pt x="-7513" y="1996489"/>
                  <a:pt x="58995" y="1909030"/>
                  <a:pt x="0" y="1752301"/>
                </a:cubicBezTo>
                <a:cubicBezTo>
                  <a:pt x="-58995" y="1595572"/>
                  <a:pt x="45889" y="1442491"/>
                  <a:pt x="0" y="1251650"/>
                </a:cubicBezTo>
                <a:cubicBezTo>
                  <a:pt x="-45889" y="1060809"/>
                  <a:pt x="4546" y="944343"/>
                  <a:pt x="0" y="695370"/>
                </a:cubicBezTo>
                <a:close/>
              </a:path>
              <a:path w="4975611" h="4172138" stroke="0" extrusionOk="0">
                <a:moveTo>
                  <a:pt x="0" y="695370"/>
                </a:moveTo>
                <a:cubicBezTo>
                  <a:pt x="-65595" y="270868"/>
                  <a:pt x="300456" y="4080"/>
                  <a:pt x="695370" y="0"/>
                </a:cubicBezTo>
                <a:cubicBezTo>
                  <a:pt x="996712" y="-19401"/>
                  <a:pt x="1183752" y="55828"/>
                  <a:pt x="1364546" y="0"/>
                </a:cubicBezTo>
                <a:cubicBezTo>
                  <a:pt x="1545340" y="-55828"/>
                  <a:pt x="1700772" y="34898"/>
                  <a:pt x="1926176" y="0"/>
                </a:cubicBezTo>
                <a:cubicBezTo>
                  <a:pt x="2151580" y="-34898"/>
                  <a:pt x="2310614" y="31163"/>
                  <a:pt x="2451957" y="0"/>
                </a:cubicBezTo>
                <a:cubicBezTo>
                  <a:pt x="2593300" y="-31163"/>
                  <a:pt x="2878167" y="27433"/>
                  <a:pt x="3085284" y="0"/>
                </a:cubicBezTo>
                <a:cubicBezTo>
                  <a:pt x="3292401" y="-27433"/>
                  <a:pt x="3407540" y="33663"/>
                  <a:pt x="3646914" y="0"/>
                </a:cubicBezTo>
                <a:cubicBezTo>
                  <a:pt x="3886288" y="-33663"/>
                  <a:pt x="4092039" y="36217"/>
                  <a:pt x="4280241" y="0"/>
                </a:cubicBezTo>
                <a:cubicBezTo>
                  <a:pt x="4655148" y="-87119"/>
                  <a:pt x="4938539" y="362848"/>
                  <a:pt x="4975611" y="695370"/>
                </a:cubicBezTo>
                <a:cubicBezTo>
                  <a:pt x="5011797" y="898657"/>
                  <a:pt x="4948424" y="964108"/>
                  <a:pt x="4975611" y="1196022"/>
                </a:cubicBezTo>
                <a:cubicBezTo>
                  <a:pt x="5002798" y="1427936"/>
                  <a:pt x="4972788" y="1602097"/>
                  <a:pt x="4975611" y="1752301"/>
                </a:cubicBezTo>
                <a:cubicBezTo>
                  <a:pt x="4978434" y="1902505"/>
                  <a:pt x="4915705" y="2140750"/>
                  <a:pt x="4975611" y="2308581"/>
                </a:cubicBezTo>
                <a:cubicBezTo>
                  <a:pt x="5035517" y="2476412"/>
                  <a:pt x="4943072" y="2592644"/>
                  <a:pt x="4975611" y="2837046"/>
                </a:cubicBezTo>
                <a:cubicBezTo>
                  <a:pt x="5008150" y="3081449"/>
                  <a:pt x="4967957" y="3335815"/>
                  <a:pt x="4975611" y="3476768"/>
                </a:cubicBezTo>
                <a:cubicBezTo>
                  <a:pt x="4997147" y="3834075"/>
                  <a:pt x="4654161" y="4168225"/>
                  <a:pt x="4280241" y="4172138"/>
                </a:cubicBezTo>
                <a:cubicBezTo>
                  <a:pt x="4052186" y="4187070"/>
                  <a:pt x="3963090" y="4148114"/>
                  <a:pt x="3682763" y="4172138"/>
                </a:cubicBezTo>
                <a:cubicBezTo>
                  <a:pt x="3402436" y="4196162"/>
                  <a:pt x="3202986" y="4118440"/>
                  <a:pt x="3013587" y="4172138"/>
                </a:cubicBezTo>
                <a:cubicBezTo>
                  <a:pt x="2824188" y="4225836"/>
                  <a:pt x="2703524" y="4122398"/>
                  <a:pt x="2416108" y="4172138"/>
                </a:cubicBezTo>
                <a:cubicBezTo>
                  <a:pt x="2128692" y="4221878"/>
                  <a:pt x="2117632" y="4145505"/>
                  <a:pt x="1926176" y="4172138"/>
                </a:cubicBezTo>
                <a:cubicBezTo>
                  <a:pt x="1734720" y="4198771"/>
                  <a:pt x="1525628" y="4137662"/>
                  <a:pt x="1400395" y="4172138"/>
                </a:cubicBezTo>
                <a:cubicBezTo>
                  <a:pt x="1275162" y="4206614"/>
                  <a:pt x="896118" y="4124574"/>
                  <a:pt x="695370" y="4172138"/>
                </a:cubicBezTo>
                <a:cubicBezTo>
                  <a:pt x="406381" y="4152025"/>
                  <a:pt x="2955" y="3888868"/>
                  <a:pt x="0" y="3476768"/>
                </a:cubicBezTo>
                <a:cubicBezTo>
                  <a:pt x="-32596" y="3351603"/>
                  <a:pt x="11067" y="3155451"/>
                  <a:pt x="0" y="2976116"/>
                </a:cubicBezTo>
                <a:cubicBezTo>
                  <a:pt x="-11067" y="2796781"/>
                  <a:pt x="17188" y="2697565"/>
                  <a:pt x="0" y="2503279"/>
                </a:cubicBezTo>
                <a:cubicBezTo>
                  <a:pt x="-17188" y="2308993"/>
                  <a:pt x="20254" y="2186047"/>
                  <a:pt x="0" y="2030441"/>
                </a:cubicBezTo>
                <a:cubicBezTo>
                  <a:pt x="-20254" y="1874835"/>
                  <a:pt x="54323" y="1654099"/>
                  <a:pt x="0" y="1474161"/>
                </a:cubicBezTo>
                <a:cubicBezTo>
                  <a:pt x="-54323" y="1294223"/>
                  <a:pt x="53248" y="880847"/>
                  <a:pt x="0" y="695370"/>
                </a:cubicBezTo>
                <a:close/>
              </a:path>
            </a:pathLst>
          </a:cu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i="1" u="sng">
                <a:solidFill>
                  <a:schemeClr val="tx1"/>
                </a:solidFill>
                <a:latin typeface="Comic Sans MS" panose="030F0702030302020204" pitchFamily="66" charset="0"/>
              </a:rPr>
              <a:t>Performance comparing of Windows and Linux: 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</a:rPr>
              <a:t>The performance of Windows and Linux varies depending on specific hardware and workloads.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</a:rPr>
              <a:t>Linux outperforms Windows in some tests, while Windows outperforms Linux in others.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</a:rPr>
              <a:t>For example, according to InterWorks benchmark, Linux (Intel) averaged 300 seconds to complete a test, while Windows (Intel) averaged 355 seconds.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A03F4A-4F2B-A06E-2C6E-72F815CFB762}"/>
              </a:ext>
            </a:extLst>
          </p:cNvPr>
          <p:cNvCxnSpPr>
            <a:cxnSpLocks/>
          </p:cNvCxnSpPr>
          <p:nvPr/>
        </p:nvCxnSpPr>
        <p:spPr>
          <a:xfrm>
            <a:off x="2376656" y="1398380"/>
            <a:ext cx="7438684" cy="0"/>
          </a:xfrm>
          <a:prstGeom prst="line">
            <a:avLst/>
          </a:prstGeom>
          <a:ln w="57150">
            <a:solidFill>
              <a:srgbClr val="BD034A">
                <a:alpha val="67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0C7A8-506B-7171-3628-73A51E693FFA}"/>
              </a:ext>
            </a:extLst>
          </p:cNvPr>
          <p:cNvSpPr/>
          <p:nvPr/>
        </p:nvSpPr>
        <p:spPr>
          <a:xfrm>
            <a:off x="2637411" y="536856"/>
            <a:ext cx="6917175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Operating Performance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8C320-0E91-6A20-A392-E44B0BB5F3FA}"/>
              </a:ext>
            </a:extLst>
          </p:cNvPr>
          <p:cNvSpPr/>
          <p:nvPr/>
        </p:nvSpPr>
        <p:spPr>
          <a:xfrm>
            <a:off x="-9981309" y="536856"/>
            <a:ext cx="6917175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Security and Stability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67D122-CC82-920F-957C-AF8D7DD83015}"/>
              </a:ext>
            </a:extLst>
          </p:cNvPr>
          <p:cNvGrpSpPr/>
          <p:nvPr/>
        </p:nvGrpSpPr>
        <p:grpSpPr>
          <a:xfrm>
            <a:off x="-6830985" y="1810548"/>
            <a:ext cx="4633061" cy="4510596"/>
            <a:chOff x="5921228" y="1810546"/>
            <a:chExt cx="4704367" cy="451059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F675A92-D1B7-B6D6-457D-FDCDE107004A}"/>
                </a:ext>
              </a:extLst>
            </p:cNvPr>
            <p:cNvSpPr/>
            <p:nvPr/>
          </p:nvSpPr>
          <p:spPr>
            <a:xfrm>
              <a:off x="5921228" y="1810546"/>
              <a:ext cx="4704367" cy="4510596"/>
            </a:xfrm>
            <a:custGeom>
              <a:avLst/>
              <a:gdLst>
                <a:gd name="connsiteX0" fmla="*/ 0 w 4704367"/>
                <a:gd name="connsiteY0" fmla="*/ 751781 h 4510596"/>
                <a:gd name="connsiteX1" fmla="*/ 751781 w 4704367"/>
                <a:gd name="connsiteY1" fmla="*/ 0 h 4510596"/>
                <a:gd name="connsiteX2" fmla="*/ 1285249 w 4704367"/>
                <a:gd name="connsiteY2" fmla="*/ 0 h 4510596"/>
                <a:gd name="connsiteX3" fmla="*/ 1754700 w 4704367"/>
                <a:gd name="connsiteY3" fmla="*/ 0 h 4510596"/>
                <a:gd name="connsiteX4" fmla="*/ 2192143 w 4704367"/>
                <a:gd name="connsiteY4" fmla="*/ 0 h 4510596"/>
                <a:gd name="connsiteX5" fmla="*/ 2661595 w 4704367"/>
                <a:gd name="connsiteY5" fmla="*/ 0 h 4510596"/>
                <a:gd name="connsiteX6" fmla="*/ 3227070 w 4704367"/>
                <a:gd name="connsiteY6" fmla="*/ 0 h 4510596"/>
                <a:gd name="connsiteX7" fmla="*/ 3952586 w 4704367"/>
                <a:gd name="connsiteY7" fmla="*/ 0 h 4510596"/>
                <a:gd name="connsiteX8" fmla="*/ 4704367 w 4704367"/>
                <a:gd name="connsiteY8" fmla="*/ 751781 h 4510596"/>
                <a:gd name="connsiteX9" fmla="*/ 4704367 w 4704367"/>
                <a:gd name="connsiteY9" fmla="*/ 1252953 h 4510596"/>
                <a:gd name="connsiteX10" fmla="*/ 4704367 w 4704367"/>
                <a:gd name="connsiteY10" fmla="*/ 1754126 h 4510596"/>
                <a:gd name="connsiteX11" fmla="*/ 4704367 w 4704367"/>
                <a:gd name="connsiteY11" fmla="*/ 2195157 h 4510596"/>
                <a:gd name="connsiteX12" fmla="*/ 4704367 w 4704367"/>
                <a:gd name="connsiteY12" fmla="*/ 2756470 h 4510596"/>
                <a:gd name="connsiteX13" fmla="*/ 4704367 w 4704367"/>
                <a:gd name="connsiteY13" fmla="*/ 3257643 h 4510596"/>
                <a:gd name="connsiteX14" fmla="*/ 4704367 w 4704367"/>
                <a:gd name="connsiteY14" fmla="*/ 3758815 h 4510596"/>
                <a:gd name="connsiteX15" fmla="*/ 3952586 w 4704367"/>
                <a:gd name="connsiteY15" fmla="*/ 4510596 h 4510596"/>
                <a:gd name="connsiteX16" fmla="*/ 3355102 w 4704367"/>
                <a:gd name="connsiteY16" fmla="*/ 4510596 h 4510596"/>
                <a:gd name="connsiteX17" fmla="*/ 2885651 w 4704367"/>
                <a:gd name="connsiteY17" fmla="*/ 4510596 h 4510596"/>
                <a:gd name="connsiteX18" fmla="*/ 2352184 w 4704367"/>
                <a:gd name="connsiteY18" fmla="*/ 4510596 h 4510596"/>
                <a:gd name="connsiteX19" fmla="*/ 1914740 w 4704367"/>
                <a:gd name="connsiteY19" fmla="*/ 4510596 h 4510596"/>
                <a:gd name="connsiteX20" fmla="*/ 1317257 w 4704367"/>
                <a:gd name="connsiteY20" fmla="*/ 4510596 h 4510596"/>
                <a:gd name="connsiteX21" fmla="*/ 751781 w 4704367"/>
                <a:gd name="connsiteY21" fmla="*/ 4510596 h 4510596"/>
                <a:gd name="connsiteX22" fmla="*/ 0 w 4704367"/>
                <a:gd name="connsiteY22" fmla="*/ 3758815 h 4510596"/>
                <a:gd name="connsiteX23" fmla="*/ 0 w 4704367"/>
                <a:gd name="connsiteY23" fmla="*/ 3257643 h 4510596"/>
                <a:gd name="connsiteX24" fmla="*/ 0 w 4704367"/>
                <a:gd name="connsiteY24" fmla="*/ 2756470 h 4510596"/>
                <a:gd name="connsiteX25" fmla="*/ 0 w 4704367"/>
                <a:gd name="connsiteY25" fmla="*/ 2225228 h 4510596"/>
                <a:gd name="connsiteX26" fmla="*/ 0 w 4704367"/>
                <a:gd name="connsiteY26" fmla="*/ 1663915 h 4510596"/>
                <a:gd name="connsiteX27" fmla="*/ 0 w 4704367"/>
                <a:gd name="connsiteY27" fmla="*/ 751781 h 451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04367" h="4510596" fill="none" extrusionOk="0">
                  <a:moveTo>
                    <a:pt x="0" y="751781"/>
                  </a:moveTo>
                  <a:cubicBezTo>
                    <a:pt x="-33070" y="439683"/>
                    <a:pt x="331862" y="-14870"/>
                    <a:pt x="751781" y="0"/>
                  </a:cubicBezTo>
                  <a:cubicBezTo>
                    <a:pt x="899784" y="-61885"/>
                    <a:pt x="1127707" y="11846"/>
                    <a:pt x="1285249" y="0"/>
                  </a:cubicBezTo>
                  <a:cubicBezTo>
                    <a:pt x="1442791" y="-11846"/>
                    <a:pt x="1534872" y="43639"/>
                    <a:pt x="1754700" y="0"/>
                  </a:cubicBezTo>
                  <a:cubicBezTo>
                    <a:pt x="1974528" y="-43639"/>
                    <a:pt x="2002804" y="2572"/>
                    <a:pt x="2192143" y="0"/>
                  </a:cubicBezTo>
                  <a:cubicBezTo>
                    <a:pt x="2381482" y="-2572"/>
                    <a:pt x="2523430" y="40451"/>
                    <a:pt x="2661595" y="0"/>
                  </a:cubicBezTo>
                  <a:cubicBezTo>
                    <a:pt x="2799760" y="-40451"/>
                    <a:pt x="3092078" y="17687"/>
                    <a:pt x="3227070" y="0"/>
                  </a:cubicBezTo>
                  <a:cubicBezTo>
                    <a:pt x="3362063" y="-17687"/>
                    <a:pt x="3756071" y="28728"/>
                    <a:pt x="3952586" y="0"/>
                  </a:cubicBezTo>
                  <a:cubicBezTo>
                    <a:pt x="4406681" y="1237"/>
                    <a:pt x="4760504" y="394752"/>
                    <a:pt x="4704367" y="751781"/>
                  </a:cubicBezTo>
                  <a:cubicBezTo>
                    <a:pt x="4711103" y="855637"/>
                    <a:pt x="4681409" y="1150299"/>
                    <a:pt x="4704367" y="1252953"/>
                  </a:cubicBezTo>
                  <a:cubicBezTo>
                    <a:pt x="4727325" y="1355607"/>
                    <a:pt x="4691223" y="1621984"/>
                    <a:pt x="4704367" y="1754126"/>
                  </a:cubicBezTo>
                  <a:cubicBezTo>
                    <a:pt x="4717511" y="1886268"/>
                    <a:pt x="4698752" y="1985582"/>
                    <a:pt x="4704367" y="2195157"/>
                  </a:cubicBezTo>
                  <a:cubicBezTo>
                    <a:pt x="4709982" y="2404732"/>
                    <a:pt x="4675925" y="2600024"/>
                    <a:pt x="4704367" y="2756470"/>
                  </a:cubicBezTo>
                  <a:cubicBezTo>
                    <a:pt x="4732809" y="2912916"/>
                    <a:pt x="4646755" y="3044239"/>
                    <a:pt x="4704367" y="3257643"/>
                  </a:cubicBezTo>
                  <a:cubicBezTo>
                    <a:pt x="4761979" y="3471047"/>
                    <a:pt x="4679517" y="3640639"/>
                    <a:pt x="4704367" y="3758815"/>
                  </a:cubicBezTo>
                  <a:cubicBezTo>
                    <a:pt x="4623198" y="4081144"/>
                    <a:pt x="4389773" y="4486802"/>
                    <a:pt x="3952586" y="4510596"/>
                  </a:cubicBezTo>
                  <a:cubicBezTo>
                    <a:pt x="3783098" y="4515917"/>
                    <a:pt x="3577977" y="4496336"/>
                    <a:pt x="3355102" y="4510596"/>
                  </a:cubicBezTo>
                  <a:cubicBezTo>
                    <a:pt x="3132227" y="4524856"/>
                    <a:pt x="3040246" y="4485258"/>
                    <a:pt x="2885651" y="4510596"/>
                  </a:cubicBezTo>
                  <a:cubicBezTo>
                    <a:pt x="2731056" y="4535934"/>
                    <a:pt x="2545114" y="4494236"/>
                    <a:pt x="2352184" y="4510596"/>
                  </a:cubicBezTo>
                  <a:cubicBezTo>
                    <a:pt x="2159254" y="4526956"/>
                    <a:pt x="2074945" y="4502942"/>
                    <a:pt x="1914740" y="4510596"/>
                  </a:cubicBezTo>
                  <a:cubicBezTo>
                    <a:pt x="1754535" y="4518250"/>
                    <a:pt x="1437384" y="4490914"/>
                    <a:pt x="1317257" y="4510596"/>
                  </a:cubicBezTo>
                  <a:cubicBezTo>
                    <a:pt x="1197130" y="4530278"/>
                    <a:pt x="904077" y="4457527"/>
                    <a:pt x="751781" y="4510596"/>
                  </a:cubicBezTo>
                  <a:cubicBezTo>
                    <a:pt x="358455" y="4425937"/>
                    <a:pt x="24238" y="4082969"/>
                    <a:pt x="0" y="3758815"/>
                  </a:cubicBezTo>
                  <a:cubicBezTo>
                    <a:pt x="-36915" y="3610144"/>
                    <a:pt x="28926" y="3359280"/>
                    <a:pt x="0" y="3257643"/>
                  </a:cubicBezTo>
                  <a:cubicBezTo>
                    <a:pt x="-28926" y="3156006"/>
                    <a:pt x="59102" y="2902417"/>
                    <a:pt x="0" y="2756470"/>
                  </a:cubicBezTo>
                  <a:cubicBezTo>
                    <a:pt x="-59102" y="2610523"/>
                    <a:pt x="54543" y="2353102"/>
                    <a:pt x="0" y="2225228"/>
                  </a:cubicBezTo>
                  <a:cubicBezTo>
                    <a:pt x="-54543" y="2097354"/>
                    <a:pt x="13113" y="1915862"/>
                    <a:pt x="0" y="1663915"/>
                  </a:cubicBezTo>
                  <a:cubicBezTo>
                    <a:pt x="-13113" y="1411968"/>
                    <a:pt x="50297" y="1203967"/>
                    <a:pt x="0" y="751781"/>
                  </a:cubicBezTo>
                  <a:close/>
                </a:path>
                <a:path w="4704367" h="4510596" stroke="0" extrusionOk="0">
                  <a:moveTo>
                    <a:pt x="0" y="751781"/>
                  </a:moveTo>
                  <a:cubicBezTo>
                    <a:pt x="-97028" y="276735"/>
                    <a:pt x="286902" y="18647"/>
                    <a:pt x="751781" y="0"/>
                  </a:cubicBezTo>
                  <a:cubicBezTo>
                    <a:pt x="913403" y="-25541"/>
                    <a:pt x="1176178" y="33729"/>
                    <a:pt x="1349265" y="0"/>
                  </a:cubicBezTo>
                  <a:cubicBezTo>
                    <a:pt x="1522352" y="-33729"/>
                    <a:pt x="1610273" y="3628"/>
                    <a:pt x="1850724" y="0"/>
                  </a:cubicBezTo>
                  <a:cubicBezTo>
                    <a:pt x="2091175" y="-3628"/>
                    <a:pt x="2212540" y="14613"/>
                    <a:pt x="2320175" y="0"/>
                  </a:cubicBezTo>
                  <a:cubicBezTo>
                    <a:pt x="2427810" y="-14613"/>
                    <a:pt x="2644462" y="49408"/>
                    <a:pt x="2885651" y="0"/>
                  </a:cubicBezTo>
                  <a:cubicBezTo>
                    <a:pt x="3126840" y="-49408"/>
                    <a:pt x="3154469" y="10004"/>
                    <a:pt x="3387110" y="0"/>
                  </a:cubicBezTo>
                  <a:cubicBezTo>
                    <a:pt x="3619751" y="-10004"/>
                    <a:pt x="3819993" y="2245"/>
                    <a:pt x="3952586" y="0"/>
                  </a:cubicBezTo>
                  <a:cubicBezTo>
                    <a:pt x="4356816" y="-104586"/>
                    <a:pt x="4684872" y="363676"/>
                    <a:pt x="4704367" y="751781"/>
                  </a:cubicBezTo>
                  <a:cubicBezTo>
                    <a:pt x="4720825" y="854110"/>
                    <a:pt x="4675892" y="1034089"/>
                    <a:pt x="4704367" y="1192813"/>
                  </a:cubicBezTo>
                  <a:cubicBezTo>
                    <a:pt x="4732842" y="1351537"/>
                    <a:pt x="4686439" y="1527185"/>
                    <a:pt x="4704367" y="1693985"/>
                  </a:cubicBezTo>
                  <a:cubicBezTo>
                    <a:pt x="4722295" y="1860785"/>
                    <a:pt x="4687246" y="1953628"/>
                    <a:pt x="4704367" y="2195157"/>
                  </a:cubicBezTo>
                  <a:cubicBezTo>
                    <a:pt x="4721488" y="2436686"/>
                    <a:pt x="4703671" y="2435066"/>
                    <a:pt x="4704367" y="2666259"/>
                  </a:cubicBezTo>
                  <a:cubicBezTo>
                    <a:pt x="4705063" y="2897452"/>
                    <a:pt x="4687506" y="2949632"/>
                    <a:pt x="4704367" y="3227572"/>
                  </a:cubicBezTo>
                  <a:cubicBezTo>
                    <a:pt x="4721228" y="3505512"/>
                    <a:pt x="4655107" y="3618243"/>
                    <a:pt x="4704367" y="3758815"/>
                  </a:cubicBezTo>
                  <a:cubicBezTo>
                    <a:pt x="4690081" y="4176358"/>
                    <a:pt x="4313979" y="4473472"/>
                    <a:pt x="3952586" y="4510596"/>
                  </a:cubicBezTo>
                  <a:cubicBezTo>
                    <a:pt x="3806336" y="4536774"/>
                    <a:pt x="3570128" y="4482931"/>
                    <a:pt x="3387110" y="4510596"/>
                  </a:cubicBezTo>
                  <a:cubicBezTo>
                    <a:pt x="3204092" y="4538261"/>
                    <a:pt x="3058198" y="4460556"/>
                    <a:pt x="2853643" y="4510596"/>
                  </a:cubicBezTo>
                  <a:cubicBezTo>
                    <a:pt x="2649088" y="4560636"/>
                    <a:pt x="2576301" y="4492277"/>
                    <a:pt x="2416200" y="4510596"/>
                  </a:cubicBezTo>
                  <a:cubicBezTo>
                    <a:pt x="2256099" y="4528915"/>
                    <a:pt x="2092398" y="4484232"/>
                    <a:pt x="1946748" y="4510596"/>
                  </a:cubicBezTo>
                  <a:cubicBezTo>
                    <a:pt x="1801098" y="4536960"/>
                    <a:pt x="1480041" y="4460892"/>
                    <a:pt x="1349265" y="4510596"/>
                  </a:cubicBezTo>
                  <a:cubicBezTo>
                    <a:pt x="1218489" y="4560300"/>
                    <a:pt x="1001158" y="4490628"/>
                    <a:pt x="751781" y="4510596"/>
                  </a:cubicBezTo>
                  <a:cubicBezTo>
                    <a:pt x="359994" y="4556948"/>
                    <a:pt x="-66637" y="4209153"/>
                    <a:pt x="0" y="3758815"/>
                  </a:cubicBezTo>
                  <a:cubicBezTo>
                    <a:pt x="-47346" y="3545069"/>
                    <a:pt x="47496" y="3401127"/>
                    <a:pt x="0" y="3227572"/>
                  </a:cubicBezTo>
                  <a:cubicBezTo>
                    <a:pt x="-47496" y="3054017"/>
                    <a:pt x="41903" y="2995333"/>
                    <a:pt x="0" y="2816611"/>
                  </a:cubicBezTo>
                  <a:cubicBezTo>
                    <a:pt x="-41903" y="2637889"/>
                    <a:pt x="20762" y="2521465"/>
                    <a:pt x="0" y="2315439"/>
                  </a:cubicBezTo>
                  <a:cubicBezTo>
                    <a:pt x="-20762" y="2109413"/>
                    <a:pt x="37208" y="1978353"/>
                    <a:pt x="0" y="1874407"/>
                  </a:cubicBezTo>
                  <a:cubicBezTo>
                    <a:pt x="-37208" y="1770461"/>
                    <a:pt x="63497" y="1477279"/>
                    <a:pt x="0" y="1343164"/>
                  </a:cubicBezTo>
                  <a:cubicBezTo>
                    <a:pt x="-63497" y="1209049"/>
                    <a:pt x="32638" y="981578"/>
                    <a:pt x="0" y="751781"/>
                  </a:cubicBezTo>
                  <a:close/>
                </a:path>
              </a:pathLst>
            </a:custGeom>
            <a:solidFill>
              <a:srgbClr val="F5DBE4">
                <a:alpha val="55000"/>
              </a:srgbClr>
            </a:solidFill>
            <a:ln w="28575">
              <a:solidFill>
                <a:srgbClr val="C53A6A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E050B7-DAE8-5B36-F320-C468A9922482}"/>
                </a:ext>
              </a:extLst>
            </p:cNvPr>
            <p:cNvSpPr/>
            <p:nvPr/>
          </p:nvSpPr>
          <p:spPr>
            <a:xfrm>
              <a:off x="6372835" y="2253821"/>
              <a:ext cx="4069132" cy="354015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For the extract refresh test, Linux is 10% faster than Windows. 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Here are the averages refresh speed: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Linux (Intel) : 300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Linux (AMD) : 318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Windows (AMD) : 330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Windows (Intel) : 355 seconds	</a:t>
              </a:r>
              <a:endParaRPr lang="en-MY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3B4723-A523-BB2E-9FDB-7F260E3946BC}"/>
              </a:ext>
            </a:extLst>
          </p:cNvPr>
          <p:cNvGrpSpPr/>
          <p:nvPr/>
        </p:nvGrpSpPr>
        <p:grpSpPr>
          <a:xfrm>
            <a:off x="14798405" y="1810548"/>
            <a:ext cx="4633061" cy="4510596"/>
            <a:chOff x="1566404" y="1810546"/>
            <a:chExt cx="4314279" cy="451059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BB47D97-B024-284A-22EC-50762B1B8581}"/>
                </a:ext>
              </a:extLst>
            </p:cNvPr>
            <p:cNvSpPr/>
            <p:nvPr/>
          </p:nvSpPr>
          <p:spPr>
            <a:xfrm>
              <a:off x="1566404" y="1810546"/>
              <a:ext cx="4314279" cy="4510596"/>
            </a:xfrm>
            <a:custGeom>
              <a:avLst/>
              <a:gdLst>
                <a:gd name="connsiteX0" fmla="*/ 0 w 4314279"/>
                <a:gd name="connsiteY0" fmla="*/ 719061 h 4510596"/>
                <a:gd name="connsiteX1" fmla="*/ 719061 w 4314279"/>
                <a:gd name="connsiteY1" fmla="*/ 0 h 4510596"/>
                <a:gd name="connsiteX2" fmla="*/ 1265531 w 4314279"/>
                <a:gd name="connsiteY2" fmla="*/ 0 h 4510596"/>
                <a:gd name="connsiteX3" fmla="*/ 1754478 w 4314279"/>
                <a:gd name="connsiteY3" fmla="*/ 0 h 4510596"/>
                <a:gd name="connsiteX4" fmla="*/ 2358470 w 4314279"/>
                <a:gd name="connsiteY4" fmla="*/ 0 h 4510596"/>
                <a:gd name="connsiteX5" fmla="*/ 2876179 w 4314279"/>
                <a:gd name="connsiteY5" fmla="*/ 0 h 4510596"/>
                <a:gd name="connsiteX6" fmla="*/ 3595218 w 4314279"/>
                <a:gd name="connsiteY6" fmla="*/ 0 h 4510596"/>
                <a:gd name="connsiteX7" fmla="*/ 4314279 w 4314279"/>
                <a:gd name="connsiteY7" fmla="*/ 719061 h 4510596"/>
                <a:gd name="connsiteX8" fmla="*/ 4314279 w 4314279"/>
                <a:gd name="connsiteY8" fmla="*/ 1169691 h 4510596"/>
                <a:gd name="connsiteX9" fmla="*/ 4314279 w 4314279"/>
                <a:gd name="connsiteY9" fmla="*/ 1589595 h 4510596"/>
                <a:gd name="connsiteX10" fmla="*/ 4314279 w 4314279"/>
                <a:gd name="connsiteY10" fmla="*/ 2040225 h 4510596"/>
                <a:gd name="connsiteX11" fmla="*/ 4314279 w 4314279"/>
                <a:gd name="connsiteY11" fmla="*/ 2521579 h 4510596"/>
                <a:gd name="connsiteX12" fmla="*/ 4314279 w 4314279"/>
                <a:gd name="connsiteY12" fmla="*/ 3033658 h 4510596"/>
                <a:gd name="connsiteX13" fmla="*/ 4314279 w 4314279"/>
                <a:gd name="connsiteY13" fmla="*/ 3791535 h 4510596"/>
                <a:gd name="connsiteX14" fmla="*/ 3595218 w 4314279"/>
                <a:gd name="connsiteY14" fmla="*/ 4510596 h 4510596"/>
                <a:gd name="connsiteX15" fmla="*/ 3019987 w 4314279"/>
                <a:gd name="connsiteY15" fmla="*/ 4510596 h 4510596"/>
                <a:gd name="connsiteX16" fmla="*/ 2415994 w 4314279"/>
                <a:gd name="connsiteY16" fmla="*/ 4510596 h 4510596"/>
                <a:gd name="connsiteX17" fmla="*/ 1869524 w 4314279"/>
                <a:gd name="connsiteY17" fmla="*/ 4510596 h 4510596"/>
                <a:gd name="connsiteX18" fmla="*/ 1265531 w 4314279"/>
                <a:gd name="connsiteY18" fmla="*/ 4510596 h 4510596"/>
                <a:gd name="connsiteX19" fmla="*/ 719061 w 4314279"/>
                <a:gd name="connsiteY19" fmla="*/ 4510596 h 4510596"/>
                <a:gd name="connsiteX20" fmla="*/ 0 w 4314279"/>
                <a:gd name="connsiteY20" fmla="*/ 3791535 h 4510596"/>
                <a:gd name="connsiteX21" fmla="*/ 0 w 4314279"/>
                <a:gd name="connsiteY21" fmla="*/ 3248731 h 4510596"/>
                <a:gd name="connsiteX22" fmla="*/ 0 w 4314279"/>
                <a:gd name="connsiteY22" fmla="*/ 2736652 h 4510596"/>
                <a:gd name="connsiteX23" fmla="*/ 0 w 4314279"/>
                <a:gd name="connsiteY23" fmla="*/ 2163124 h 4510596"/>
                <a:gd name="connsiteX24" fmla="*/ 0 w 4314279"/>
                <a:gd name="connsiteY24" fmla="*/ 1681770 h 4510596"/>
                <a:gd name="connsiteX25" fmla="*/ 0 w 4314279"/>
                <a:gd name="connsiteY25" fmla="*/ 1231140 h 4510596"/>
                <a:gd name="connsiteX26" fmla="*/ 0 w 4314279"/>
                <a:gd name="connsiteY26" fmla="*/ 719061 h 451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4279" h="4510596" fill="none" extrusionOk="0">
                  <a:moveTo>
                    <a:pt x="0" y="719061"/>
                  </a:moveTo>
                  <a:cubicBezTo>
                    <a:pt x="-4128" y="236284"/>
                    <a:pt x="420950" y="62379"/>
                    <a:pt x="719061" y="0"/>
                  </a:cubicBezTo>
                  <a:cubicBezTo>
                    <a:pt x="951243" y="-65383"/>
                    <a:pt x="1077367" y="5256"/>
                    <a:pt x="1265531" y="0"/>
                  </a:cubicBezTo>
                  <a:cubicBezTo>
                    <a:pt x="1453695" y="-5256"/>
                    <a:pt x="1517274" y="12098"/>
                    <a:pt x="1754478" y="0"/>
                  </a:cubicBezTo>
                  <a:cubicBezTo>
                    <a:pt x="1991682" y="-12098"/>
                    <a:pt x="2086489" y="27880"/>
                    <a:pt x="2358470" y="0"/>
                  </a:cubicBezTo>
                  <a:cubicBezTo>
                    <a:pt x="2630451" y="-27880"/>
                    <a:pt x="2752558" y="19721"/>
                    <a:pt x="2876179" y="0"/>
                  </a:cubicBezTo>
                  <a:cubicBezTo>
                    <a:pt x="2999800" y="-19721"/>
                    <a:pt x="3388898" y="65071"/>
                    <a:pt x="3595218" y="0"/>
                  </a:cubicBezTo>
                  <a:cubicBezTo>
                    <a:pt x="4018145" y="-112606"/>
                    <a:pt x="4290908" y="321182"/>
                    <a:pt x="4314279" y="719061"/>
                  </a:cubicBezTo>
                  <a:cubicBezTo>
                    <a:pt x="4361371" y="880968"/>
                    <a:pt x="4282941" y="1021772"/>
                    <a:pt x="4314279" y="1169691"/>
                  </a:cubicBezTo>
                  <a:cubicBezTo>
                    <a:pt x="4345617" y="1317610"/>
                    <a:pt x="4274198" y="1412213"/>
                    <a:pt x="4314279" y="1589595"/>
                  </a:cubicBezTo>
                  <a:cubicBezTo>
                    <a:pt x="4354360" y="1766977"/>
                    <a:pt x="4296232" y="1864255"/>
                    <a:pt x="4314279" y="2040225"/>
                  </a:cubicBezTo>
                  <a:cubicBezTo>
                    <a:pt x="4332326" y="2216195"/>
                    <a:pt x="4306855" y="2381245"/>
                    <a:pt x="4314279" y="2521579"/>
                  </a:cubicBezTo>
                  <a:cubicBezTo>
                    <a:pt x="4321703" y="2661913"/>
                    <a:pt x="4267298" y="2873134"/>
                    <a:pt x="4314279" y="3033658"/>
                  </a:cubicBezTo>
                  <a:cubicBezTo>
                    <a:pt x="4361260" y="3194182"/>
                    <a:pt x="4277760" y="3565031"/>
                    <a:pt x="4314279" y="3791535"/>
                  </a:cubicBezTo>
                  <a:cubicBezTo>
                    <a:pt x="4326662" y="4220489"/>
                    <a:pt x="4045745" y="4535439"/>
                    <a:pt x="3595218" y="4510596"/>
                  </a:cubicBezTo>
                  <a:cubicBezTo>
                    <a:pt x="3333339" y="4572489"/>
                    <a:pt x="3239522" y="4492726"/>
                    <a:pt x="3019987" y="4510596"/>
                  </a:cubicBezTo>
                  <a:cubicBezTo>
                    <a:pt x="2800452" y="4528466"/>
                    <a:pt x="2599790" y="4473871"/>
                    <a:pt x="2415994" y="4510596"/>
                  </a:cubicBezTo>
                  <a:cubicBezTo>
                    <a:pt x="2232198" y="4547321"/>
                    <a:pt x="1994962" y="4498639"/>
                    <a:pt x="1869524" y="4510596"/>
                  </a:cubicBezTo>
                  <a:cubicBezTo>
                    <a:pt x="1744086" y="4522553"/>
                    <a:pt x="1545514" y="4495811"/>
                    <a:pt x="1265531" y="4510596"/>
                  </a:cubicBezTo>
                  <a:cubicBezTo>
                    <a:pt x="985548" y="4525381"/>
                    <a:pt x="925210" y="4503639"/>
                    <a:pt x="719061" y="4510596"/>
                  </a:cubicBezTo>
                  <a:cubicBezTo>
                    <a:pt x="333372" y="4394988"/>
                    <a:pt x="24829" y="4115259"/>
                    <a:pt x="0" y="3791535"/>
                  </a:cubicBezTo>
                  <a:cubicBezTo>
                    <a:pt x="-27497" y="3677215"/>
                    <a:pt x="23495" y="3438375"/>
                    <a:pt x="0" y="3248731"/>
                  </a:cubicBezTo>
                  <a:cubicBezTo>
                    <a:pt x="-23495" y="3059087"/>
                    <a:pt x="31322" y="2842192"/>
                    <a:pt x="0" y="2736652"/>
                  </a:cubicBezTo>
                  <a:cubicBezTo>
                    <a:pt x="-31322" y="2631112"/>
                    <a:pt x="42224" y="2416098"/>
                    <a:pt x="0" y="2163124"/>
                  </a:cubicBezTo>
                  <a:cubicBezTo>
                    <a:pt x="-42224" y="1910150"/>
                    <a:pt x="42293" y="1831327"/>
                    <a:pt x="0" y="1681770"/>
                  </a:cubicBezTo>
                  <a:cubicBezTo>
                    <a:pt x="-42293" y="1532213"/>
                    <a:pt x="46386" y="1424273"/>
                    <a:pt x="0" y="1231140"/>
                  </a:cubicBezTo>
                  <a:cubicBezTo>
                    <a:pt x="-46386" y="1038007"/>
                    <a:pt x="44613" y="906143"/>
                    <a:pt x="0" y="719061"/>
                  </a:cubicBezTo>
                  <a:close/>
                </a:path>
                <a:path w="4314279" h="4510596" stroke="0" extrusionOk="0">
                  <a:moveTo>
                    <a:pt x="0" y="719061"/>
                  </a:moveTo>
                  <a:cubicBezTo>
                    <a:pt x="-81794" y="271483"/>
                    <a:pt x="282470" y="14812"/>
                    <a:pt x="719061" y="0"/>
                  </a:cubicBezTo>
                  <a:cubicBezTo>
                    <a:pt x="885012" y="-66831"/>
                    <a:pt x="1221118" y="67274"/>
                    <a:pt x="1351816" y="0"/>
                  </a:cubicBezTo>
                  <a:cubicBezTo>
                    <a:pt x="1482515" y="-67274"/>
                    <a:pt x="1680748" y="32876"/>
                    <a:pt x="1898285" y="0"/>
                  </a:cubicBezTo>
                  <a:cubicBezTo>
                    <a:pt x="2115822" y="-32876"/>
                    <a:pt x="2285621" y="27095"/>
                    <a:pt x="2415994" y="0"/>
                  </a:cubicBezTo>
                  <a:cubicBezTo>
                    <a:pt x="2546367" y="-27095"/>
                    <a:pt x="2719872" y="10776"/>
                    <a:pt x="3019987" y="0"/>
                  </a:cubicBezTo>
                  <a:cubicBezTo>
                    <a:pt x="3320102" y="-10776"/>
                    <a:pt x="3380224" y="26958"/>
                    <a:pt x="3595218" y="0"/>
                  </a:cubicBezTo>
                  <a:cubicBezTo>
                    <a:pt x="4023463" y="-50642"/>
                    <a:pt x="4285556" y="347177"/>
                    <a:pt x="4314279" y="719061"/>
                  </a:cubicBezTo>
                  <a:cubicBezTo>
                    <a:pt x="4340651" y="941572"/>
                    <a:pt x="4284038" y="1018546"/>
                    <a:pt x="4314279" y="1231140"/>
                  </a:cubicBezTo>
                  <a:cubicBezTo>
                    <a:pt x="4344520" y="1443734"/>
                    <a:pt x="4269666" y="1539724"/>
                    <a:pt x="4314279" y="1651045"/>
                  </a:cubicBezTo>
                  <a:cubicBezTo>
                    <a:pt x="4358892" y="1762367"/>
                    <a:pt x="4296150" y="1957446"/>
                    <a:pt x="4314279" y="2163124"/>
                  </a:cubicBezTo>
                  <a:cubicBezTo>
                    <a:pt x="4332408" y="2368802"/>
                    <a:pt x="4287858" y="2451093"/>
                    <a:pt x="4314279" y="2675203"/>
                  </a:cubicBezTo>
                  <a:cubicBezTo>
                    <a:pt x="4340700" y="2899313"/>
                    <a:pt x="4282992" y="2960336"/>
                    <a:pt x="4314279" y="3156557"/>
                  </a:cubicBezTo>
                  <a:cubicBezTo>
                    <a:pt x="4345566" y="3352778"/>
                    <a:pt x="4262301" y="3538159"/>
                    <a:pt x="4314279" y="3791535"/>
                  </a:cubicBezTo>
                  <a:cubicBezTo>
                    <a:pt x="4379835" y="4107278"/>
                    <a:pt x="3906856" y="4477548"/>
                    <a:pt x="3595218" y="4510596"/>
                  </a:cubicBezTo>
                  <a:cubicBezTo>
                    <a:pt x="3329416" y="4530470"/>
                    <a:pt x="3219213" y="4482949"/>
                    <a:pt x="3019987" y="4510596"/>
                  </a:cubicBezTo>
                  <a:cubicBezTo>
                    <a:pt x="2820761" y="4538243"/>
                    <a:pt x="2626440" y="4488113"/>
                    <a:pt x="2387232" y="4510596"/>
                  </a:cubicBezTo>
                  <a:cubicBezTo>
                    <a:pt x="2148025" y="4533079"/>
                    <a:pt x="2081311" y="4468418"/>
                    <a:pt x="1812001" y="4510596"/>
                  </a:cubicBezTo>
                  <a:cubicBezTo>
                    <a:pt x="1542691" y="4552774"/>
                    <a:pt x="1563171" y="4488793"/>
                    <a:pt x="1323054" y="4510596"/>
                  </a:cubicBezTo>
                  <a:cubicBezTo>
                    <a:pt x="1082937" y="4532399"/>
                    <a:pt x="888392" y="4494993"/>
                    <a:pt x="719061" y="4510596"/>
                  </a:cubicBezTo>
                  <a:cubicBezTo>
                    <a:pt x="376716" y="4478101"/>
                    <a:pt x="-10045" y="4204608"/>
                    <a:pt x="0" y="3791535"/>
                  </a:cubicBezTo>
                  <a:cubicBezTo>
                    <a:pt x="-18653" y="3565661"/>
                    <a:pt x="30868" y="3467651"/>
                    <a:pt x="0" y="3310181"/>
                  </a:cubicBezTo>
                  <a:cubicBezTo>
                    <a:pt x="-30868" y="3152711"/>
                    <a:pt x="11036" y="3016230"/>
                    <a:pt x="0" y="2798102"/>
                  </a:cubicBezTo>
                  <a:cubicBezTo>
                    <a:pt x="-11036" y="2579974"/>
                    <a:pt x="46835" y="2556103"/>
                    <a:pt x="0" y="2378197"/>
                  </a:cubicBezTo>
                  <a:cubicBezTo>
                    <a:pt x="-46835" y="2200292"/>
                    <a:pt x="4122" y="2154168"/>
                    <a:pt x="0" y="1958292"/>
                  </a:cubicBezTo>
                  <a:cubicBezTo>
                    <a:pt x="-4122" y="1762416"/>
                    <a:pt x="25146" y="1580694"/>
                    <a:pt x="0" y="1446213"/>
                  </a:cubicBezTo>
                  <a:cubicBezTo>
                    <a:pt x="-25146" y="1311732"/>
                    <a:pt x="15811" y="1066566"/>
                    <a:pt x="0" y="719061"/>
                  </a:cubicBezTo>
                  <a:close/>
                </a:path>
              </a:pathLst>
            </a:custGeom>
            <a:solidFill>
              <a:srgbClr val="F5DBE4">
                <a:alpha val="55000"/>
              </a:srgbClr>
            </a:solidFill>
            <a:ln w="28575">
              <a:solidFill>
                <a:srgbClr val="C53A6A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E764F1-0089-56B5-6DD1-A8515C2E8126}"/>
                </a:ext>
              </a:extLst>
            </p:cNvPr>
            <p:cNvSpPr/>
            <p:nvPr/>
          </p:nvSpPr>
          <p:spPr>
            <a:xfrm>
              <a:off x="1942980" y="2455157"/>
              <a:ext cx="3684635" cy="354015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For the tsm restart test, the clear winner is Linux.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Here are the average restart times: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Linux (AMD): 320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Linux (Intel): 329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Windows (AMD): 521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Windows (Intel): 540 seconds</a:t>
              </a:r>
            </a:p>
            <a:p>
              <a:pPr algn="ctr">
                <a:lnSpc>
                  <a:spcPct val="150000"/>
                </a:lnSpc>
              </a:pPr>
              <a:endParaRPr lang="en-MY"/>
            </a:p>
          </p:txBody>
        </p:sp>
      </p:grpSp>
      <p:pic>
        <p:nvPicPr>
          <p:cNvPr id="3074" name="Picture 2" descr="MetamaX | Coatings | Hydraulics » Operating efficiency">
            <a:extLst>
              <a:ext uri="{FF2B5EF4-FFF2-40B4-BE49-F238E27FC236}">
                <a16:creationId xmlns:a16="http://schemas.microsoft.com/office/drawing/2014/main" id="{06A43AA9-9DB3-4C61-746F-E0CE586B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097" y="1854053"/>
            <a:ext cx="3161578" cy="2371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F49556-6CD2-974A-F594-DCE5F316B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7" y="-1459906"/>
            <a:ext cx="1062334" cy="1062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8F8FEB-3A1C-AB8A-48F1-8909B46FB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014" y="-1628113"/>
            <a:ext cx="1398747" cy="139874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720B22-C710-F13A-7978-F81B8608EFF7}"/>
              </a:ext>
            </a:extLst>
          </p:cNvPr>
          <p:cNvSpPr/>
          <p:nvPr/>
        </p:nvSpPr>
        <p:spPr>
          <a:xfrm>
            <a:off x="-13700628" y="1810546"/>
            <a:ext cx="4771498" cy="4536664"/>
          </a:xfrm>
          <a:prstGeom prst="roundRect">
            <a:avLst/>
          </a:pr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681721"/>
                      <a:gd name="connsiteY0" fmla="*/ 756126 h 4536664"/>
                      <a:gd name="connsiteX1" fmla="*/ 756126 w 8681721"/>
                      <a:gd name="connsiteY1" fmla="*/ 0 h 4536664"/>
                      <a:gd name="connsiteX2" fmla="*/ 1138498 w 8681721"/>
                      <a:gd name="connsiteY2" fmla="*/ 0 h 4536664"/>
                      <a:gd name="connsiteX3" fmla="*/ 1664259 w 8681721"/>
                      <a:gd name="connsiteY3" fmla="*/ 0 h 4536664"/>
                      <a:gd name="connsiteX4" fmla="*/ 2333409 w 8681721"/>
                      <a:gd name="connsiteY4" fmla="*/ 0 h 4536664"/>
                      <a:gd name="connsiteX5" fmla="*/ 2787476 w 8681721"/>
                      <a:gd name="connsiteY5" fmla="*/ 0 h 4536664"/>
                      <a:gd name="connsiteX6" fmla="*/ 3384931 w 8681721"/>
                      <a:gd name="connsiteY6" fmla="*/ 0 h 4536664"/>
                      <a:gd name="connsiteX7" fmla="*/ 3767303 w 8681721"/>
                      <a:gd name="connsiteY7" fmla="*/ 0 h 4536664"/>
                      <a:gd name="connsiteX8" fmla="*/ 4508148 w 8681721"/>
                      <a:gd name="connsiteY8" fmla="*/ 0 h 4536664"/>
                      <a:gd name="connsiteX9" fmla="*/ 5105604 w 8681721"/>
                      <a:gd name="connsiteY9" fmla="*/ 0 h 4536664"/>
                      <a:gd name="connsiteX10" fmla="*/ 5846449 w 8681721"/>
                      <a:gd name="connsiteY10" fmla="*/ 0 h 4536664"/>
                      <a:gd name="connsiteX11" fmla="*/ 6372210 w 8681721"/>
                      <a:gd name="connsiteY11" fmla="*/ 0 h 4536664"/>
                      <a:gd name="connsiteX12" fmla="*/ 6826276 w 8681721"/>
                      <a:gd name="connsiteY12" fmla="*/ 0 h 4536664"/>
                      <a:gd name="connsiteX13" fmla="*/ 7925595 w 8681721"/>
                      <a:gd name="connsiteY13" fmla="*/ 0 h 4536664"/>
                      <a:gd name="connsiteX14" fmla="*/ 8681721 w 8681721"/>
                      <a:gd name="connsiteY14" fmla="*/ 756126 h 4536664"/>
                      <a:gd name="connsiteX15" fmla="*/ 8681721 w 8681721"/>
                      <a:gd name="connsiteY15" fmla="*/ 1260195 h 4536664"/>
                      <a:gd name="connsiteX16" fmla="*/ 8681721 w 8681721"/>
                      <a:gd name="connsiteY16" fmla="*/ 1824752 h 4536664"/>
                      <a:gd name="connsiteX17" fmla="*/ 8681721 w 8681721"/>
                      <a:gd name="connsiteY17" fmla="*/ 2359064 h 4536664"/>
                      <a:gd name="connsiteX18" fmla="*/ 8681721 w 8681721"/>
                      <a:gd name="connsiteY18" fmla="*/ 2802645 h 4536664"/>
                      <a:gd name="connsiteX19" fmla="*/ 8681721 w 8681721"/>
                      <a:gd name="connsiteY19" fmla="*/ 3336958 h 4536664"/>
                      <a:gd name="connsiteX20" fmla="*/ 8681721 w 8681721"/>
                      <a:gd name="connsiteY20" fmla="*/ 3780538 h 4536664"/>
                      <a:gd name="connsiteX21" fmla="*/ 7925595 w 8681721"/>
                      <a:gd name="connsiteY21" fmla="*/ 4536664 h 4536664"/>
                      <a:gd name="connsiteX22" fmla="*/ 7399834 w 8681721"/>
                      <a:gd name="connsiteY22" fmla="*/ 4536664 h 4536664"/>
                      <a:gd name="connsiteX23" fmla="*/ 6945768 w 8681721"/>
                      <a:gd name="connsiteY23" fmla="*/ 4536664 h 4536664"/>
                      <a:gd name="connsiteX24" fmla="*/ 6348312 w 8681721"/>
                      <a:gd name="connsiteY24" fmla="*/ 4536664 h 4536664"/>
                      <a:gd name="connsiteX25" fmla="*/ 5750856 w 8681721"/>
                      <a:gd name="connsiteY25" fmla="*/ 4536664 h 4536664"/>
                      <a:gd name="connsiteX26" fmla="*/ 5225095 w 8681721"/>
                      <a:gd name="connsiteY26" fmla="*/ 4536664 h 4536664"/>
                      <a:gd name="connsiteX27" fmla="*/ 4484250 w 8681721"/>
                      <a:gd name="connsiteY27" fmla="*/ 4536664 h 4536664"/>
                      <a:gd name="connsiteX28" fmla="*/ 4030184 w 8681721"/>
                      <a:gd name="connsiteY28" fmla="*/ 4536664 h 4536664"/>
                      <a:gd name="connsiteX29" fmla="*/ 3289338 w 8681721"/>
                      <a:gd name="connsiteY29" fmla="*/ 4536664 h 4536664"/>
                      <a:gd name="connsiteX30" fmla="*/ 2835272 w 8681721"/>
                      <a:gd name="connsiteY30" fmla="*/ 4536664 h 4536664"/>
                      <a:gd name="connsiteX31" fmla="*/ 2166122 w 8681721"/>
                      <a:gd name="connsiteY31" fmla="*/ 4536664 h 4536664"/>
                      <a:gd name="connsiteX32" fmla="*/ 1425276 w 8681721"/>
                      <a:gd name="connsiteY32" fmla="*/ 4536664 h 4536664"/>
                      <a:gd name="connsiteX33" fmla="*/ 756126 w 8681721"/>
                      <a:gd name="connsiteY33" fmla="*/ 4536664 h 4536664"/>
                      <a:gd name="connsiteX34" fmla="*/ 0 w 8681721"/>
                      <a:gd name="connsiteY34" fmla="*/ 3780538 h 4536664"/>
                      <a:gd name="connsiteX35" fmla="*/ 0 w 8681721"/>
                      <a:gd name="connsiteY35" fmla="*/ 3306713 h 4536664"/>
                      <a:gd name="connsiteX36" fmla="*/ 0 w 8681721"/>
                      <a:gd name="connsiteY36" fmla="*/ 2802645 h 4536664"/>
                      <a:gd name="connsiteX37" fmla="*/ 0 w 8681721"/>
                      <a:gd name="connsiteY37" fmla="*/ 2328820 h 4536664"/>
                      <a:gd name="connsiteX38" fmla="*/ 0 w 8681721"/>
                      <a:gd name="connsiteY38" fmla="*/ 1854996 h 4536664"/>
                      <a:gd name="connsiteX39" fmla="*/ 0 w 8681721"/>
                      <a:gd name="connsiteY39" fmla="*/ 1381171 h 4536664"/>
                      <a:gd name="connsiteX40" fmla="*/ 0 w 8681721"/>
                      <a:gd name="connsiteY40" fmla="*/ 756126 h 45366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8681721" h="4536664" fill="none" extrusionOk="0">
                        <a:moveTo>
                          <a:pt x="0" y="756126"/>
                        </a:moveTo>
                        <a:cubicBezTo>
                          <a:pt x="-6723" y="326521"/>
                          <a:pt x="230532" y="50192"/>
                          <a:pt x="756126" y="0"/>
                        </a:cubicBezTo>
                        <a:cubicBezTo>
                          <a:pt x="872684" y="-30837"/>
                          <a:pt x="1056237" y="23807"/>
                          <a:pt x="1138498" y="0"/>
                        </a:cubicBezTo>
                        <a:cubicBezTo>
                          <a:pt x="1220759" y="-23807"/>
                          <a:pt x="1407741" y="11968"/>
                          <a:pt x="1664259" y="0"/>
                        </a:cubicBezTo>
                        <a:cubicBezTo>
                          <a:pt x="1920777" y="-11968"/>
                          <a:pt x="2139548" y="70184"/>
                          <a:pt x="2333409" y="0"/>
                        </a:cubicBezTo>
                        <a:cubicBezTo>
                          <a:pt x="2527270" y="-70184"/>
                          <a:pt x="2618570" y="32308"/>
                          <a:pt x="2787476" y="0"/>
                        </a:cubicBezTo>
                        <a:cubicBezTo>
                          <a:pt x="2956382" y="-32308"/>
                          <a:pt x="3123608" y="31544"/>
                          <a:pt x="3384931" y="0"/>
                        </a:cubicBezTo>
                        <a:cubicBezTo>
                          <a:pt x="3646254" y="-31544"/>
                          <a:pt x="3623940" y="6522"/>
                          <a:pt x="3767303" y="0"/>
                        </a:cubicBezTo>
                        <a:cubicBezTo>
                          <a:pt x="3910666" y="-6522"/>
                          <a:pt x="4211091" y="61296"/>
                          <a:pt x="4508148" y="0"/>
                        </a:cubicBezTo>
                        <a:cubicBezTo>
                          <a:pt x="4805206" y="-61296"/>
                          <a:pt x="4984853" y="18282"/>
                          <a:pt x="5105604" y="0"/>
                        </a:cubicBezTo>
                        <a:cubicBezTo>
                          <a:pt x="5226355" y="-18282"/>
                          <a:pt x="5479232" y="17802"/>
                          <a:pt x="5846449" y="0"/>
                        </a:cubicBezTo>
                        <a:cubicBezTo>
                          <a:pt x="6213666" y="-17802"/>
                          <a:pt x="6168037" y="47481"/>
                          <a:pt x="6372210" y="0"/>
                        </a:cubicBezTo>
                        <a:cubicBezTo>
                          <a:pt x="6576383" y="-47481"/>
                          <a:pt x="6599317" y="30769"/>
                          <a:pt x="6826276" y="0"/>
                        </a:cubicBezTo>
                        <a:cubicBezTo>
                          <a:pt x="7053235" y="-30769"/>
                          <a:pt x="7435686" y="26852"/>
                          <a:pt x="7925595" y="0"/>
                        </a:cubicBezTo>
                        <a:cubicBezTo>
                          <a:pt x="8315671" y="9654"/>
                          <a:pt x="8679784" y="241842"/>
                          <a:pt x="8681721" y="756126"/>
                        </a:cubicBezTo>
                        <a:cubicBezTo>
                          <a:pt x="8696462" y="872219"/>
                          <a:pt x="8659960" y="1128679"/>
                          <a:pt x="8681721" y="1260195"/>
                        </a:cubicBezTo>
                        <a:cubicBezTo>
                          <a:pt x="8703482" y="1391711"/>
                          <a:pt x="8658661" y="1595985"/>
                          <a:pt x="8681721" y="1824752"/>
                        </a:cubicBezTo>
                        <a:cubicBezTo>
                          <a:pt x="8704781" y="2053519"/>
                          <a:pt x="8672195" y="2094943"/>
                          <a:pt x="8681721" y="2359064"/>
                        </a:cubicBezTo>
                        <a:cubicBezTo>
                          <a:pt x="8691247" y="2623185"/>
                          <a:pt x="8645628" y="2615442"/>
                          <a:pt x="8681721" y="2802645"/>
                        </a:cubicBezTo>
                        <a:cubicBezTo>
                          <a:pt x="8717814" y="2989848"/>
                          <a:pt x="8670073" y="3209727"/>
                          <a:pt x="8681721" y="3336958"/>
                        </a:cubicBezTo>
                        <a:cubicBezTo>
                          <a:pt x="8693369" y="3464189"/>
                          <a:pt x="8645560" y="3618316"/>
                          <a:pt x="8681721" y="3780538"/>
                        </a:cubicBezTo>
                        <a:cubicBezTo>
                          <a:pt x="8595966" y="4218739"/>
                          <a:pt x="8348680" y="4551717"/>
                          <a:pt x="7925595" y="4536664"/>
                        </a:cubicBezTo>
                        <a:cubicBezTo>
                          <a:pt x="7733833" y="4575276"/>
                          <a:pt x="7568966" y="4509329"/>
                          <a:pt x="7399834" y="4536664"/>
                        </a:cubicBezTo>
                        <a:cubicBezTo>
                          <a:pt x="7230702" y="4563999"/>
                          <a:pt x="7112569" y="4504959"/>
                          <a:pt x="6945768" y="4536664"/>
                        </a:cubicBezTo>
                        <a:cubicBezTo>
                          <a:pt x="6778967" y="4568369"/>
                          <a:pt x="6588776" y="4525224"/>
                          <a:pt x="6348312" y="4536664"/>
                        </a:cubicBezTo>
                        <a:cubicBezTo>
                          <a:pt x="6107848" y="4548104"/>
                          <a:pt x="5951513" y="4519014"/>
                          <a:pt x="5750856" y="4536664"/>
                        </a:cubicBezTo>
                        <a:cubicBezTo>
                          <a:pt x="5550199" y="4554314"/>
                          <a:pt x="5349233" y="4515739"/>
                          <a:pt x="5225095" y="4536664"/>
                        </a:cubicBezTo>
                        <a:cubicBezTo>
                          <a:pt x="5100957" y="4557589"/>
                          <a:pt x="4845787" y="4494296"/>
                          <a:pt x="4484250" y="4536664"/>
                        </a:cubicBezTo>
                        <a:cubicBezTo>
                          <a:pt x="4122714" y="4579032"/>
                          <a:pt x="4181850" y="4482273"/>
                          <a:pt x="4030184" y="4536664"/>
                        </a:cubicBezTo>
                        <a:cubicBezTo>
                          <a:pt x="3878518" y="4591055"/>
                          <a:pt x="3506063" y="4509566"/>
                          <a:pt x="3289338" y="4536664"/>
                        </a:cubicBezTo>
                        <a:cubicBezTo>
                          <a:pt x="3072613" y="4563762"/>
                          <a:pt x="2989667" y="4516597"/>
                          <a:pt x="2835272" y="4536664"/>
                        </a:cubicBezTo>
                        <a:cubicBezTo>
                          <a:pt x="2680877" y="4556731"/>
                          <a:pt x="2487396" y="4503232"/>
                          <a:pt x="2166122" y="4536664"/>
                        </a:cubicBezTo>
                        <a:cubicBezTo>
                          <a:pt x="1844848" y="4570096"/>
                          <a:pt x="1609949" y="4505829"/>
                          <a:pt x="1425276" y="4536664"/>
                        </a:cubicBezTo>
                        <a:cubicBezTo>
                          <a:pt x="1240603" y="4567499"/>
                          <a:pt x="1037658" y="4493978"/>
                          <a:pt x="756126" y="4536664"/>
                        </a:cubicBezTo>
                        <a:cubicBezTo>
                          <a:pt x="340148" y="4557345"/>
                          <a:pt x="-84745" y="4166299"/>
                          <a:pt x="0" y="3780538"/>
                        </a:cubicBezTo>
                        <a:cubicBezTo>
                          <a:pt x="-52203" y="3648874"/>
                          <a:pt x="37547" y="3518713"/>
                          <a:pt x="0" y="3306713"/>
                        </a:cubicBezTo>
                        <a:cubicBezTo>
                          <a:pt x="-37547" y="3094713"/>
                          <a:pt x="44378" y="3017057"/>
                          <a:pt x="0" y="2802645"/>
                        </a:cubicBezTo>
                        <a:cubicBezTo>
                          <a:pt x="-44378" y="2588233"/>
                          <a:pt x="21972" y="2560187"/>
                          <a:pt x="0" y="2328820"/>
                        </a:cubicBezTo>
                        <a:cubicBezTo>
                          <a:pt x="-21972" y="2097453"/>
                          <a:pt x="27704" y="1993914"/>
                          <a:pt x="0" y="1854996"/>
                        </a:cubicBezTo>
                        <a:cubicBezTo>
                          <a:pt x="-27704" y="1716078"/>
                          <a:pt x="38269" y="1559990"/>
                          <a:pt x="0" y="1381171"/>
                        </a:cubicBezTo>
                        <a:cubicBezTo>
                          <a:pt x="-38269" y="1202353"/>
                          <a:pt x="23667" y="995973"/>
                          <a:pt x="0" y="756126"/>
                        </a:cubicBezTo>
                        <a:close/>
                      </a:path>
                      <a:path w="8681721" h="4536664" stroke="0" extrusionOk="0">
                        <a:moveTo>
                          <a:pt x="0" y="756126"/>
                        </a:moveTo>
                        <a:cubicBezTo>
                          <a:pt x="-12727" y="330679"/>
                          <a:pt x="328915" y="3608"/>
                          <a:pt x="756126" y="0"/>
                        </a:cubicBezTo>
                        <a:cubicBezTo>
                          <a:pt x="1014396" y="-31364"/>
                          <a:pt x="1214010" y="68218"/>
                          <a:pt x="1496971" y="0"/>
                        </a:cubicBezTo>
                        <a:cubicBezTo>
                          <a:pt x="1779932" y="-68218"/>
                          <a:pt x="1912549" y="48741"/>
                          <a:pt x="2022732" y="0"/>
                        </a:cubicBezTo>
                        <a:cubicBezTo>
                          <a:pt x="2132915" y="-48741"/>
                          <a:pt x="2314333" y="28034"/>
                          <a:pt x="2476799" y="0"/>
                        </a:cubicBezTo>
                        <a:cubicBezTo>
                          <a:pt x="2639265" y="-28034"/>
                          <a:pt x="2980421" y="70979"/>
                          <a:pt x="3145949" y="0"/>
                        </a:cubicBezTo>
                        <a:cubicBezTo>
                          <a:pt x="3311477" y="-70979"/>
                          <a:pt x="3508213" y="31899"/>
                          <a:pt x="3671710" y="0"/>
                        </a:cubicBezTo>
                        <a:cubicBezTo>
                          <a:pt x="3835207" y="-31899"/>
                          <a:pt x="4058876" y="73664"/>
                          <a:pt x="4412555" y="0"/>
                        </a:cubicBezTo>
                        <a:cubicBezTo>
                          <a:pt x="4766235" y="-73664"/>
                          <a:pt x="4729459" y="24497"/>
                          <a:pt x="4866622" y="0"/>
                        </a:cubicBezTo>
                        <a:cubicBezTo>
                          <a:pt x="5003785" y="-24497"/>
                          <a:pt x="5324590" y="42513"/>
                          <a:pt x="5607467" y="0"/>
                        </a:cubicBezTo>
                        <a:cubicBezTo>
                          <a:pt x="5890345" y="-42513"/>
                          <a:pt x="5898489" y="20517"/>
                          <a:pt x="5989838" y="0"/>
                        </a:cubicBezTo>
                        <a:cubicBezTo>
                          <a:pt x="6081187" y="-20517"/>
                          <a:pt x="6397397" y="61659"/>
                          <a:pt x="6587294" y="0"/>
                        </a:cubicBezTo>
                        <a:cubicBezTo>
                          <a:pt x="6777191" y="-61659"/>
                          <a:pt x="7043333" y="66751"/>
                          <a:pt x="7184750" y="0"/>
                        </a:cubicBezTo>
                        <a:cubicBezTo>
                          <a:pt x="7326167" y="-66751"/>
                          <a:pt x="7715143" y="770"/>
                          <a:pt x="7925595" y="0"/>
                        </a:cubicBezTo>
                        <a:cubicBezTo>
                          <a:pt x="8357013" y="16930"/>
                          <a:pt x="8761704" y="268499"/>
                          <a:pt x="8681721" y="756126"/>
                        </a:cubicBezTo>
                        <a:cubicBezTo>
                          <a:pt x="8727112" y="857063"/>
                          <a:pt x="8625193" y="1020320"/>
                          <a:pt x="8681721" y="1260195"/>
                        </a:cubicBezTo>
                        <a:cubicBezTo>
                          <a:pt x="8738249" y="1500070"/>
                          <a:pt x="8641005" y="1588089"/>
                          <a:pt x="8681721" y="1764263"/>
                        </a:cubicBezTo>
                        <a:cubicBezTo>
                          <a:pt x="8722437" y="1940437"/>
                          <a:pt x="8673184" y="2197122"/>
                          <a:pt x="8681721" y="2328820"/>
                        </a:cubicBezTo>
                        <a:cubicBezTo>
                          <a:pt x="8690258" y="2460518"/>
                          <a:pt x="8658628" y="2691733"/>
                          <a:pt x="8681721" y="2832889"/>
                        </a:cubicBezTo>
                        <a:cubicBezTo>
                          <a:pt x="8704814" y="2974045"/>
                          <a:pt x="8681292" y="3089622"/>
                          <a:pt x="8681721" y="3246225"/>
                        </a:cubicBezTo>
                        <a:cubicBezTo>
                          <a:pt x="8682150" y="3402828"/>
                          <a:pt x="8670216" y="3599203"/>
                          <a:pt x="8681721" y="3780538"/>
                        </a:cubicBezTo>
                        <a:cubicBezTo>
                          <a:pt x="8727734" y="4170842"/>
                          <a:pt x="8331755" y="4554820"/>
                          <a:pt x="7925595" y="4536664"/>
                        </a:cubicBezTo>
                        <a:cubicBezTo>
                          <a:pt x="7754776" y="4588295"/>
                          <a:pt x="7611396" y="4521538"/>
                          <a:pt x="7399834" y="4536664"/>
                        </a:cubicBezTo>
                        <a:cubicBezTo>
                          <a:pt x="7188272" y="4551790"/>
                          <a:pt x="6999981" y="4477636"/>
                          <a:pt x="6802378" y="4536664"/>
                        </a:cubicBezTo>
                        <a:cubicBezTo>
                          <a:pt x="6604775" y="4595692"/>
                          <a:pt x="6503231" y="4530282"/>
                          <a:pt x="6420007" y="4536664"/>
                        </a:cubicBezTo>
                        <a:cubicBezTo>
                          <a:pt x="6336783" y="4543046"/>
                          <a:pt x="6147639" y="4514518"/>
                          <a:pt x="6037635" y="4536664"/>
                        </a:cubicBezTo>
                        <a:cubicBezTo>
                          <a:pt x="5927631" y="4558810"/>
                          <a:pt x="5618674" y="4473363"/>
                          <a:pt x="5440179" y="4536664"/>
                        </a:cubicBezTo>
                        <a:cubicBezTo>
                          <a:pt x="5261684" y="4599965"/>
                          <a:pt x="5143336" y="4536146"/>
                          <a:pt x="4986113" y="4536664"/>
                        </a:cubicBezTo>
                        <a:cubicBezTo>
                          <a:pt x="4828890" y="4537182"/>
                          <a:pt x="4644727" y="4486653"/>
                          <a:pt x="4316962" y="4536664"/>
                        </a:cubicBezTo>
                        <a:cubicBezTo>
                          <a:pt x="3989197" y="4586675"/>
                          <a:pt x="3974462" y="4501259"/>
                          <a:pt x="3862896" y="4536664"/>
                        </a:cubicBezTo>
                        <a:cubicBezTo>
                          <a:pt x="3751330" y="4572069"/>
                          <a:pt x="3498434" y="4526169"/>
                          <a:pt x="3193745" y="4536664"/>
                        </a:cubicBezTo>
                        <a:cubicBezTo>
                          <a:pt x="2889056" y="4547159"/>
                          <a:pt x="2974583" y="4508642"/>
                          <a:pt x="2811374" y="4536664"/>
                        </a:cubicBezTo>
                        <a:cubicBezTo>
                          <a:pt x="2648165" y="4564686"/>
                          <a:pt x="2291623" y="4524799"/>
                          <a:pt x="2142223" y="4536664"/>
                        </a:cubicBezTo>
                        <a:cubicBezTo>
                          <a:pt x="1992823" y="4548529"/>
                          <a:pt x="1871950" y="4521384"/>
                          <a:pt x="1688157" y="4536664"/>
                        </a:cubicBezTo>
                        <a:cubicBezTo>
                          <a:pt x="1504364" y="4551944"/>
                          <a:pt x="1473143" y="4490964"/>
                          <a:pt x="1305785" y="4536664"/>
                        </a:cubicBezTo>
                        <a:cubicBezTo>
                          <a:pt x="1138427" y="4582364"/>
                          <a:pt x="1015174" y="4502432"/>
                          <a:pt x="756126" y="4536664"/>
                        </a:cubicBezTo>
                        <a:cubicBezTo>
                          <a:pt x="310737" y="4640662"/>
                          <a:pt x="19526" y="4203736"/>
                          <a:pt x="0" y="3780538"/>
                        </a:cubicBezTo>
                        <a:cubicBezTo>
                          <a:pt x="-41480" y="3654326"/>
                          <a:pt x="31657" y="3478072"/>
                          <a:pt x="0" y="3246225"/>
                        </a:cubicBezTo>
                        <a:cubicBezTo>
                          <a:pt x="-31657" y="3014378"/>
                          <a:pt x="49842" y="2982850"/>
                          <a:pt x="0" y="2802645"/>
                        </a:cubicBezTo>
                        <a:cubicBezTo>
                          <a:pt x="-49842" y="2622440"/>
                          <a:pt x="1588" y="2461421"/>
                          <a:pt x="0" y="2328820"/>
                        </a:cubicBezTo>
                        <a:cubicBezTo>
                          <a:pt x="-1588" y="2196219"/>
                          <a:pt x="53112" y="1954254"/>
                          <a:pt x="0" y="1824752"/>
                        </a:cubicBezTo>
                        <a:cubicBezTo>
                          <a:pt x="-53112" y="1695250"/>
                          <a:pt x="9207" y="1483383"/>
                          <a:pt x="0" y="1381171"/>
                        </a:cubicBezTo>
                        <a:cubicBezTo>
                          <a:pt x="-9207" y="1278959"/>
                          <a:pt x="12265" y="1040138"/>
                          <a:pt x="0" y="75612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>
                <a:solidFill>
                  <a:schemeClr val="tx1"/>
                </a:solidFill>
                <a:latin typeface="Comic Sans MS" panose="030F0702030302020204" pitchFamily="66" charset="0"/>
              </a:rPr>
              <a:t>Privileges</a:t>
            </a:r>
          </a:p>
          <a:p>
            <a:endParaRPr lang="en-US" b="1" u="sng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u="sng">
                <a:solidFill>
                  <a:schemeClr val="tx1"/>
                </a:solidFill>
                <a:latin typeface="Comic Sans MS" panose="030F0702030302020204" pitchFamily="66" charset="0"/>
              </a:rPr>
              <a:t>Linux: </a:t>
            </a:r>
          </a:p>
          <a:p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Linux has clearly defined privileges at multiple levels, thereby restricting access.</a:t>
            </a:r>
          </a:p>
          <a:p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u="sng">
                <a:solidFill>
                  <a:schemeClr val="tx1"/>
                </a:solidFill>
                <a:latin typeface="Comic Sans MS" panose="030F0702030302020204" pitchFamily="66" charset="0"/>
              </a:rPr>
              <a:t>Windows: </a:t>
            </a:r>
          </a:p>
          <a:p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In Windows, the users have full admin access over the accounts. Thus, when a virus attacks the system, it quickly corrupts the whole system.</a:t>
            </a:r>
            <a:endParaRPr lang="en-MY" sz="16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5" name="Picture 4" descr="How Should APIs Adopt a 'Least Privilege' Security Model? | Nordic APIs |">
            <a:extLst>
              <a:ext uri="{FF2B5EF4-FFF2-40B4-BE49-F238E27FC236}">
                <a16:creationId xmlns:a16="http://schemas.microsoft.com/office/drawing/2014/main" id="{8C93D64E-6BDD-9A91-3BED-72F1538C6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1" r="16256"/>
          <a:stretch/>
        </p:blipFill>
        <p:spPr bwMode="auto">
          <a:xfrm>
            <a:off x="-21861340" y="2308526"/>
            <a:ext cx="4198049" cy="354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110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A03F4A-4F2B-A06E-2C6E-72F815CFB762}"/>
              </a:ext>
            </a:extLst>
          </p:cNvPr>
          <p:cNvCxnSpPr>
            <a:cxnSpLocks/>
          </p:cNvCxnSpPr>
          <p:nvPr/>
        </p:nvCxnSpPr>
        <p:spPr>
          <a:xfrm>
            <a:off x="2376656" y="1398380"/>
            <a:ext cx="7438684" cy="0"/>
          </a:xfrm>
          <a:prstGeom prst="line">
            <a:avLst/>
          </a:prstGeom>
          <a:ln w="57150">
            <a:solidFill>
              <a:srgbClr val="BD034A">
                <a:alpha val="67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0C7A8-506B-7171-3628-73A51E693FFA}"/>
              </a:ext>
            </a:extLst>
          </p:cNvPr>
          <p:cNvSpPr/>
          <p:nvPr/>
        </p:nvSpPr>
        <p:spPr>
          <a:xfrm>
            <a:off x="2637411" y="536856"/>
            <a:ext cx="6917175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Operating Performance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2B026-FF22-BE27-66EA-69C8D9BF46F6}"/>
              </a:ext>
            </a:extLst>
          </p:cNvPr>
          <p:cNvSpPr/>
          <p:nvPr/>
        </p:nvSpPr>
        <p:spPr>
          <a:xfrm>
            <a:off x="15906371" y="526696"/>
            <a:ext cx="6917175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Market Compatibility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253691-214C-1F83-60BB-A980330E0595}"/>
              </a:ext>
            </a:extLst>
          </p:cNvPr>
          <p:cNvGrpSpPr/>
          <p:nvPr/>
        </p:nvGrpSpPr>
        <p:grpSpPr>
          <a:xfrm>
            <a:off x="6445541" y="1810548"/>
            <a:ext cx="4633061" cy="4417530"/>
            <a:chOff x="1566404" y="1810546"/>
            <a:chExt cx="4314279" cy="451059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A34630A-B6CE-29C7-9880-3014980FC24F}"/>
                </a:ext>
              </a:extLst>
            </p:cNvPr>
            <p:cNvSpPr/>
            <p:nvPr/>
          </p:nvSpPr>
          <p:spPr>
            <a:xfrm>
              <a:off x="1566404" y="1810546"/>
              <a:ext cx="4314279" cy="4510596"/>
            </a:xfrm>
            <a:custGeom>
              <a:avLst/>
              <a:gdLst>
                <a:gd name="connsiteX0" fmla="*/ 0 w 4314279"/>
                <a:gd name="connsiteY0" fmla="*/ 719061 h 4510596"/>
                <a:gd name="connsiteX1" fmla="*/ 719061 w 4314279"/>
                <a:gd name="connsiteY1" fmla="*/ 0 h 4510596"/>
                <a:gd name="connsiteX2" fmla="*/ 1265531 w 4314279"/>
                <a:gd name="connsiteY2" fmla="*/ 0 h 4510596"/>
                <a:gd name="connsiteX3" fmla="*/ 1754478 w 4314279"/>
                <a:gd name="connsiteY3" fmla="*/ 0 h 4510596"/>
                <a:gd name="connsiteX4" fmla="*/ 2358470 w 4314279"/>
                <a:gd name="connsiteY4" fmla="*/ 0 h 4510596"/>
                <a:gd name="connsiteX5" fmla="*/ 2876179 w 4314279"/>
                <a:gd name="connsiteY5" fmla="*/ 0 h 4510596"/>
                <a:gd name="connsiteX6" fmla="*/ 3595218 w 4314279"/>
                <a:gd name="connsiteY6" fmla="*/ 0 h 4510596"/>
                <a:gd name="connsiteX7" fmla="*/ 4314279 w 4314279"/>
                <a:gd name="connsiteY7" fmla="*/ 719061 h 4510596"/>
                <a:gd name="connsiteX8" fmla="*/ 4314279 w 4314279"/>
                <a:gd name="connsiteY8" fmla="*/ 1169691 h 4510596"/>
                <a:gd name="connsiteX9" fmla="*/ 4314279 w 4314279"/>
                <a:gd name="connsiteY9" fmla="*/ 1589595 h 4510596"/>
                <a:gd name="connsiteX10" fmla="*/ 4314279 w 4314279"/>
                <a:gd name="connsiteY10" fmla="*/ 2040225 h 4510596"/>
                <a:gd name="connsiteX11" fmla="*/ 4314279 w 4314279"/>
                <a:gd name="connsiteY11" fmla="*/ 2521579 h 4510596"/>
                <a:gd name="connsiteX12" fmla="*/ 4314279 w 4314279"/>
                <a:gd name="connsiteY12" fmla="*/ 3033658 h 4510596"/>
                <a:gd name="connsiteX13" fmla="*/ 4314279 w 4314279"/>
                <a:gd name="connsiteY13" fmla="*/ 3791535 h 4510596"/>
                <a:gd name="connsiteX14" fmla="*/ 3595218 w 4314279"/>
                <a:gd name="connsiteY14" fmla="*/ 4510596 h 4510596"/>
                <a:gd name="connsiteX15" fmla="*/ 3019987 w 4314279"/>
                <a:gd name="connsiteY15" fmla="*/ 4510596 h 4510596"/>
                <a:gd name="connsiteX16" fmla="*/ 2415994 w 4314279"/>
                <a:gd name="connsiteY16" fmla="*/ 4510596 h 4510596"/>
                <a:gd name="connsiteX17" fmla="*/ 1869524 w 4314279"/>
                <a:gd name="connsiteY17" fmla="*/ 4510596 h 4510596"/>
                <a:gd name="connsiteX18" fmla="*/ 1265531 w 4314279"/>
                <a:gd name="connsiteY18" fmla="*/ 4510596 h 4510596"/>
                <a:gd name="connsiteX19" fmla="*/ 719061 w 4314279"/>
                <a:gd name="connsiteY19" fmla="*/ 4510596 h 4510596"/>
                <a:gd name="connsiteX20" fmla="*/ 0 w 4314279"/>
                <a:gd name="connsiteY20" fmla="*/ 3791535 h 4510596"/>
                <a:gd name="connsiteX21" fmla="*/ 0 w 4314279"/>
                <a:gd name="connsiteY21" fmla="*/ 3248731 h 4510596"/>
                <a:gd name="connsiteX22" fmla="*/ 0 w 4314279"/>
                <a:gd name="connsiteY22" fmla="*/ 2736652 h 4510596"/>
                <a:gd name="connsiteX23" fmla="*/ 0 w 4314279"/>
                <a:gd name="connsiteY23" fmla="*/ 2163124 h 4510596"/>
                <a:gd name="connsiteX24" fmla="*/ 0 w 4314279"/>
                <a:gd name="connsiteY24" fmla="*/ 1681770 h 4510596"/>
                <a:gd name="connsiteX25" fmla="*/ 0 w 4314279"/>
                <a:gd name="connsiteY25" fmla="*/ 1231140 h 4510596"/>
                <a:gd name="connsiteX26" fmla="*/ 0 w 4314279"/>
                <a:gd name="connsiteY26" fmla="*/ 719061 h 451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4279" h="4510596" fill="none" extrusionOk="0">
                  <a:moveTo>
                    <a:pt x="0" y="719061"/>
                  </a:moveTo>
                  <a:cubicBezTo>
                    <a:pt x="-4128" y="236284"/>
                    <a:pt x="420950" y="62379"/>
                    <a:pt x="719061" y="0"/>
                  </a:cubicBezTo>
                  <a:cubicBezTo>
                    <a:pt x="951243" y="-65383"/>
                    <a:pt x="1077367" y="5256"/>
                    <a:pt x="1265531" y="0"/>
                  </a:cubicBezTo>
                  <a:cubicBezTo>
                    <a:pt x="1453695" y="-5256"/>
                    <a:pt x="1517274" y="12098"/>
                    <a:pt x="1754478" y="0"/>
                  </a:cubicBezTo>
                  <a:cubicBezTo>
                    <a:pt x="1991682" y="-12098"/>
                    <a:pt x="2086489" y="27880"/>
                    <a:pt x="2358470" y="0"/>
                  </a:cubicBezTo>
                  <a:cubicBezTo>
                    <a:pt x="2630451" y="-27880"/>
                    <a:pt x="2752558" y="19721"/>
                    <a:pt x="2876179" y="0"/>
                  </a:cubicBezTo>
                  <a:cubicBezTo>
                    <a:pt x="2999800" y="-19721"/>
                    <a:pt x="3388898" y="65071"/>
                    <a:pt x="3595218" y="0"/>
                  </a:cubicBezTo>
                  <a:cubicBezTo>
                    <a:pt x="4018145" y="-112606"/>
                    <a:pt x="4290908" y="321182"/>
                    <a:pt x="4314279" y="719061"/>
                  </a:cubicBezTo>
                  <a:cubicBezTo>
                    <a:pt x="4361371" y="880968"/>
                    <a:pt x="4282941" y="1021772"/>
                    <a:pt x="4314279" y="1169691"/>
                  </a:cubicBezTo>
                  <a:cubicBezTo>
                    <a:pt x="4345617" y="1317610"/>
                    <a:pt x="4274198" y="1412213"/>
                    <a:pt x="4314279" y="1589595"/>
                  </a:cubicBezTo>
                  <a:cubicBezTo>
                    <a:pt x="4354360" y="1766977"/>
                    <a:pt x="4296232" y="1864255"/>
                    <a:pt x="4314279" y="2040225"/>
                  </a:cubicBezTo>
                  <a:cubicBezTo>
                    <a:pt x="4332326" y="2216195"/>
                    <a:pt x="4306855" y="2381245"/>
                    <a:pt x="4314279" y="2521579"/>
                  </a:cubicBezTo>
                  <a:cubicBezTo>
                    <a:pt x="4321703" y="2661913"/>
                    <a:pt x="4267298" y="2873134"/>
                    <a:pt x="4314279" y="3033658"/>
                  </a:cubicBezTo>
                  <a:cubicBezTo>
                    <a:pt x="4361260" y="3194182"/>
                    <a:pt x="4277760" y="3565031"/>
                    <a:pt x="4314279" y="3791535"/>
                  </a:cubicBezTo>
                  <a:cubicBezTo>
                    <a:pt x="4326662" y="4220489"/>
                    <a:pt x="4045745" y="4535439"/>
                    <a:pt x="3595218" y="4510596"/>
                  </a:cubicBezTo>
                  <a:cubicBezTo>
                    <a:pt x="3333339" y="4572489"/>
                    <a:pt x="3239522" y="4492726"/>
                    <a:pt x="3019987" y="4510596"/>
                  </a:cubicBezTo>
                  <a:cubicBezTo>
                    <a:pt x="2800452" y="4528466"/>
                    <a:pt x="2599790" y="4473871"/>
                    <a:pt x="2415994" y="4510596"/>
                  </a:cubicBezTo>
                  <a:cubicBezTo>
                    <a:pt x="2232198" y="4547321"/>
                    <a:pt x="1994962" y="4498639"/>
                    <a:pt x="1869524" y="4510596"/>
                  </a:cubicBezTo>
                  <a:cubicBezTo>
                    <a:pt x="1744086" y="4522553"/>
                    <a:pt x="1545514" y="4495811"/>
                    <a:pt x="1265531" y="4510596"/>
                  </a:cubicBezTo>
                  <a:cubicBezTo>
                    <a:pt x="985548" y="4525381"/>
                    <a:pt x="925210" y="4503639"/>
                    <a:pt x="719061" y="4510596"/>
                  </a:cubicBezTo>
                  <a:cubicBezTo>
                    <a:pt x="333372" y="4394988"/>
                    <a:pt x="24829" y="4115259"/>
                    <a:pt x="0" y="3791535"/>
                  </a:cubicBezTo>
                  <a:cubicBezTo>
                    <a:pt x="-27497" y="3677215"/>
                    <a:pt x="23495" y="3438375"/>
                    <a:pt x="0" y="3248731"/>
                  </a:cubicBezTo>
                  <a:cubicBezTo>
                    <a:pt x="-23495" y="3059087"/>
                    <a:pt x="31322" y="2842192"/>
                    <a:pt x="0" y="2736652"/>
                  </a:cubicBezTo>
                  <a:cubicBezTo>
                    <a:pt x="-31322" y="2631112"/>
                    <a:pt x="42224" y="2416098"/>
                    <a:pt x="0" y="2163124"/>
                  </a:cubicBezTo>
                  <a:cubicBezTo>
                    <a:pt x="-42224" y="1910150"/>
                    <a:pt x="42293" y="1831327"/>
                    <a:pt x="0" y="1681770"/>
                  </a:cubicBezTo>
                  <a:cubicBezTo>
                    <a:pt x="-42293" y="1532213"/>
                    <a:pt x="46386" y="1424273"/>
                    <a:pt x="0" y="1231140"/>
                  </a:cubicBezTo>
                  <a:cubicBezTo>
                    <a:pt x="-46386" y="1038007"/>
                    <a:pt x="44613" y="906143"/>
                    <a:pt x="0" y="719061"/>
                  </a:cubicBezTo>
                  <a:close/>
                </a:path>
                <a:path w="4314279" h="4510596" stroke="0" extrusionOk="0">
                  <a:moveTo>
                    <a:pt x="0" y="719061"/>
                  </a:moveTo>
                  <a:cubicBezTo>
                    <a:pt x="-81794" y="271483"/>
                    <a:pt x="282470" y="14812"/>
                    <a:pt x="719061" y="0"/>
                  </a:cubicBezTo>
                  <a:cubicBezTo>
                    <a:pt x="885012" y="-66831"/>
                    <a:pt x="1221118" y="67274"/>
                    <a:pt x="1351816" y="0"/>
                  </a:cubicBezTo>
                  <a:cubicBezTo>
                    <a:pt x="1482515" y="-67274"/>
                    <a:pt x="1680748" y="32876"/>
                    <a:pt x="1898285" y="0"/>
                  </a:cubicBezTo>
                  <a:cubicBezTo>
                    <a:pt x="2115822" y="-32876"/>
                    <a:pt x="2285621" y="27095"/>
                    <a:pt x="2415994" y="0"/>
                  </a:cubicBezTo>
                  <a:cubicBezTo>
                    <a:pt x="2546367" y="-27095"/>
                    <a:pt x="2719872" y="10776"/>
                    <a:pt x="3019987" y="0"/>
                  </a:cubicBezTo>
                  <a:cubicBezTo>
                    <a:pt x="3320102" y="-10776"/>
                    <a:pt x="3380224" y="26958"/>
                    <a:pt x="3595218" y="0"/>
                  </a:cubicBezTo>
                  <a:cubicBezTo>
                    <a:pt x="4023463" y="-50642"/>
                    <a:pt x="4285556" y="347177"/>
                    <a:pt x="4314279" y="719061"/>
                  </a:cubicBezTo>
                  <a:cubicBezTo>
                    <a:pt x="4340651" y="941572"/>
                    <a:pt x="4284038" y="1018546"/>
                    <a:pt x="4314279" y="1231140"/>
                  </a:cubicBezTo>
                  <a:cubicBezTo>
                    <a:pt x="4344520" y="1443734"/>
                    <a:pt x="4269666" y="1539724"/>
                    <a:pt x="4314279" y="1651045"/>
                  </a:cubicBezTo>
                  <a:cubicBezTo>
                    <a:pt x="4358892" y="1762367"/>
                    <a:pt x="4296150" y="1957446"/>
                    <a:pt x="4314279" y="2163124"/>
                  </a:cubicBezTo>
                  <a:cubicBezTo>
                    <a:pt x="4332408" y="2368802"/>
                    <a:pt x="4287858" y="2451093"/>
                    <a:pt x="4314279" y="2675203"/>
                  </a:cubicBezTo>
                  <a:cubicBezTo>
                    <a:pt x="4340700" y="2899313"/>
                    <a:pt x="4282992" y="2960336"/>
                    <a:pt x="4314279" y="3156557"/>
                  </a:cubicBezTo>
                  <a:cubicBezTo>
                    <a:pt x="4345566" y="3352778"/>
                    <a:pt x="4262301" y="3538159"/>
                    <a:pt x="4314279" y="3791535"/>
                  </a:cubicBezTo>
                  <a:cubicBezTo>
                    <a:pt x="4379835" y="4107278"/>
                    <a:pt x="3906856" y="4477548"/>
                    <a:pt x="3595218" y="4510596"/>
                  </a:cubicBezTo>
                  <a:cubicBezTo>
                    <a:pt x="3329416" y="4530470"/>
                    <a:pt x="3219213" y="4482949"/>
                    <a:pt x="3019987" y="4510596"/>
                  </a:cubicBezTo>
                  <a:cubicBezTo>
                    <a:pt x="2820761" y="4538243"/>
                    <a:pt x="2626440" y="4488113"/>
                    <a:pt x="2387232" y="4510596"/>
                  </a:cubicBezTo>
                  <a:cubicBezTo>
                    <a:pt x="2148025" y="4533079"/>
                    <a:pt x="2081311" y="4468418"/>
                    <a:pt x="1812001" y="4510596"/>
                  </a:cubicBezTo>
                  <a:cubicBezTo>
                    <a:pt x="1542691" y="4552774"/>
                    <a:pt x="1563171" y="4488793"/>
                    <a:pt x="1323054" y="4510596"/>
                  </a:cubicBezTo>
                  <a:cubicBezTo>
                    <a:pt x="1082937" y="4532399"/>
                    <a:pt x="888392" y="4494993"/>
                    <a:pt x="719061" y="4510596"/>
                  </a:cubicBezTo>
                  <a:cubicBezTo>
                    <a:pt x="376716" y="4478101"/>
                    <a:pt x="-10045" y="4204608"/>
                    <a:pt x="0" y="3791535"/>
                  </a:cubicBezTo>
                  <a:cubicBezTo>
                    <a:pt x="-18653" y="3565661"/>
                    <a:pt x="30868" y="3467651"/>
                    <a:pt x="0" y="3310181"/>
                  </a:cubicBezTo>
                  <a:cubicBezTo>
                    <a:pt x="-30868" y="3152711"/>
                    <a:pt x="11036" y="3016230"/>
                    <a:pt x="0" y="2798102"/>
                  </a:cubicBezTo>
                  <a:cubicBezTo>
                    <a:pt x="-11036" y="2579974"/>
                    <a:pt x="46835" y="2556103"/>
                    <a:pt x="0" y="2378197"/>
                  </a:cubicBezTo>
                  <a:cubicBezTo>
                    <a:pt x="-46835" y="2200292"/>
                    <a:pt x="4122" y="2154168"/>
                    <a:pt x="0" y="1958292"/>
                  </a:cubicBezTo>
                  <a:cubicBezTo>
                    <a:pt x="-4122" y="1762416"/>
                    <a:pt x="25146" y="1580694"/>
                    <a:pt x="0" y="1446213"/>
                  </a:cubicBezTo>
                  <a:cubicBezTo>
                    <a:pt x="-25146" y="1311732"/>
                    <a:pt x="15811" y="1066566"/>
                    <a:pt x="0" y="719061"/>
                  </a:cubicBezTo>
                  <a:close/>
                </a:path>
              </a:pathLst>
            </a:custGeom>
            <a:solidFill>
              <a:srgbClr val="F5DBE4">
                <a:alpha val="55000"/>
              </a:srgbClr>
            </a:solidFill>
            <a:ln w="28575">
              <a:solidFill>
                <a:srgbClr val="C53A6A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076F6F-A03C-96E1-02BA-6138F67727C2}"/>
                </a:ext>
              </a:extLst>
            </p:cNvPr>
            <p:cNvSpPr/>
            <p:nvPr/>
          </p:nvSpPr>
          <p:spPr>
            <a:xfrm>
              <a:off x="1942980" y="2455157"/>
              <a:ext cx="3684635" cy="354015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For the tsm </a:t>
              </a:r>
              <a:r>
                <a:rPr lang="en-US" sz="1600" u="sng">
                  <a:solidFill>
                    <a:schemeClr val="tx1"/>
                  </a:solidFill>
                  <a:latin typeface="Comic Sans MS" panose="030F0702030302020204" pitchFamily="66" charset="0"/>
                </a:rPr>
                <a:t>restart test</a:t>
              </a: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, the clear winner is Linux.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Here are the average restart times: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Linux (AMD): 320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Linux (Intel): 329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Windows (AMD): 521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Windows (Intel): 540 seconds</a:t>
              </a:r>
            </a:p>
            <a:p>
              <a:pPr algn="ctr">
                <a:lnSpc>
                  <a:spcPct val="150000"/>
                </a:lnSpc>
              </a:pPr>
              <a:endParaRPr lang="en-MY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103800-6A6E-D023-8775-5C6FC0A11DC4}"/>
              </a:ext>
            </a:extLst>
          </p:cNvPr>
          <p:cNvGrpSpPr/>
          <p:nvPr/>
        </p:nvGrpSpPr>
        <p:grpSpPr>
          <a:xfrm>
            <a:off x="1113398" y="1810549"/>
            <a:ext cx="4633061" cy="4417530"/>
            <a:chOff x="5921228" y="1810546"/>
            <a:chExt cx="4704367" cy="451059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34AECA1-4776-C290-FDE1-9AF38E28BFD1}"/>
                </a:ext>
              </a:extLst>
            </p:cNvPr>
            <p:cNvSpPr/>
            <p:nvPr/>
          </p:nvSpPr>
          <p:spPr>
            <a:xfrm>
              <a:off x="5921228" y="1810546"/>
              <a:ext cx="4704367" cy="4510596"/>
            </a:xfrm>
            <a:custGeom>
              <a:avLst/>
              <a:gdLst>
                <a:gd name="connsiteX0" fmla="*/ 0 w 4704367"/>
                <a:gd name="connsiteY0" fmla="*/ 751781 h 4510596"/>
                <a:gd name="connsiteX1" fmla="*/ 751781 w 4704367"/>
                <a:gd name="connsiteY1" fmla="*/ 0 h 4510596"/>
                <a:gd name="connsiteX2" fmla="*/ 1285249 w 4704367"/>
                <a:gd name="connsiteY2" fmla="*/ 0 h 4510596"/>
                <a:gd name="connsiteX3" fmla="*/ 1754700 w 4704367"/>
                <a:gd name="connsiteY3" fmla="*/ 0 h 4510596"/>
                <a:gd name="connsiteX4" fmla="*/ 2192143 w 4704367"/>
                <a:gd name="connsiteY4" fmla="*/ 0 h 4510596"/>
                <a:gd name="connsiteX5" fmla="*/ 2661595 w 4704367"/>
                <a:gd name="connsiteY5" fmla="*/ 0 h 4510596"/>
                <a:gd name="connsiteX6" fmla="*/ 3227070 w 4704367"/>
                <a:gd name="connsiteY6" fmla="*/ 0 h 4510596"/>
                <a:gd name="connsiteX7" fmla="*/ 3952586 w 4704367"/>
                <a:gd name="connsiteY7" fmla="*/ 0 h 4510596"/>
                <a:gd name="connsiteX8" fmla="*/ 4704367 w 4704367"/>
                <a:gd name="connsiteY8" fmla="*/ 751781 h 4510596"/>
                <a:gd name="connsiteX9" fmla="*/ 4704367 w 4704367"/>
                <a:gd name="connsiteY9" fmla="*/ 1252953 h 4510596"/>
                <a:gd name="connsiteX10" fmla="*/ 4704367 w 4704367"/>
                <a:gd name="connsiteY10" fmla="*/ 1754126 h 4510596"/>
                <a:gd name="connsiteX11" fmla="*/ 4704367 w 4704367"/>
                <a:gd name="connsiteY11" fmla="*/ 2195157 h 4510596"/>
                <a:gd name="connsiteX12" fmla="*/ 4704367 w 4704367"/>
                <a:gd name="connsiteY12" fmla="*/ 2756470 h 4510596"/>
                <a:gd name="connsiteX13" fmla="*/ 4704367 w 4704367"/>
                <a:gd name="connsiteY13" fmla="*/ 3257643 h 4510596"/>
                <a:gd name="connsiteX14" fmla="*/ 4704367 w 4704367"/>
                <a:gd name="connsiteY14" fmla="*/ 3758815 h 4510596"/>
                <a:gd name="connsiteX15" fmla="*/ 3952586 w 4704367"/>
                <a:gd name="connsiteY15" fmla="*/ 4510596 h 4510596"/>
                <a:gd name="connsiteX16" fmla="*/ 3355102 w 4704367"/>
                <a:gd name="connsiteY16" fmla="*/ 4510596 h 4510596"/>
                <a:gd name="connsiteX17" fmla="*/ 2885651 w 4704367"/>
                <a:gd name="connsiteY17" fmla="*/ 4510596 h 4510596"/>
                <a:gd name="connsiteX18" fmla="*/ 2352184 w 4704367"/>
                <a:gd name="connsiteY18" fmla="*/ 4510596 h 4510596"/>
                <a:gd name="connsiteX19" fmla="*/ 1914740 w 4704367"/>
                <a:gd name="connsiteY19" fmla="*/ 4510596 h 4510596"/>
                <a:gd name="connsiteX20" fmla="*/ 1317257 w 4704367"/>
                <a:gd name="connsiteY20" fmla="*/ 4510596 h 4510596"/>
                <a:gd name="connsiteX21" fmla="*/ 751781 w 4704367"/>
                <a:gd name="connsiteY21" fmla="*/ 4510596 h 4510596"/>
                <a:gd name="connsiteX22" fmla="*/ 0 w 4704367"/>
                <a:gd name="connsiteY22" fmla="*/ 3758815 h 4510596"/>
                <a:gd name="connsiteX23" fmla="*/ 0 w 4704367"/>
                <a:gd name="connsiteY23" fmla="*/ 3257643 h 4510596"/>
                <a:gd name="connsiteX24" fmla="*/ 0 w 4704367"/>
                <a:gd name="connsiteY24" fmla="*/ 2756470 h 4510596"/>
                <a:gd name="connsiteX25" fmla="*/ 0 w 4704367"/>
                <a:gd name="connsiteY25" fmla="*/ 2225228 h 4510596"/>
                <a:gd name="connsiteX26" fmla="*/ 0 w 4704367"/>
                <a:gd name="connsiteY26" fmla="*/ 1663915 h 4510596"/>
                <a:gd name="connsiteX27" fmla="*/ 0 w 4704367"/>
                <a:gd name="connsiteY27" fmla="*/ 751781 h 451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04367" h="4510596" fill="none" extrusionOk="0">
                  <a:moveTo>
                    <a:pt x="0" y="751781"/>
                  </a:moveTo>
                  <a:cubicBezTo>
                    <a:pt x="-33070" y="439683"/>
                    <a:pt x="331862" y="-14870"/>
                    <a:pt x="751781" y="0"/>
                  </a:cubicBezTo>
                  <a:cubicBezTo>
                    <a:pt x="899784" y="-61885"/>
                    <a:pt x="1127707" y="11846"/>
                    <a:pt x="1285249" y="0"/>
                  </a:cubicBezTo>
                  <a:cubicBezTo>
                    <a:pt x="1442791" y="-11846"/>
                    <a:pt x="1534872" y="43639"/>
                    <a:pt x="1754700" y="0"/>
                  </a:cubicBezTo>
                  <a:cubicBezTo>
                    <a:pt x="1974528" y="-43639"/>
                    <a:pt x="2002804" y="2572"/>
                    <a:pt x="2192143" y="0"/>
                  </a:cubicBezTo>
                  <a:cubicBezTo>
                    <a:pt x="2381482" y="-2572"/>
                    <a:pt x="2523430" y="40451"/>
                    <a:pt x="2661595" y="0"/>
                  </a:cubicBezTo>
                  <a:cubicBezTo>
                    <a:pt x="2799760" y="-40451"/>
                    <a:pt x="3092078" y="17687"/>
                    <a:pt x="3227070" y="0"/>
                  </a:cubicBezTo>
                  <a:cubicBezTo>
                    <a:pt x="3362063" y="-17687"/>
                    <a:pt x="3756071" y="28728"/>
                    <a:pt x="3952586" y="0"/>
                  </a:cubicBezTo>
                  <a:cubicBezTo>
                    <a:pt x="4406681" y="1237"/>
                    <a:pt x="4760504" y="394752"/>
                    <a:pt x="4704367" y="751781"/>
                  </a:cubicBezTo>
                  <a:cubicBezTo>
                    <a:pt x="4711103" y="855637"/>
                    <a:pt x="4681409" y="1150299"/>
                    <a:pt x="4704367" y="1252953"/>
                  </a:cubicBezTo>
                  <a:cubicBezTo>
                    <a:pt x="4727325" y="1355607"/>
                    <a:pt x="4691223" y="1621984"/>
                    <a:pt x="4704367" y="1754126"/>
                  </a:cubicBezTo>
                  <a:cubicBezTo>
                    <a:pt x="4717511" y="1886268"/>
                    <a:pt x="4698752" y="1985582"/>
                    <a:pt x="4704367" y="2195157"/>
                  </a:cubicBezTo>
                  <a:cubicBezTo>
                    <a:pt x="4709982" y="2404732"/>
                    <a:pt x="4675925" y="2600024"/>
                    <a:pt x="4704367" y="2756470"/>
                  </a:cubicBezTo>
                  <a:cubicBezTo>
                    <a:pt x="4732809" y="2912916"/>
                    <a:pt x="4646755" y="3044239"/>
                    <a:pt x="4704367" y="3257643"/>
                  </a:cubicBezTo>
                  <a:cubicBezTo>
                    <a:pt x="4761979" y="3471047"/>
                    <a:pt x="4679517" y="3640639"/>
                    <a:pt x="4704367" y="3758815"/>
                  </a:cubicBezTo>
                  <a:cubicBezTo>
                    <a:pt x="4623198" y="4081144"/>
                    <a:pt x="4389773" y="4486802"/>
                    <a:pt x="3952586" y="4510596"/>
                  </a:cubicBezTo>
                  <a:cubicBezTo>
                    <a:pt x="3783098" y="4515917"/>
                    <a:pt x="3577977" y="4496336"/>
                    <a:pt x="3355102" y="4510596"/>
                  </a:cubicBezTo>
                  <a:cubicBezTo>
                    <a:pt x="3132227" y="4524856"/>
                    <a:pt x="3040246" y="4485258"/>
                    <a:pt x="2885651" y="4510596"/>
                  </a:cubicBezTo>
                  <a:cubicBezTo>
                    <a:pt x="2731056" y="4535934"/>
                    <a:pt x="2545114" y="4494236"/>
                    <a:pt x="2352184" y="4510596"/>
                  </a:cubicBezTo>
                  <a:cubicBezTo>
                    <a:pt x="2159254" y="4526956"/>
                    <a:pt x="2074945" y="4502942"/>
                    <a:pt x="1914740" y="4510596"/>
                  </a:cubicBezTo>
                  <a:cubicBezTo>
                    <a:pt x="1754535" y="4518250"/>
                    <a:pt x="1437384" y="4490914"/>
                    <a:pt x="1317257" y="4510596"/>
                  </a:cubicBezTo>
                  <a:cubicBezTo>
                    <a:pt x="1197130" y="4530278"/>
                    <a:pt x="904077" y="4457527"/>
                    <a:pt x="751781" y="4510596"/>
                  </a:cubicBezTo>
                  <a:cubicBezTo>
                    <a:pt x="358455" y="4425937"/>
                    <a:pt x="24238" y="4082969"/>
                    <a:pt x="0" y="3758815"/>
                  </a:cubicBezTo>
                  <a:cubicBezTo>
                    <a:pt x="-36915" y="3610144"/>
                    <a:pt x="28926" y="3359280"/>
                    <a:pt x="0" y="3257643"/>
                  </a:cubicBezTo>
                  <a:cubicBezTo>
                    <a:pt x="-28926" y="3156006"/>
                    <a:pt x="59102" y="2902417"/>
                    <a:pt x="0" y="2756470"/>
                  </a:cubicBezTo>
                  <a:cubicBezTo>
                    <a:pt x="-59102" y="2610523"/>
                    <a:pt x="54543" y="2353102"/>
                    <a:pt x="0" y="2225228"/>
                  </a:cubicBezTo>
                  <a:cubicBezTo>
                    <a:pt x="-54543" y="2097354"/>
                    <a:pt x="13113" y="1915862"/>
                    <a:pt x="0" y="1663915"/>
                  </a:cubicBezTo>
                  <a:cubicBezTo>
                    <a:pt x="-13113" y="1411968"/>
                    <a:pt x="50297" y="1203967"/>
                    <a:pt x="0" y="751781"/>
                  </a:cubicBezTo>
                  <a:close/>
                </a:path>
                <a:path w="4704367" h="4510596" stroke="0" extrusionOk="0">
                  <a:moveTo>
                    <a:pt x="0" y="751781"/>
                  </a:moveTo>
                  <a:cubicBezTo>
                    <a:pt x="-97028" y="276735"/>
                    <a:pt x="286902" y="18647"/>
                    <a:pt x="751781" y="0"/>
                  </a:cubicBezTo>
                  <a:cubicBezTo>
                    <a:pt x="913403" y="-25541"/>
                    <a:pt x="1176178" y="33729"/>
                    <a:pt x="1349265" y="0"/>
                  </a:cubicBezTo>
                  <a:cubicBezTo>
                    <a:pt x="1522352" y="-33729"/>
                    <a:pt x="1610273" y="3628"/>
                    <a:pt x="1850724" y="0"/>
                  </a:cubicBezTo>
                  <a:cubicBezTo>
                    <a:pt x="2091175" y="-3628"/>
                    <a:pt x="2212540" y="14613"/>
                    <a:pt x="2320175" y="0"/>
                  </a:cubicBezTo>
                  <a:cubicBezTo>
                    <a:pt x="2427810" y="-14613"/>
                    <a:pt x="2644462" y="49408"/>
                    <a:pt x="2885651" y="0"/>
                  </a:cubicBezTo>
                  <a:cubicBezTo>
                    <a:pt x="3126840" y="-49408"/>
                    <a:pt x="3154469" y="10004"/>
                    <a:pt x="3387110" y="0"/>
                  </a:cubicBezTo>
                  <a:cubicBezTo>
                    <a:pt x="3619751" y="-10004"/>
                    <a:pt x="3819993" y="2245"/>
                    <a:pt x="3952586" y="0"/>
                  </a:cubicBezTo>
                  <a:cubicBezTo>
                    <a:pt x="4356816" y="-104586"/>
                    <a:pt x="4684872" y="363676"/>
                    <a:pt x="4704367" y="751781"/>
                  </a:cubicBezTo>
                  <a:cubicBezTo>
                    <a:pt x="4720825" y="854110"/>
                    <a:pt x="4675892" y="1034089"/>
                    <a:pt x="4704367" y="1192813"/>
                  </a:cubicBezTo>
                  <a:cubicBezTo>
                    <a:pt x="4732842" y="1351537"/>
                    <a:pt x="4686439" y="1527185"/>
                    <a:pt x="4704367" y="1693985"/>
                  </a:cubicBezTo>
                  <a:cubicBezTo>
                    <a:pt x="4722295" y="1860785"/>
                    <a:pt x="4687246" y="1953628"/>
                    <a:pt x="4704367" y="2195157"/>
                  </a:cubicBezTo>
                  <a:cubicBezTo>
                    <a:pt x="4721488" y="2436686"/>
                    <a:pt x="4703671" y="2435066"/>
                    <a:pt x="4704367" y="2666259"/>
                  </a:cubicBezTo>
                  <a:cubicBezTo>
                    <a:pt x="4705063" y="2897452"/>
                    <a:pt x="4687506" y="2949632"/>
                    <a:pt x="4704367" y="3227572"/>
                  </a:cubicBezTo>
                  <a:cubicBezTo>
                    <a:pt x="4721228" y="3505512"/>
                    <a:pt x="4655107" y="3618243"/>
                    <a:pt x="4704367" y="3758815"/>
                  </a:cubicBezTo>
                  <a:cubicBezTo>
                    <a:pt x="4690081" y="4176358"/>
                    <a:pt x="4313979" y="4473472"/>
                    <a:pt x="3952586" y="4510596"/>
                  </a:cubicBezTo>
                  <a:cubicBezTo>
                    <a:pt x="3806336" y="4536774"/>
                    <a:pt x="3570128" y="4482931"/>
                    <a:pt x="3387110" y="4510596"/>
                  </a:cubicBezTo>
                  <a:cubicBezTo>
                    <a:pt x="3204092" y="4538261"/>
                    <a:pt x="3058198" y="4460556"/>
                    <a:pt x="2853643" y="4510596"/>
                  </a:cubicBezTo>
                  <a:cubicBezTo>
                    <a:pt x="2649088" y="4560636"/>
                    <a:pt x="2576301" y="4492277"/>
                    <a:pt x="2416200" y="4510596"/>
                  </a:cubicBezTo>
                  <a:cubicBezTo>
                    <a:pt x="2256099" y="4528915"/>
                    <a:pt x="2092398" y="4484232"/>
                    <a:pt x="1946748" y="4510596"/>
                  </a:cubicBezTo>
                  <a:cubicBezTo>
                    <a:pt x="1801098" y="4536960"/>
                    <a:pt x="1480041" y="4460892"/>
                    <a:pt x="1349265" y="4510596"/>
                  </a:cubicBezTo>
                  <a:cubicBezTo>
                    <a:pt x="1218489" y="4560300"/>
                    <a:pt x="1001158" y="4490628"/>
                    <a:pt x="751781" y="4510596"/>
                  </a:cubicBezTo>
                  <a:cubicBezTo>
                    <a:pt x="359994" y="4556948"/>
                    <a:pt x="-66637" y="4209153"/>
                    <a:pt x="0" y="3758815"/>
                  </a:cubicBezTo>
                  <a:cubicBezTo>
                    <a:pt x="-47346" y="3545069"/>
                    <a:pt x="47496" y="3401127"/>
                    <a:pt x="0" y="3227572"/>
                  </a:cubicBezTo>
                  <a:cubicBezTo>
                    <a:pt x="-47496" y="3054017"/>
                    <a:pt x="41903" y="2995333"/>
                    <a:pt x="0" y="2816611"/>
                  </a:cubicBezTo>
                  <a:cubicBezTo>
                    <a:pt x="-41903" y="2637889"/>
                    <a:pt x="20762" y="2521465"/>
                    <a:pt x="0" y="2315439"/>
                  </a:cubicBezTo>
                  <a:cubicBezTo>
                    <a:pt x="-20762" y="2109413"/>
                    <a:pt x="37208" y="1978353"/>
                    <a:pt x="0" y="1874407"/>
                  </a:cubicBezTo>
                  <a:cubicBezTo>
                    <a:pt x="-37208" y="1770461"/>
                    <a:pt x="63497" y="1477279"/>
                    <a:pt x="0" y="1343164"/>
                  </a:cubicBezTo>
                  <a:cubicBezTo>
                    <a:pt x="-63497" y="1209049"/>
                    <a:pt x="32638" y="981578"/>
                    <a:pt x="0" y="751781"/>
                  </a:cubicBezTo>
                  <a:close/>
                </a:path>
              </a:pathLst>
            </a:custGeom>
            <a:solidFill>
              <a:srgbClr val="F5DBE4">
                <a:alpha val="55000"/>
              </a:srgbClr>
            </a:solidFill>
            <a:ln w="28575">
              <a:solidFill>
                <a:srgbClr val="C53A6A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3B3EEB-CA51-9A8E-4247-867D36D70062}"/>
                </a:ext>
              </a:extLst>
            </p:cNvPr>
            <p:cNvSpPr/>
            <p:nvPr/>
          </p:nvSpPr>
          <p:spPr>
            <a:xfrm>
              <a:off x="6372835" y="2253821"/>
              <a:ext cx="4069132" cy="354015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For the extract </a:t>
              </a:r>
              <a:r>
                <a:rPr lang="en-US" sz="1600" u="sng">
                  <a:solidFill>
                    <a:schemeClr val="tx1"/>
                  </a:solidFill>
                  <a:latin typeface="Comic Sans MS" panose="030F0702030302020204" pitchFamily="66" charset="0"/>
                </a:rPr>
                <a:t>refresh test</a:t>
              </a: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, Linux is 10% faster than Windows. 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Here are the averages refresh speed: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Linux (Intel) : 300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Linux (AMD) : 318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Windows (AMD) : 330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Windows (Intel) : 355 seconds	</a:t>
              </a:r>
              <a:endParaRPr lang="en-MY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403DAF-7667-9335-D063-82BE88F1850F}"/>
              </a:ext>
            </a:extLst>
          </p:cNvPr>
          <p:cNvSpPr/>
          <p:nvPr/>
        </p:nvSpPr>
        <p:spPr>
          <a:xfrm>
            <a:off x="1566404" y="16347190"/>
            <a:ext cx="9059192" cy="4510596"/>
          </a:xfrm>
          <a:custGeom>
            <a:avLst/>
            <a:gdLst>
              <a:gd name="connsiteX0" fmla="*/ 0 w 9059192"/>
              <a:gd name="connsiteY0" fmla="*/ 751781 h 4510596"/>
              <a:gd name="connsiteX1" fmla="*/ 751781 w 9059192"/>
              <a:gd name="connsiteY1" fmla="*/ 0 h 4510596"/>
              <a:gd name="connsiteX2" fmla="*/ 1484096 w 9059192"/>
              <a:gd name="connsiteY2" fmla="*/ 0 h 4510596"/>
              <a:gd name="connsiteX3" fmla="*/ 1914186 w 9059192"/>
              <a:gd name="connsiteY3" fmla="*/ 0 h 4510596"/>
              <a:gd name="connsiteX4" fmla="*/ 2495388 w 9059192"/>
              <a:gd name="connsiteY4" fmla="*/ 0 h 4510596"/>
              <a:gd name="connsiteX5" fmla="*/ 2849921 w 9059192"/>
              <a:gd name="connsiteY5" fmla="*/ 0 h 4510596"/>
              <a:gd name="connsiteX6" fmla="*/ 3582236 w 9059192"/>
              <a:gd name="connsiteY6" fmla="*/ 0 h 4510596"/>
              <a:gd name="connsiteX7" fmla="*/ 4163439 w 9059192"/>
              <a:gd name="connsiteY7" fmla="*/ 0 h 4510596"/>
              <a:gd name="connsiteX8" fmla="*/ 4895753 w 9059192"/>
              <a:gd name="connsiteY8" fmla="*/ 0 h 4510596"/>
              <a:gd name="connsiteX9" fmla="*/ 5401399 w 9059192"/>
              <a:gd name="connsiteY9" fmla="*/ 0 h 4510596"/>
              <a:gd name="connsiteX10" fmla="*/ 5831489 w 9059192"/>
              <a:gd name="connsiteY10" fmla="*/ 0 h 4510596"/>
              <a:gd name="connsiteX11" fmla="*/ 6412691 w 9059192"/>
              <a:gd name="connsiteY11" fmla="*/ 0 h 4510596"/>
              <a:gd name="connsiteX12" fmla="*/ 7069450 w 9059192"/>
              <a:gd name="connsiteY12" fmla="*/ 0 h 4510596"/>
              <a:gd name="connsiteX13" fmla="*/ 7801765 w 9059192"/>
              <a:gd name="connsiteY13" fmla="*/ 0 h 4510596"/>
              <a:gd name="connsiteX14" fmla="*/ 8307411 w 9059192"/>
              <a:gd name="connsiteY14" fmla="*/ 0 h 4510596"/>
              <a:gd name="connsiteX15" fmla="*/ 9059192 w 9059192"/>
              <a:gd name="connsiteY15" fmla="*/ 751781 h 4510596"/>
              <a:gd name="connsiteX16" fmla="*/ 9059192 w 9059192"/>
              <a:gd name="connsiteY16" fmla="*/ 1162742 h 4510596"/>
              <a:gd name="connsiteX17" fmla="*/ 9059192 w 9059192"/>
              <a:gd name="connsiteY17" fmla="*/ 1693985 h 4510596"/>
              <a:gd name="connsiteX18" fmla="*/ 9059192 w 9059192"/>
              <a:gd name="connsiteY18" fmla="*/ 2165087 h 4510596"/>
              <a:gd name="connsiteX19" fmla="*/ 9059192 w 9059192"/>
              <a:gd name="connsiteY19" fmla="*/ 2606119 h 4510596"/>
              <a:gd name="connsiteX20" fmla="*/ 9059192 w 9059192"/>
              <a:gd name="connsiteY20" fmla="*/ 3017080 h 4510596"/>
              <a:gd name="connsiteX21" fmla="*/ 9059192 w 9059192"/>
              <a:gd name="connsiteY21" fmla="*/ 3758815 h 4510596"/>
              <a:gd name="connsiteX22" fmla="*/ 8307411 w 9059192"/>
              <a:gd name="connsiteY22" fmla="*/ 4510596 h 4510596"/>
              <a:gd name="connsiteX23" fmla="*/ 7650652 w 9059192"/>
              <a:gd name="connsiteY23" fmla="*/ 4510596 h 4510596"/>
              <a:gd name="connsiteX24" fmla="*/ 7145006 w 9059192"/>
              <a:gd name="connsiteY24" fmla="*/ 4510596 h 4510596"/>
              <a:gd name="connsiteX25" fmla="*/ 6412691 w 9059192"/>
              <a:gd name="connsiteY25" fmla="*/ 4510596 h 4510596"/>
              <a:gd name="connsiteX26" fmla="*/ 5982602 w 9059192"/>
              <a:gd name="connsiteY26" fmla="*/ 4510596 h 4510596"/>
              <a:gd name="connsiteX27" fmla="*/ 5250287 w 9059192"/>
              <a:gd name="connsiteY27" fmla="*/ 4510596 h 4510596"/>
              <a:gd name="connsiteX28" fmla="*/ 4820197 w 9059192"/>
              <a:gd name="connsiteY28" fmla="*/ 4510596 h 4510596"/>
              <a:gd name="connsiteX29" fmla="*/ 4163439 w 9059192"/>
              <a:gd name="connsiteY29" fmla="*/ 4510596 h 4510596"/>
              <a:gd name="connsiteX30" fmla="*/ 3431124 w 9059192"/>
              <a:gd name="connsiteY30" fmla="*/ 4510596 h 4510596"/>
              <a:gd name="connsiteX31" fmla="*/ 3076590 w 9059192"/>
              <a:gd name="connsiteY31" fmla="*/ 4510596 h 4510596"/>
              <a:gd name="connsiteX32" fmla="*/ 2344275 w 9059192"/>
              <a:gd name="connsiteY32" fmla="*/ 4510596 h 4510596"/>
              <a:gd name="connsiteX33" fmla="*/ 1611960 w 9059192"/>
              <a:gd name="connsiteY33" fmla="*/ 4510596 h 4510596"/>
              <a:gd name="connsiteX34" fmla="*/ 1257427 w 9059192"/>
              <a:gd name="connsiteY34" fmla="*/ 4510596 h 4510596"/>
              <a:gd name="connsiteX35" fmla="*/ 751781 w 9059192"/>
              <a:gd name="connsiteY35" fmla="*/ 4510596 h 4510596"/>
              <a:gd name="connsiteX36" fmla="*/ 0 w 9059192"/>
              <a:gd name="connsiteY36" fmla="*/ 3758815 h 4510596"/>
              <a:gd name="connsiteX37" fmla="*/ 0 w 9059192"/>
              <a:gd name="connsiteY37" fmla="*/ 3317783 h 4510596"/>
              <a:gd name="connsiteX38" fmla="*/ 0 w 9059192"/>
              <a:gd name="connsiteY38" fmla="*/ 2906822 h 4510596"/>
              <a:gd name="connsiteX39" fmla="*/ 0 w 9059192"/>
              <a:gd name="connsiteY39" fmla="*/ 2345509 h 4510596"/>
              <a:gd name="connsiteX40" fmla="*/ 0 w 9059192"/>
              <a:gd name="connsiteY40" fmla="*/ 1784196 h 4510596"/>
              <a:gd name="connsiteX41" fmla="*/ 0 w 9059192"/>
              <a:gd name="connsiteY41" fmla="*/ 1373235 h 4510596"/>
              <a:gd name="connsiteX42" fmla="*/ 0 w 9059192"/>
              <a:gd name="connsiteY42" fmla="*/ 751781 h 45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059192" h="4510596" fill="none" extrusionOk="0">
                <a:moveTo>
                  <a:pt x="0" y="751781"/>
                </a:moveTo>
                <a:cubicBezTo>
                  <a:pt x="-81169" y="243716"/>
                  <a:pt x="358574" y="-23794"/>
                  <a:pt x="751781" y="0"/>
                </a:cubicBezTo>
                <a:cubicBezTo>
                  <a:pt x="1110162" y="-41584"/>
                  <a:pt x="1267096" y="14447"/>
                  <a:pt x="1484096" y="0"/>
                </a:cubicBezTo>
                <a:cubicBezTo>
                  <a:pt x="1701096" y="-14447"/>
                  <a:pt x="1703837" y="34588"/>
                  <a:pt x="1914186" y="0"/>
                </a:cubicBezTo>
                <a:cubicBezTo>
                  <a:pt x="2124535" y="-34588"/>
                  <a:pt x="2291748" y="9882"/>
                  <a:pt x="2495388" y="0"/>
                </a:cubicBezTo>
                <a:cubicBezTo>
                  <a:pt x="2699028" y="-9882"/>
                  <a:pt x="2759128" y="3509"/>
                  <a:pt x="2849921" y="0"/>
                </a:cubicBezTo>
                <a:cubicBezTo>
                  <a:pt x="2940714" y="-3509"/>
                  <a:pt x="3430263" y="1991"/>
                  <a:pt x="3582236" y="0"/>
                </a:cubicBezTo>
                <a:cubicBezTo>
                  <a:pt x="3734210" y="-1991"/>
                  <a:pt x="4015302" y="63118"/>
                  <a:pt x="4163439" y="0"/>
                </a:cubicBezTo>
                <a:cubicBezTo>
                  <a:pt x="4311576" y="-63118"/>
                  <a:pt x="4687075" y="63168"/>
                  <a:pt x="4895753" y="0"/>
                </a:cubicBezTo>
                <a:cubicBezTo>
                  <a:pt x="5104431" y="-63168"/>
                  <a:pt x="5219156" y="19595"/>
                  <a:pt x="5401399" y="0"/>
                </a:cubicBezTo>
                <a:cubicBezTo>
                  <a:pt x="5583642" y="-19595"/>
                  <a:pt x="5662948" y="10298"/>
                  <a:pt x="5831489" y="0"/>
                </a:cubicBezTo>
                <a:cubicBezTo>
                  <a:pt x="6000030" y="-10298"/>
                  <a:pt x="6189037" y="63987"/>
                  <a:pt x="6412691" y="0"/>
                </a:cubicBezTo>
                <a:cubicBezTo>
                  <a:pt x="6636345" y="-63987"/>
                  <a:pt x="6802438" y="53722"/>
                  <a:pt x="7069450" y="0"/>
                </a:cubicBezTo>
                <a:cubicBezTo>
                  <a:pt x="7336462" y="-53722"/>
                  <a:pt x="7638671" y="54972"/>
                  <a:pt x="7801765" y="0"/>
                </a:cubicBezTo>
                <a:cubicBezTo>
                  <a:pt x="7964859" y="-54972"/>
                  <a:pt x="8143826" y="43507"/>
                  <a:pt x="8307411" y="0"/>
                </a:cubicBezTo>
                <a:cubicBezTo>
                  <a:pt x="8752652" y="58421"/>
                  <a:pt x="9163836" y="307122"/>
                  <a:pt x="9059192" y="751781"/>
                </a:cubicBezTo>
                <a:cubicBezTo>
                  <a:pt x="9078134" y="857785"/>
                  <a:pt x="9044761" y="1050158"/>
                  <a:pt x="9059192" y="1162742"/>
                </a:cubicBezTo>
                <a:cubicBezTo>
                  <a:pt x="9073623" y="1275326"/>
                  <a:pt x="9041556" y="1430448"/>
                  <a:pt x="9059192" y="1693985"/>
                </a:cubicBezTo>
                <a:cubicBezTo>
                  <a:pt x="9076828" y="1957522"/>
                  <a:pt x="9028526" y="2005584"/>
                  <a:pt x="9059192" y="2165087"/>
                </a:cubicBezTo>
                <a:cubicBezTo>
                  <a:pt x="9089858" y="2324590"/>
                  <a:pt x="9015315" y="2404246"/>
                  <a:pt x="9059192" y="2606119"/>
                </a:cubicBezTo>
                <a:cubicBezTo>
                  <a:pt x="9103069" y="2807992"/>
                  <a:pt x="9010391" y="2866802"/>
                  <a:pt x="9059192" y="3017080"/>
                </a:cubicBezTo>
                <a:cubicBezTo>
                  <a:pt x="9107993" y="3167358"/>
                  <a:pt x="9000278" y="3578218"/>
                  <a:pt x="9059192" y="3758815"/>
                </a:cubicBezTo>
                <a:cubicBezTo>
                  <a:pt x="8948173" y="4150544"/>
                  <a:pt x="8789798" y="4524033"/>
                  <a:pt x="8307411" y="4510596"/>
                </a:cubicBezTo>
                <a:cubicBezTo>
                  <a:pt x="8017090" y="4525737"/>
                  <a:pt x="7845210" y="4440041"/>
                  <a:pt x="7650652" y="4510596"/>
                </a:cubicBezTo>
                <a:cubicBezTo>
                  <a:pt x="7456094" y="4581151"/>
                  <a:pt x="7390761" y="4507390"/>
                  <a:pt x="7145006" y="4510596"/>
                </a:cubicBezTo>
                <a:cubicBezTo>
                  <a:pt x="6899251" y="4513802"/>
                  <a:pt x="6667669" y="4478972"/>
                  <a:pt x="6412691" y="4510596"/>
                </a:cubicBezTo>
                <a:cubicBezTo>
                  <a:pt x="6157714" y="4542220"/>
                  <a:pt x="6104324" y="4462925"/>
                  <a:pt x="5982602" y="4510596"/>
                </a:cubicBezTo>
                <a:cubicBezTo>
                  <a:pt x="5860880" y="4558267"/>
                  <a:pt x="5530323" y="4450433"/>
                  <a:pt x="5250287" y="4510596"/>
                </a:cubicBezTo>
                <a:cubicBezTo>
                  <a:pt x="4970252" y="4570759"/>
                  <a:pt x="5021603" y="4462723"/>
                  <a:pt x="4820197" y="4510596"/>
                </a:cubicBezTo>
                <a:cubicBezTo>
                  <a:pt x="4618791" y="4558469"/>
                  <a:pt x="4441161" y="4441636"/>
                  <a:pt x="4163439" y="4510596"/>
                </a:cubicBezTo>
                <a:cubicBezTo>
                  <a:pt x="3885717" y="4579556"/>
                  <a:pt x="3620003" y="4441355"/>
                  <a:pt x="3431124" y="4510596"/>
                </a:cubicBezTo>
                <a:cubicBezTo>
                  <a:pt x="3242245" y="4579837"/>
                  <a:pt x="3169589" y="4481403"/>
                  <a:pt x="3076590" y="4510596"/>
                </a:cubicBezTo>
                <a:cubicBezTo>
                  <a:pt x="2983591" y="4539789"/>
                  <a:pt x="2576961" y="4447586"/>
                  <a:pt x="2344275" y="4510596"/>
                </a:cubicBezTo>
                <a:cubicBezTo>
                  <a:pt x="2111589" y="4573606"/>
                  <a:pt x="1806932" y="4506067"/>
                  <a:pt x="1611960" y="4510596"/>
                </a:cubicBezTo>
                <a:cubicBezTo>
                  <a:pt x="1416988" y="4515125"/>
                  <a:pt x="1393948" y="4510119"/>
                  <a:pt x="1257427" y="4510596"/>
                </a:cubicBezTo>
                <a:cubicBezTo>
                  <a:pt x="1120906" y="4511073"/>
                  <a:pt x="916986" y="4461913"/>
                  <a:pt x="751781" y="4510596"/>
                </a:cubicBezTo>
                <a:cubicBezTo>
                  <a:pt x="387835" y="4509479"/>
                  <a:pt x="30071" y="4143178"/>
                  <a:pt x="0" y="3758815"/>
                </a:cubicBezTo>
                <a:cubicBezTo>
                  <a:pt x="-46415" y="3579026"/>
                  <a:pt x="19485" y="3442798"/>
                  <a:pt x="0" y="3317783"/>
                </a:cubicBezTo>
                <a:cubicBezTo>
                  <a:pt x="-19485" y="3192768"/>
                  <a:pt x="27244" y="3038793"/>
                  <a:pt x="0" y="2906822"/>
                </a:cubicBezTo>
                <a:cubicBezTo>
                  <a:pt x="-27244" y="2774851"/>
                  <a:pt x="34071" y="2563502"/>
                  <a:pt x="0" y="2345509"/>
                </a:cubicBezTo>
                <a:cubicBezTo>
                  <a:pt x="-34071" y="2127516"/>
                  <a:pt x="48877" y="1966789"/>
                  <a:pt x="0" y="1784196"/>
                </a:cubicBezTo>
                <a:cubicBezTo>
                  <a:pt x="-48877" y="1601603"/>
                  <a:pt x="9066" y="1476374"/>
                  <a:pt x="0" y="1373235"/>
                </a:cubicBezTo>
                <a:cubicBezTo>
                  <a:pt x="-9066" y="1270096"/>
                  <a:pt x="56876" y="979574"/>
                  <a:pt x="0" y="751781"/>
                </a:cubicBezTo>
                <a:close/>
              </a:path>
              <a:path w="9059192" h="4510596" stroke="0" extrusionOk="0">
                <a:moveTo>
                  <a:pt x="0" y="751781"/>
                </a:moveTo>
                <a:cubicBezTo>
                  <a:pt x="-97028" y="276735"/>
                  <a:pt x="286902" y="18647"/>
                  <a:pt x="751781" y="0"/>
                </a:cubicBezTo>
                <a:cubicBezTo>
                  <a:pt x="1079915" y="-85322"/>
                  <a:pt x="1270609" y="8058"/>
                  <a:pt x="1484096" y="0"/>
                </a:cubicBezTo>
                <a:cubicBezTo>
                  <a:pt x="1697583" y="-8058"/>
                  <a:pt x="1767716" y="41262"/>
                  <a:pt x="1989742" y="0"/>
                </a:cubicBezTo>
                <a:cubicBezTo>
                  <a:pt x="2211768" y="-41262"/>
                  <a:pt x="2314304" y="24672"/>
                  <a:pt x="2419832" y="0"/>
                </a:cubicBezTo>
                <a:cubicBezTo>
                  <a:pt x="2525360" y="-24672"/>
                  <a:pt x="2933224" y="44770"/>
                  <a:pt x="3076590" y="0"/>
                </a:cubicBezTo>
                <a:cubicBezTo>
                  <a:pt x="3219956" y="-44770"/>
                  <a:pt x="3478354" y="11690"/>
                  <a:pt x="3582236" y="0"/>
                </a:cubicBezTo>
                <a:cubicBezTo>
                  <a:pt x="3686118" y="-11690"/>
                  <a:pt x="4039784" y="74065"/>
                  <a:pt x="4314551" y="0"/>
                </a:cubicBezTo>
                <a:cubicBezTo>
                  <a:pt x="4589319" y="-74065"/>
                  <a:pt x="4647763" y="14647"/>
                  <a:pt x="4744641" y="0"/>
                </a:cubicBezTo>
                <a:cubicBezTo>
                  <a:pt x="4841519" y="-14647"/>
                  <a:pt x="5229973" y="40565"/>
                  <a:pt x="5476956" y="0"/>
                </a:cubicBezTo>
                <a:cubicBezTo>
                  <a:pt x="5723939" y="-40565"/>
                  <a:pt x="5683109" y="21286"/>
                  <a:pt x="5831489" y="0"/>
                </a:cubicBezTo>
                <a:cubicBezTo>
                  <a:pt x="5979869" y="-21286"/>
                  <a:pt x="6197753" y="9223"/>
                  <a:pt x="6412691" y="0"/>
                </a:cubicBezTo>
                <a:cubicBezTo>
                  <a:pt x="6627629" y="-9223"/>
                  <a:pt x="6846586" y="58181"/>
                  <a:pt x="6993894" y="0"/>
                </a:cubicBezTo>
                <a:cubicBezTo>
                  <a:pt x="7141202" y="-58181"/>
                  <a:pt x="7337812" y="17204"/>
                  <a:pt x="7499540" y="0"/>
                </a:cubicBezTo>
                <a:cubicBezTo>
                  <a:pt x="7661268" y="-17204"/>
                  <a:pt x="7967372" y="49037"/>
                  <a:pt x="8307411" y="0"/>
                </a:cubicBezTo>
                <a:cubicBezTo>
                  <a:pt x="8774663" y="-64622"/>
                  <a:pt x="9050638" y="333277"/>
                  <a:pt x="9059192" y="751781"/>
                </a:cubicBezTo>
                <a:cubicBezTo>
                  <a:pt x="9084886" y="888023"/>
                  <a:pt x="9012939" y="1013758"/>
                  <a:pt x="9059192" y="1252953"/>
                </a:cubicBezTo>
                <a:cubicBezTo>
                  <a:pt x="9105445" y="1492148"/>
                  <a:pt x="9027147" y="1546659"/>
                  <a:pt x="9059192" y="1814266"/>
                </a:cubicBezTo>
                <a:cubicBezTo>
                  <a:pt x="9091237" y="2081873"/>
                  <a:pt x="9018698" y="2114158"/>
                  <a:pt x="9059192" y="2315439"/>
                </a:cubicBezTo>
                <a:cubicBezTo>
                  <a:pt x="9099686" y="2516720"/>
                  <a:pt x="9051451" y="2603765"/>
                  <a:pt x="9059192" y="2726400"/>
                </a:cubicBezTo>
                <a:cubicBezTo>
                  <a:pt x="9066933" y="2849035"/>
                  <a:pt x="9052831" y="3059788"/>
                  <a:pt x="9059192" y="3167432"/>
                </a:cubicBezTo>
                <a:cubicBezTo>
                  <a:pt x="9065553" y="3275076"/>
                  <a:pt x="9013309" y="3478820"/>
                  <a:pt x="9059192" y="3758815"/>
                </a:cubicBezTo>
                <a:cubicBezTo>
                  <a:pt x="9095719" y="4166283"/>
                  <a:pt x="8733947" y="4618272"/>
                  <a:pt x="8307411" y="4510596"/>
                </a:cubicBezTo>
                <a:cubicBezTo>
                  <a:pt x="8151436" y="4555138"/>
                  <a:pt x="7965218" y="4475378"/>
                  <a:pt x="7877321" y="4510596"/>
                </a:cubicBezTo>
                <a:cubicBezTo>
                  <a:pt x="7789424" y="4545814"/>
                  <a:pt x="7600841" y="4478155"/>
                  <a:pt x="7522788" y="4510596"/>
                </a:cubicBezTo>
                <a:cubicBezTo>
                  <a:pt x="7444735" y="4543037"/>
                  <a:pt x="7293102" y="4481598"/>
                  <a:pt x="7168254" y="4510596"/>
                </a:cubicBezTo>
                <a:cubicBezTo>
                  <a:pt x="7043406" y="4539594"/>
                  <a:pt x="6836705" y="4480148"/>
                  <a:pt x="6587052" y="4510596"/>
                </a:cubicBezTo>
                <a:cubicBezTo>
                  <a:pt x="6337399" y="4541044"/>
                  <a:pt x="6317123" y="4485641"/>
                  <a:pt x="6156962" y="4510596"/>
                </a:cubicBezTo>
                <a:cubicBezTo>
                  <a:pt x="5996801" y="4535551"/>
                  <a:pt x="5765071" y="4454383"/>
                  <a:pt x="5500204" y="4510596"/>
                </a:cubicBezTo>
                <a:cubicBezTo>
                  <a:pt x="5235337" y="4566809"/>
                  <a:pt x="5157617" y="4496170"/>
                  <a:pt x="5070114" y="4510596"/>
                </a:cubicBezTo>
                <a:cubicBezTo>
                  <a:pt x="4982611" y="4525022"/>
                  <a:pt x="4636862" y="4466954"/>
                  <a:pt x="4413356" y="4510596"/>
                </a:cubicBezTo>
                <a:cubicBezTo>
                  <a:pt x="4189850" y="4554238"/>
                  <a:pt x="4186065" y="4488791"/>
                  <a:pt x="4058822" y="4510596"/>
                </a:cubicBezTo>
                <a:cubicBezTo>
                  <a:pt x="3931579" y="4532401"/>
                  <a:pt x="3625661" y="4462218"/>
                  <a:pt x="3402064" y="4510596"/>
                </a:cubicBezTo>
                <a:cubicBezTo>
                  <a:pt x="3178467" y="4558974"/>
                  <a:pt x="3184387" y="4482494"/>
                  <a:pt x="2971974" y="4510596"/>
                </a:cubicBezTo>
                <a:cubicBezTo>
                  <a:pt x="2759561" y="4538698"/>
                  <a:pt x="2777570" y="4507358"/>
                  <a:pt x="2617440" y="4510596"/>
                </a:cubicBezTo>
                <a:cubicBezTo>
                  <a:pt x="2457310" y="4513834"/>
                  <a:pt x="2363950" y="4475902"/>
                  <a:pt x="2187351" y="4510596"/>
                </a:cubicBezTo>
                <a:cubicBezTo>
                  <a:pt x="2010752" y="4545290"/>
                  <a:pt x="1740898" y="4456075"/>
                  <a:pt x="1530592" y="4510596"/>
                </a:cubicBezTo>
                <a:cubicBezTo>
                  <a:pt x="1320286" y="4565117"/>
                  <a:pt x="1015887" y="4478239"/>
                  <a:pt x="751781" y="4510596"/>
                </a:cubicBezTo>
                <a:cubicBezTo>
                  <a:pt x="375482" y="4511833"/>
                  <a:pt x="56137" y="4232180"/>
                  <a:pt x="0" y="3758815"/>
                </a:cubicBezTo>
                <a:cubicBezTo>
                  <a:pt x="-6736" y="3654959"/>
                  <a:pt x="22958" y="3360297"/>
                  <a:pt x="0" y="3257643"/>
                </a:cubicBezTo>
                <a:cubicBezTo>
                  <a:pt x="-22958" y="3154989"/>
                  <a:pt x="13144" y="2888612"/>
                  <a:pt x="0" y="2756470"/>
                </a:cubicBezTo>
                <a:cubicBezTo>
                  <a:pt x="-13144" y="2624328"/>
                  <a:pt x="5615" y="2525014"/>
                  <a:pt x="0" y="2315439"/>
                </a:cubicBezTo>
                <a:cubicBezTo>
                  <a:pt x="-5615" y="2105864"/>
                  <a:pt x="28442" y="1910572"/>
                  <a:pt x="0" y="1754126"/>
                </a:cubicBezTo>
                <a:cubicBezTo>
                  <a:pt x="-28442" y="1597680"/>
                  <a:pt x="57612" y="1466357"/>
                  <a:pt x="0" y="1252953"/>
                </a:cubicBezTo>
                <a:cubicBezTo>
                  <a:pt x="-57612" y="1039549"/>
                  <a:pt x="24850" y="869957"/>
                  <a:pt x="0" y="751781"/>
                </a:cubicBezTo>
                <a:close/>
              </a:path>
            </a:pathLst>
          </a:cu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>
              <a:lnSpc>
                <a:spcPct val="150000"/>
              </a:lnSpc>
              <a:spcAft>
                <a:spcPts val="800"/>
              </a:spcAft>
            </a:pPr>
            <a:r>
              <a:rPr lang="en-US" b="1" i="1" u="sng">
                <a:solidFill>
                  <a:schemeClr val="tx1"/>
                </a:solidFill>
                <a:latin typeface="Comic Sans MS" panose="030F0702030302020204" pitchFamily="66" charset="0"/>
              </a:rPr>
              <a:t>Performance comparing of Windows and Linux: </a:t>
            </a:r>
          </a:p>
          <a:p>
            <a:pPr marL="720000"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The performance of Windows and Linux varies depending on specific hardware and workloads.</a:t>
            </a:r>
          </a:p>
          <a:p>
            <a:pPr marL="720000"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Linux outperforms Windows in some tests, while Windows outperforms Linux in others.</a:t>
            </a:r>
          </a:p>
          <a:p>
            <a:pPr marL="720000"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For example, according to InterWorks benchmark, Linux (Intel) averaged 300 seconds to complete a test, while Windows (Intel) averaged 355 seconds.</a:t>
            </a:r>
          </a:p>
          <a:p>
            <a:pPr marL="720000"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However, it is important to note that these results are subject to variations based on specific hardware configurations and workloads.</a:t>
            </a:r>
          </a:p>
          <a:p>
            <a:pPr marL="377100">
              <a:spcAft>
                <a:spcPts val="1600"/>
              </a:spcAft>
            </a:pP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23F266-7E25-AB17-13B6-1BE70875A5F4}"/>
              </a:ext>
            </a:extLst>
          </p:cNvPr>
          <p:cNvSpPr/>
          <p:nvPr/>
        </p:nvSpPr>
        <p:spPr>
          <a:xfrm>
            <a:off x="-8909393" y="1810548"/>
            <a:ext cx="5335082" cy="4417532"/>
          </a:xfrm>
          <a:custGeom>
            <a:avLst/>
            <a:gdLst>
              <a:gd name="connsiteX0" fmla="*/ 0 w 5335082"/>
              <a:gd name="connsiteY0" fmla="*/ 736270 h 4417532"/>
              <a:gd name="connsiteX1" fmla="*/ 736270 w 5335082"/>
              <a:gd name="connsiteY1" fmla="*/ 0 h 4417532"/>
              <a:gd name="connsiteX2" fmla="*/ 1288062 w 5335082"/>
              <a:gd name="connsiteY2" fmla="*/ 0 h 4417532"/>
              <a:gd name="connsiteX3" fmla="*/ 1762603 w 5335082"/>
              <a:gd name="connsiteY3" fmla="*/ 0 h 4417532"/>
              <a:gd name="connsiteX4" fmla="*/ 2198518 w 5335082"/>
              <a:gd name="connsiteY4" fmla="*/ 0 h 4417532"/>
              <a:gd name="connsiteX5" fmla="*/ 2673059 w 5335082"/>
              <a:gd name="connsiteY5" fmla="*/ 0 h 4417532"/>
              <a:gd name="connsiteX6" fmla="*/ 3263476 w 5335082"/>
              <a:gd name="connsiteY6" fmla="*/ 0 h 4417532"/>
              <a:gd name="connsiteX7" fmla="*/ 3738017 w 5335082"/>
              <a:gd name="connsiteY7" fmla="*/ 0 h 4417532"/>
              <a:gd name="connsiteX8" fmla="*/ 4598812 w 5335082"/>
              <a:gd name="connsiteY8" fmla="*/ 0 h 4417532"/>
              <a:gd name="connsiteX9" fmla="*/ 5335082 w 5335082"/>
              <a:gd name="connsiteY9" fmla="*/ 736270 h 4417532"/>
              <a:gd name="connsiteX10" fmla="*/ 5335082 w 5335082"/>
              <a:gd name="connsiteY10" fmla="*/ 1354718 h 4417532"/>
              <a:gd name="connsiteX11" fmla="*/ 5335082 w 5335082"/>
              <a:gd name="connsiteY11" fmla="*/ 1884817 h 4417532"/>
              <a:gd name="connsiteX12" fmla="*/ 5335082 w 5335082"/>
              <a:gd name="connsiteY12" fmla="*/ 2532715 h 4417532"/>
              <a:gd name="connsiteX13" fmla="*/ 5335082 w 5335082"/>
              <a:gd name="connsiteY13" fmla="*/ 3121714 h 4417532"/>
              <a:gd name="connsiteX14" fmla="*/ 5335082 w 5335082"/>
              <a:gd name="connsiteY14" fmla="*/ 3681262 h 4417532"/>
              <a:gd name="connsiteX15" fmla="*/ 4598812 w 5335082"/>
              <a:gd name="connsiteY15" fmla="*/ 4417532 h 4417532"/>
              <a:gd name="connsiteX16" fmla="*/ 3969769 w 5335082"/>
              <a:gd name="connsiteY16" fmla="*/ 4417532 h 4417532"/>
              <a:gd name="connsiteX17" fmla="*/ 3495229 w 5335082"/>
              <a:gd name="connsiteY17" fmla="*/ 4417532 h 4417532"/>
              <a:gd name="connsiteX18" fmla="*/ 2943437 w 5335082"/>
              <a:gd name="connsiteY18" fmla="*/ 4417532 h 4417532"/>
              <a:gd name="connsiteX19" fmla="*/ 2507521 w 5335082"/>
              <a:gd name="connsiteY19" fmla="*/ 4417532 h 4417532"/>
              <a:gd name="connsiteX20" fmla="*/ 1878479 w 5335082"/>
              <a:gd name="connsiteY20" fmla="*/ 4417532 h 4417532"/>
              <a:gd name="connsiteX21" fmla="*/ 1326687 w 5335082"/>
              <a:gd name="connsiteY21" fmla="*/ 4417532 h 4417532"/>
              <a:gd name="connsiteX22" fmla="*/ 736270 w 5335082"/>
              <a:gd name="connsiteY22" fmla="*/ 4417532 h 4417532"/>
              <a:gd name="connsiteX23" fmla="*/ 0 w 5335082"/>
              <a:gd name="connsiteY23" fmla="*/ 3681262 h 4417532"/>
              <a:gd name="connsiteX24" fmla="*/ 0 w 5335082"/>
              <a:gd name="connsiteY24" fmla="*/ 3062814 h 4417532"/>
              <a:gd name="connsiteX25" fmla="*/ 0 w 5335082"/>
              <a:gd name="connsiteY25" fmla="*/ 2444365 h 4417532"/>
              <a:gd name="connsiteX26" fmla="*/ 0 w 5335082"/>
              <a:gd name="connsiteY26" fmla="*/ 1796467 h 4417532"/>
              <a:gd name="connsiteX27" fmla="*/ 0 w 5335082"/>
              <a:gd name="connsiteY27" fmla="*/ 736270 h 441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35082" h="4417532" fill="none" extrusionOk="0">
                <a:moveTo>
                  <a:pt x="0" y="736270"/>
                </a:moveTo>
                <a:cubicBezTo>
                  <a:pt x="-28427" y="418265"/>
                  <a:pt x="307617" y="-69350"/>
                  <a:pt x="736270" y="0"/>
                </a:cubicBezTo>
                <a:cubicBezTo>
                  <a:pt x="972043" y="-46989"/>
                  <a:pt x="1050455" y="35844"/>
                  <a:pt x="1288062" y="0"/>
                </a:cubicBezTo>
                <a:cubicBezTo>
                  <a:pt x="1525669" y="-35844"/>
                  <a:pt x="1649330" y="38853"/>
                  <a:pt x="1762603" y="0"/>
                </a:cubicBezTo>
                <a:cubicBezTo>
                  <a:pt x="1875876" y="-38853"/>
                  <a:pt x="2031767" y="11213"/>
                  <a:pt x="2198518" y="0"/>
                </a:cubicBezTo>
                <a:cubicBezTo>
                  <a:pt x="2365270" y="-11213"/>
                  <a:pt x="2563962" y="23767"/>
                  <a:pt x="2673059" y="0"/>
                </a:cubicBezTo>
                <a:cubicBezTo>
                  <a:pt x="2782156" y="-23767"/>
                  <a:pt x="3053513" y="60397"/>
                  <a:pt x="3263476" y="0"/>
                </a:cubicBezTo>
                <a:cubicBezTo>
                  <a:pt x="3473439" y="-60397"/>
                  <a:pt x="3610845" y="49619"/>
                  <a:pt x="3738017" y="0"/>
                </a:cubicBezTo>
                <a:cubicBezTo>
                  <a:pt x="3865189" y="-49619"/>
                  <a:pt x="4394728" y="93129"/>
                  <a:pt x="4598812" y="0"/>
                </a:cubicBezTo>
                <a:cubicBezTo>
                  <a:pt x="5059269" y="10673"/>
                  <a:pt x="5237135" y="392881"/>
                  <a:pt x="5335082" y="736270"/>
                </a:cubicBezTo>
                <a:cubicBezTo>
                  <a:pt x="5399748" y="1036640"/>
                  <a:pt x="5304614" y="1124612"/>
                  <a:pt x="5335082" y="1354718"/>
                </a:cubicBezTo>
                <a:cubicBezTo>
                  <a:pt x="5365550" y="1584824"/>
                  <a:pt x="5277335" y="1756145"/>
                  <a:pt x="5335082" y="1884817"/>
                </a:cubicBezTo>
                <a:cubicBezTo>
                  <a:pt x="5392829" y="2013489"/>
                  <a:pt x="5294966" y="2362067"/>
                  <a:pt x="5335082" y="2532715"/>
                </a:cubicBezTo>
                <a:cubicBezTo>
                  <a:pt x="5375198" y="2703363"/>
                  <a:pt x="5291238" y="2852407"/>
                  <a:pt x="5335082" y="3121714"/>
                </a:cubicBezTo>
                <a:cubicBezTo>
                  <a:pt x="5378926" y="3391021"/>
                  <a:pt x="5328997" y="3507443"/>
                  <a:pt x="5335082" y="3681262"/>
                </a:cubicBezTo>
                <a:cubicBezTo>
                  <a:pt x="5289288" y="4035499"/>
                  <a:pt x="5016312" y="4405771"/>
                  <a:pt x="4598812" y="4417532"/>
                </a:cubicBezTo>
                <a:cubicBezTo>
                  <a:pt x="4398880" y="4467042"/>
                  <a:pt x="4168798" y="4367373"/>
                  <a:pt x="3969769" y="4417532"/>
                </a:cubicBezTo>
                <a:cubicBezTo>
                  <a:pt x="3770740" y="4467691"/>
                  <a:pt x="3594464" y="4402156"/>
                  <a:pt x="3495229" y="4417532"/>
                </a:cubicBezTo>
                <a:cubicBezTo>
                  <a:pt x="3395994" y="4432908"/>
                  <a:pt x="3173514" y="4365641"/>
                  <a:pt x="2943437" y="4417532"/>
                </a:cubicBezTo>
                <a:cubicBezTo>
                  <a:pt x="2713360" y="4469423"/>
                  <a:pt x="2613846" y="4392510"/>
                  <a:pt x="2507521" y="4417532"/>
                </a:cubicBezTo>
                <a:cubicBezTo>
                  <a:pt x="2401196" y="4442554"/>
                  <a:pt x="2009779" y="4397486"/>
                  <a:pt x="1878479" y="4417532"/>
                </a:cubicBezTo>
                <a:cubicBezTo>
                  <a:pt x="1747179" y="4437578"/>
                  <a:pt x="1475763" y="4389656"/>
                  <a:pt x="1326687" y="4417532"/>
                </a:cubicBezTo>
                <a:cubicBezTo>
                  <a:pt x="1177611" y="4445408"/>
                  <a:pt x="937214" y="4411883"/>
                  <a:pt x="736270" y="4417532"/>
                </a:cubicBezTo>
                <a:cubicBezTo>
                  <a:pt x="352916" y="4467201"/>
                  <a:pt x="-23986" y="4185993"/>
                  <a:pt x="0" y="3681262"/>
                </a:cubicBezTo>
                <a:cubicBezTo>
                  <a:pt x="-65030" y="3504828"/>
                  <a:pt x="32781" y="3371541"/>
                  <a:pt x="0" y="3062814"/>
                </a:cubicBezTo>
                <a:cubicBezTo>
                  <a:pt x="-32781" y="2754087"/>
                  <a:pt x="17870" y="2644579"/>
                  <a:pt x="0" y="2444365"/>
                </a:cubicBezTo>
                <a:cubicBezTo>
                  <a:pt x="-17870" y="2244151"/>
                  <a:pt x="54477" y="2036598"/>
                  <a:pt x="0" y="1796467"/>
                </a:cubicBezTo>
                <a:cubicBezTo>
                  <a:pt x="-54477" y="1556336"/>
                  <a:pt x="100549" y="995161"/>
                  <a:pt x="0" y="736270"/>
                </a:cubicBezTo>
                <a:close/>
              </a:path>
              <a:path w="5335082" h="4417532" stroke="0" extrusionOk="0">
                <a:moveTo>
                  <a:pt x="0" y="736270"/>
                </a:moveTo>
                <a:cubicBezTo>
                  <a:pt x="-41090" y="304294"/>
                  <a:pt x="288243" y="15536"/>
                  <a:pt x="736270" y="0"/>
                </a:cubicBezTo>
                <a:cubicBezTo>
                  <a:pt x="952667" y="-9182"/>
                  <a:pt x="1110494" y="28863"/>
                  <a:pt x="1365313" y="0"/>
                </a:cubicBezTo>
                <a:cubicBezTo>
                  <a:pt x="1620132" y="-28863"/>
                  <a:pt x="1659275" y="19964"/>
                  <a:pt x="1878479" y="0"/>
                </a:cubicBezTo>
                <a:cubicBezTo>
                  <a:pt x="2097683" y="-19964"/>
                  <a:pt x="2128315" y="6357"/>
                  <a:pt x="2353020" y="0"/>
                </a:cubicBezTo>
                <a:cubicBezTo>
                  <a:pt x="2577725" y="-6357"/>
                  <a:pt x="2704513" y="3548"/>
                  <a:pt x="2943437" y="0"/>
                </a:cubicBezTo>
                <a:cubicBezTo>
                  <a:pt x="3182361" y="-3548"/>
                  <a:pt x="3226798" y="41993"/>
                  <a:pt x="3456603" y="0"/>
                </a:cubicBezTo>
                <a:cubicBezTo>
                  <a:pt x="3686408" y="-41993"/>
                  <a:pt x="3830240" y="12883"/>
                  <a:pt x="4085646" y="0"/>
                </a:cubicBezTo>
                <a:cubicBezTo>
                  <a:pt x="4341052" y="-12883"/>
                  <a:pt x="4364366" y="42889"/>
                  <a:pt x="4598812" y="0"/>
                </a:cubicBezTo>
                <a:cubicBezTo>
                  <a:pt x="4958893" y="77006"/>
                  <a:pt x="5273540" y="258259"/>
                  <a:pt x="5335082" y="736270"/>
                </a:cubicBezTo>
                <a:cubicBezTo>
                  <a:pt x="5360546" y="911486"/>
                  <a:pt x="5314678" y="1046189"/>
                  <a:pt x="5335082" y="1266369"/>
                </a:cubicBezTo>
                <a:cubicBezTo>
                  <a:pt x="5355486" y="1486549"/>
                  <a:pt x="5271076" y="1567546"/>
                  <a:pt x="5335082" y="1855367"/>
                </a:cubicBezTo>
                <a:cubicBezTo>
                  <a:pt x="5399088" y="2143188"/>
                  <a:pt x="5298252" y="2276949"/>
                  <a:pt x="5335082" y="2414915"/>
                </a:cubicBezTo>
                <a:cubicBezTo>
                  <a:pt x="5371912" y="2552881"/>
                  <a:pt x="5274345" y="2778379"/>
                  <a:pt x="5335082" y="3062814"/>
                </a:cubicBezTo>
                <a:cubicBezTo>
                  <a:pt x="5395819" y="3347249"/>
                  <a:pt x="5308854" y="3428811"/>
                  <a:pt x="5335082" y="3681262"/>
                </a:cubicBezTo>
                <a:cubicBezTo>
                  <a:pt x="5248422" y="4102124"/>
                  <a:pt x="4980042" y="4400006"/>
                  <a:pt x="4598812" y="4417532"/>
                </a:cubicBezTo>
                <a:cubicBezTo>
                  <a:pt x="4428865" y="4453560"/>
                  <a:pt x="4248062" y="4392882"/>
                  <a:pt x="4008395" y="4417532"/>
                </a:cubicBezTo>
                <a:cubicBezTo>
                  <a:pt x="3768728" y="4442182"/>
                  <a:pt x="3714623" y="4389326"/>
                  <a:pt x="3456603" y="4417532"/>
                </a:cubicBezTo>
                <a:cubicBezTo>
                  <a:pt x="3198583" y="4445738"/>
                  <a:pt x="3111084" y="4401988"/>
                  <a:pt x="3020688" y="4417532"/>
                </a:cubicBezTo>
                <a:cubicBezTo>
                  <a:pt x="2930292" y="4433076"/>
                  <a:pt x="2684895" y="4367381"/>
                  <a:pt x="2546147" y="4417532"/>
                </a:cubicBezTo>
                <a:cubicBezTo>
                  <a:pt x="2407399" y="4467683"/>
                  <a:pt x="2171925" y="4345064"/>
                  <a:pt x="1917104" y="4417532"/>
                </a:cubicBezTo>
                <a:cubicBezTo>
                  <a:pt x="1662283" y="4490000"/>
                  <a:pt x="1623337" y="4410879"/>
                  <a:pt x="1365313" y="4417532"/>
                </a:cubicBezTo>
                <a:cubicBezTo>
                  <a:pt x="1107289" y="4424185"/>
                  <a:pt x="1006194" y="4362947"/>
                  <a:pt x="736270" y="4417532"/>
                </a:cubicBezTo>
                <a:cubicBezTo>
                  <a:pt x="327891" y="4370380"/>
                  <a:pt x="67747" y="4102019"/>
                  <a:pt x="0" y="3681262"/>
                </a:cubicBezTo>
                <a:cubicBezTo>
                  <a:pt x="-16570" y="3392517"/>
                  <a:pt x="882" y="3344385"/>
                  <a:pt x="0" y="3092264"/>
                </a:cubicBezTo>
                <a:cubicBezTo>
                  <a:pt x="-882" y="2840143"/>
                  <a:pt x="24506" y="2683430"/>
                  <a:pt x="0" y="2503265"/>
                </a:cubicBezTo>
                <a:cubicBezTo>
                  <a:pt x="-24506" y="2323100"/>
                  <a:pt x="17595" y="2216940"/>
                  <a:pt x="0" y="1973167"/>
                </a:cubicBezTo>
                <a:cubicBezTo>
                  <a:pt x="-17595" y="1729394"/>
                  <a:pt x="65825" y="1638206"/>
                  <a:pt x="0" y="1354718"/>
                </a:cubicBezTo>
                <a:cubicBezTo>
                  <a:pt x="-65825" y="1071230"/>
                  <a:pt x="23187" y="964022"/>
                  <a:pt x="0" y="736270"/>
                </a:cubicBezTo>
                <a:close/>
              </a:path>
            </a:pathLst>
          </a:cu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i="1" u="sng">
                <a:solidFill>
                  <a:schemeClr val="tx1"/>
                </a:solidFill>
                <a:latin typeface="Comic Sans MS" panose="030F0702030302020204" pitchFamily="66" charset="0"/>
              </a:rPr>
              <a:t>Reasons why Windows is more popular in the market than Linux.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Market share and historical advantage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User-friendliness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Software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Hardware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Technical support and community</a:t>
            </a:r>
          </a:p>
          <a:p>
            <a:pPr marL="377100">
              <a:spcAft>
                <a:spcPts val="1600"/>
              </a:spcAft>
            </a:pP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9A0729-914F-7FF0-7266-6AD5569E0A3E}"/>
              </a:ext>
            </a:extLst>
          </p:cNvPr>
          <p:cNvSpPr/>
          <p:nvPr/>
        </p:nvSpPr>
        <p:spPr>
          <a:xfrm>
            <a:off x="16478711" y="1810548"/>
            <a:ext cx="4547809" cy="4417531"/>
          </a:xfrm>
          <a:custGeom>
            <a:avLst/>
            <a:gdLst>
              <a:gd name="connsiteX0" fmla="*/ 0 w 4547809"/>
              <a:gd name="connsiteY0" fmla="*/ 736270 h 4417531"/>
              <a:gd name="connsiteX1" fmla="*/ 736270 w 4547809"/>
              <a:gd name="connsiteY1" fmla="*/ 0 h 4417531"/>
              <a:gd name="connsiteX2" fmla="*/ 1218062 w 4547809"/>
              <a:gd name="connsiteY2" fmla="*/ 0 h 4417531"/>
              <a:gd name="connsiteX3" fmla="*/ 1638349 w 4547809"/>
              <a:gd name="connsiteY3" fmla="*/ 0 h 4417531"/>
              <a:gd name="connsiteX4" fmla="*/ 2181646 w 4547809"/>
              <a:gd name="connsiteY4" fmla="*/ 0 h 4417531"/>
              <a:gd name="connsiteX5" fmla="*/ 2632686 w 4547809"/>
              <a:gd name="connsiteY5" fmla="*/ 0 h 4417531"/>
              <a:gd name="connsiteX6" fmla="*/ 3052973 w 4547809"/>
              <a:gd name="connsiteY6" fmla="*/ 0 h 4417531"/>
              <a:gd name="connsiteX7" fmla="*/ 3811539 w 4547809"/>
              <a:gd name="connsiteY7" fmla="*/ 0 h 4417531"/>
              <a:gd name="connsiteX8" fmla="*/ 4547809 w 4547809"/>
              <a:gd name="connsiteY8" fmla="*/ 736270 h 4417531"/>
              <a:gd name="connsiteX9" fmla="*/ 4547809 w 4547809"/>
              <a:gd name="connsiteY9" fmla="*/ 1354718 h 4417531"/>
              <a:gd name="connsiteX10" fmla="*/ 4547809 w 4547809"/>
              <a:gd name="connsiteY10" fmla="*/ 1884816 h 4417531"/>
              <a:gd name="connsiteX11" fmla="*/ 4547809 w 4547809"/>
              <a:gd name="connsiteY11" fmla="*/ 2444365 h 4417531"/>
              <a:gd name="connsiteX12" fmla="*/ 4547809 w 4547809"/>
              <a:gd name="connsiteY12" fmla="*/ 3033363 h 4417531"/>
              <a:gd name="connsiteX13" fmla="*/ 4547809 w 4547809"/>
              <a:gd name="connsiteY13" fmla="*/ 3681261 h 4417531"/>
              <a:gd name="connsiteX14" fmla="*/ 3811539 w 4547809"/>
              <a:gd name="connsiteY14" fmla="*/ 4417531 h 4417531"/>
              <a:gd name="connsiteX15" fmla="*/ 3298994 w 4547809"/>
              <a:gd name="connsiteY15" fmla="*/ 4417531 h 4417531"/>
              <a:gd name="connsiteX16" fmla="*/ 2755697 w 4547809"/>
              <a:gd name="connsiteY16" fmla="*/ 4417531 h 4417531"/>
              <a:gd name="connsiteX17" fmla="*/ 2273905 w 4547809"/>
              <a:gd name="connsiteY17" fmla="*/ 4417531 h 4417531"/>
              <a:gd name="connsiteX18" fmla="*/ 1730607 w 4547809"/>
              <a:gd name="connsiteY18" fmla="*/ 4417531 h 4417531"/>
              <a:gd name="connsiteX19" fmla="*/ 1279568 w 4547809"/>
              <a:gd name="connsiteY19" fmla="*/ 4417531 h 4417531"/>
              <a:gd name="connsiteX20" fmla="*/ 736270 w 4547809"/>
              <a:gd name="connsiteY20" fmla="*/ 4417531 h 4417531"/>
              <a:gd name="connsiteX21" fmla="*/ 0 w 4547809"/>
              <a:gd name="connsiteY21" fmla="*/ 3681261 h 4417531"/>
              <a:gd name="connsiteX22" fmla="*/ 0 w 4547809"/>
              <a:gd name="connsiteY22" fmla="*/ 3062813 h 4417531"/>
              <a:gd name="connsiteX23" fmla="*/ 0 w 4547809"/>
              <a:gd name="connsiteY23" fmla="*/ 2414915 h 4417531"/>
              <a:gd name="connsiteX24" fmla="*/ 0 w 4547809"/>
              <a:gd name="connsiteY24" fmla="*/ 1855367 h 4417531"/>
              <a:gd name="connsiteX25" fmla="*/ 0 w 4547809"/>
              <a:gd name="connsiteY25" fmla="*/ 1325268 h 4417531"/>
              <a:gd name="connsiteX26" fmla="*/ 0 w 4547809"/>
              <a:gd name="connsiteY26" fmla="*/ 736270 h 4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47809" h="4417531" fill="none" extrusionOk="0">
                <a:moveTo>
                  <a:pt x="0" y="736270"/>
                </a:moveTo>
                <a:cubicBezTo>
                  <a:pt x="-1173" y="305289"/>
                  <a:pt x="370613" y="25813"/>
                  <a:pt x="736270" y="0"/>
                </a:cubicBezTo>
                <a:cubicBezTo>
                  <a:pt x="976833" y="-48201"/>
                  <a:pt x="1108522" y="3490"/>
                  <a:pt x="1218062" y="0"/>
                </a:cubicBezTo>
                <a:cubicBezTo>
                  <a:pt x="1327602" y="-3490"/>
                  <a:pt x="1436681" y="12121"/>
                  <a:pt x="1638349" y="0"/>
                </a:cubicBezTo>
                <a:cubicBezTo>
                  <a:pt x="1840017" y="-12121"/>
                  <a:pt x="1938306" y="1320"/>
                  <a:pt x="2181646" y="0"/>
                </a:cubicBezTo>
                <a:cubicBezTo>
                  <a:pt x="2424986" y="-1320"/>
                  <a:pt x="2440913" y="24944"/>
                  <a:pt x="2632686" y="0"/>
                </a:cubicBezTo>
                <a:cubicBezTo>
                  <a:pt x="2824459" y="-24944"/>
                  <a:pt x="2910713" y="33969"/>
                  <a:pt x="3052973" y="0"/>
                </a:cubicBezTo>
                <a:cubicBezTo>
                  <a:pt x="3195233" y="-33969"/>
                  <a:pt x="3463490" y="73517"/>
                  <a:pt x="3811539" y="0"/>
                </a:cubicBezTo>
                <a:cubicBezTo>
                  <a:pt x="4210034" y="30445"/>
                  <a:pt x="4633455" y="354204"/>
                  <a:pt x="4547809" y="736270"/>
                </a:cubicBezTo>
                <a:cubicBezTo>
                  <a:pt x="4590841" y="1006185"/>
                  <a:pt x="4540871" y="1178299"/>
                  <a:pt x="4547809" y="1354718"/>
                </a:cubicBezTo>
                <a:cubicBezTo>
                  <a:pt x="4554747" y="1531137"/>
                  <a:pt x="4507820" y="1690093"/>
                  <a:pt x="4547809" y="1884816"/>
                </a:cubicBezTo>
                <a:cubicBezTo>
                  <a:pt x="4587798" y="2079539"/>
                  <a:pt x="4546492" y="2212962"/>
                  <a:pt x="4547809" y="2444365"/>
                </a:cubicBezTo>
                <a:cubicBezTo>
                  <a:pt x="4549126" y="2675768"/>
                  <a:pt x="4541732" y="2844470"/>
                  <a:pt x="4547809" y="3033363"/>
                </a:cubicBezTo>
                <a:cubicBezTo>
                  <a:pt x="4553886" y="3222256"/>
                  <a:pt x="4532173" y="3517249"/>
                  <a:pt x="4547809" y="3681261"/>
                </a:cubicBezTo>
                <a:cubicBezTo>
                  <a:pt x="4556468" y="4110148"/>
                  <a:pt x="4273621" y="4443327"/>
                  <a:pt x="3811539" y="4417531"/>
                </a:cubicBezTo>
                <a:cubicBezTo>
                  <a:pt x="3642343" y="4472000"/>
                  <a:pt x="3433893" y="4375582"/>
                  <a:pt x="3298994" y="4417531"/>
                </a:cubicBezTo>
                <a:cubicBezTo>
                  <a:pt x="3164096" y="4459480"/>
                  <a:pt x="3021955" y="4363769"/>
                  <a:pt x="2755697" y="4417531"/>
                </a:cubicBezTo>
                <a:cubicBezTo>
                  <a:pt x="2489439" y="4471293"/>
                  <a:pt x="2411658" y="4382412"/>
                  <a:pt x="2273905" y="4417531"/>
                </a:cubicBezTo>
                <a:cubicBezTo>
                  <a:pt x="2136152" y="4452650"/>
                  <a:pt x="1990600" y="4368116"/>
                  <a:pt x="1730607" y="4417531"/>
                </a:cubicBezTo>
                <a:cubicBezTo>
                  <a:pt x="1470614" y="4466946"/>
                  <a:pt x="1444539" y="4397937"/>
                  <a:pt x="1279568" y="4417531"/>
                </a:cubicBezTo>
                <a:cubicBezTo>
                  <a:pt x="1114597" y="4437125"/>
                  <a:pt x="977006" y="4382948"/>
                  <a:pt x="736270" y="4417531"/>
                </a:cubicBezTo>
                <a:cubicBezTo>
                  <a:pt x="340558" y="4421277"/>
                  <a:pt x="-49712" y="3989240"/>
                  <a:pt x="0" y="3681261"/>
                </a:cubicBezTo>
                <a:cubicBezTo>
                  <a:pt x="-63984" y="3429254"/>
                  <a:pt x="28421" y="3355621"/>
                  <a:pt x="0" y="3062813"/>
                </a:cubicBezTo>
                <a:cubicBezTo>
                  <a:pt x="-28421" y="2770005"/>
                  <a:pt x="48870" y="2718695"/>
                  <a:pt x="0" y="2414915"/>
                </a:cubicBezTo>
                <a:cubicBezTo>
                  <a:pt x="-48870" y="2111135"/>
                  <a:pt x="16744" y="2019659"/>
                  <a:pt x="0" y="1855367"/>
                </a:cubicBezTo>
                <a:cubicBezTo>
                  <a:pt x="-16744" y="1691075"/>
                  <a:pt x="36979" y="1444308"/>
                  <a:pt x="0" y="1325268"/>
                </a:cubicBezTo>
                <a:cubicBezTo>
                  <a:pt x="-36979" y="1206228"/>
                  <a:pt x="26011" y="942203"/>
                  <a:pt x="0" y="736270"/>
                </a:cubicBezTo>
                <a:close/>
              </a:path>
              <a:path w="4547809" h="4417531" stroke="0" extrusionOk="0">
                <a:moveTo>
                  <a:pt x="0" y="736270"/>
                </a:moveTo>
                <a:cubicBezTo>
                  <a:pt x="-41090" y="304294"/>
                  <a:pt x="288243" y="15536"/>
                  <a:pt x="736270" y="0"/>
                </a:cubicBezTo>
                <a:cubicBezTo>
                  <a:pt x="907258" y="-62219"/>
                  <a:pt x="1115560" y="41513"/>
                  <a:pt x="1310320" y="0"/>
                </a:cubicBezTo>
                <a:cubicBezTo>
                  <a:pt x="1505080" y="-41513"/>
                  <a:pt x="1589000" y="21780"/>
                  <a:pt x="1792112" y="0"/>
                </a:cubicBezTo>
                <a:cubicBezTo>
                  <a:pt x="1995224" y="-21780"/>
                  <a:pt x="2017718" y="35494"/>
                  <a:pt x="2243152" y="0"/>
                </a:cubicBezTo>
                <a:cubicBezTo>
                  <a:pt x="2468586" y="-35494"/>
                  <a:pt x="2675758" y="29802"/>
                  <a:pt x="2786449" y="0"/>
                </a:cubicBezTo>
                <a:cubicBezTo>
                  <a:pt x="2897140" y="-29802"/>
                  <a:pt x="3097732" y="54673"/>
                  <a:pt x="3268241" y="0"/>
                </a:cubicBezTo>
                <a:cubicBezTo>
                  <a:pt x="3438750" y="-54673"/>
                  <a:pt x="3558778" y="63576"/>
                  <a:pt x="3811539" y="0"/>
                </a:cubicBezTo>
                <a:cubicBezTo>
                  <a:pt x="4214176" y="-38091"/>
                  <a:pt x="4533466" y="349572"/>
                  <a:pt x="4547809" y="736270"/>
                </a:cubicBezTo>
                <a:cubicBezTo>
                  <a:pt x="4564524" y="866349"/>
                  <a:pt x="4502394" y="1038529"/>
                  <a:pt x="4547809" y="1266368"/>
                </a:cubicBezTo>
                <a:cubicBezTo>
                  <a:pt x="4593224" y="1494207"/>
                  <a:pt x="4513827" y="1712143"/>
                  <a:pt x="4547809" y="1855367"/>
                </a:cubicBezTo>
                <a:cubicBezTo>
                  <a:pt x="4581791" y="1998591"/>
                  <a:pt x="4483803" y="2156544"/>
                  <a:pt x="4547809" y="2444365"/>
                </a:cubicBezTo>
                <a:cubicBezTo>
                  <a:pt x="4611815" y="2732186"/>
                  <a:pt x="4510979" y="2865947"/>
                  <a:pt x="4547809" y="3003913"/>
                </a:cubicBezTo>
                <a:cubicBezTo>
                  <a:pt x="4584639" y="3141879"/>
                  <a:pt x="4513627" y="3420017"/>
                  <a:pt x="4547809" y="3681261"/>
                </a:cubicBezTo>
                <a:cubicBezTo>
                  <a:pt x="4561111" y="4071378"/>
                  <a:pt x="4163925" y="4396561"/>
                  <a:pt x="3811539" y="4417531"/>
                </a:cubicBezTo>
                <a:cubicBezTo>
                  <a:pt x="3673159" y="4452467"/>
                  <a:pt x="3510734" y="4376699"/>
                  <a:pt x="3298994" y="4417531"/>
                </a:cubicBezTo>
                <a:cubicBezTo>
                  <a:pt x="3087254" y="4458363"/>
                  <a:pt x="2857997" y="4403525"/>
                  <a:pt x="2724944" y="4417531"/>
                </a:cubicBezTo>
                <a:cubicBezTo>
                  <a:pt x="2591891" y="4431537"/>
                  <a:pt x="2338680" y="4361306"/>
                  <a:pt x="2212399" y="4417531"/>
                </a:cubicBezTo>
                <a:cubicBezTo>
                  <a:pt x="2086119" y="4473756"/>
                  <a:pt x="1881074" y="4405357"/>
                  <a:pt x="1792112" y="4417531"/>
                </a:cubicBezTo>
                <a:cubicBezTo>
                  <a:pt x="1703150" y="4429705"/>
                  <a:pt x="1452539" y="4412909"/>
                  <a:pt x="1341073" y="4417531"/>
                </a:cubicBezTo>
                <a:cubicBezTo>
                  <a:pt x="1229607" y="4422153"/>
                  <a:pt x="986788" y="4406831"/>
                  <a:pt x="736270" y="4417531"/>
                </a:cubicBezTo>
                <a:cubicBezTo>
                  <a:pt x="338642" y="4415626"/>
                  <a:pt x="3868" y="4124618"/>
                  <a:pt x="0" y="3681261"/>
                </a:cubicBezTo>
                <a:cubicBezTo>
                  <a:pt x="-8939" y="3483434"/>
                  <a:pt x="26416" y="3391866"/>
                  <a:pt x="0" y="3151163"/>
                </a:cubicBezTo>
                <a:cubicBezTo>
                  <a:pt x="-26416" y="2910460"/>
                  <a:pt x="37461" y="2872532"/>
                  <a:pt x="0" y="2650514"/>
                </a:cubicBezTo>
                <a:cubicBezTo>
                  <a:pt x="-37461" y="2428496"/>
                  <a:pt x="19496" y="2287839"/>
                  <a:pt x="0" y="2149866"/>
                </a:cubicBezTo>
                <a:cubicBezTo>
                  <a:pt x="-19496" y="2011893"/>
                  <a:pt x="24506" y="1741032"/>
                  <a:pt x="0" y="1560867"/>
                </a:cubicBezTo>
                <a:cubicBezTo>
                  <a:pt x="-24506" y="1380702"/>
                  <a:pt x="17537" y="1122686"/>
                  <a:pt x="0" y="736270"/>
                </a:cubicBezTo>
                <a:close/>
              </a:path>
            </a:pathLst>
          </a:cu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b="1" i="1" u="sng">
                <a:solidFill>
                  <a:schemeClr val="tx1"/>
                </a:solidFill>
                <a:latin typeface="Comic Sans MS" panose="030F0702030302020204" pitchFamily="66" charset="0"/>
              </a:rPr>
              <a:t>HOW TO PROVE?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Software and application support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Game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Hardware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File format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User surveys and feedback</a:t>
            </a:r>
          </a:p>
          <a:p>
            <a:pPr marL="377100">
              <a:spcAft>
                <a:spcPts val="1600"/>
              </a:spcAft>
            </a:pP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240C4-2A7C-2B18-FA0F-0B7D26239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393" y="461492"/>
            <a:ext cx="1062334" cy="1062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A7F31-0DC0-41E5-DD06-00FB3142C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49" y="125079"/>
            <a:ext cx="1398747" cy="13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7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A03F4A-4F2B-A06E-2C6E-72F815CFB762}"/>
              </a:ext>
            </a:extLst>
          </p:cNvPr>
          <p:cNvCxnSpPr>
            <a:cxnSpLocks/>
          </p:cNvCxnSpPr>
          <p:nvPr/>
        </p:nvCxnSpPr>
        <p:spPr>
          <a:xfrm>
            <a:off x="2376656" y="1398380"/>
            <a:ext cx="7438684" cy="0"/>
          </a:xfrm>
          <a:prstGeom prst="line">
            <a:avLst/>
          </a:prstGeom>
          <a:ln w="57150">
            <a:solidFill>
              <a:srgbClr val="BD034A">
                <a:alpha val="67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0C7A8-506B-7171-3628-73A51E693FFA}"/>
              </a:ext>
            </a:extLst>
          </p:cNvPr>
          <p:cNvSpPr/>
          <p:nvPr/>
        </p:nvSpPr>
        <p:spPr>
          <a:xfrm>
            <a:off x="2637411" y="536856"/>
            <a:ext cx="6917175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Market Compatibility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B35A26-B7E4-A05B-5693-F6EB5840DFFE}"/>
              </a:ext>
            </a:extLst>
          </p:cNvPr>
          <p:cNvSpPr/>
          <p:nvPr/>
        </p:nvSpPr>
        <p:spPr>
          <a:xfrm>
            <a:off x="-12106821" y="532611"/>
            <a:ext cx="6917175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Operating Performance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6705DE-589E-836B-48E7-A9443391FE03}"/>
              </a:ext>
            </a:extLst>
          </p:cNvPr>
          <p:cNvSpPr/>
          <p:nvPr/>
        </p:nvSpPr>
        <p:spPr>
          <a:xfrm>
            <a:off x="1325105" y="1832510"/>
            <a:ext cx="4473563" cy="3806305"/>
          </a:xfrm>
          <a:custGeom>
            <a:avLst/>
            <a:gdLst>
              <a:gd name="connsiteX0" fmla="*/ 0 w 4473563"/>
              <a:gd name="connsiteY0" fmla="*/ 634397 h 3806305"/>
              <a:gd name="connsiteX1" fmla="*/ 634397 w 4473563"/>
              <a:gd name="connsiteY1" fmla="*/ 0 h 3806305"/>
              <a:gd name="connsiteX2" fmla="*/ 1136477 w 4473563"/>
              <a:gd name="connsiteY2" fmla="*/ 0 h 3806305"/>
              <a:gd name="connsiteX3" fmla="*/ 1574463 w 4473563"/>
              <a:gd name="connsiteY3" fmla="*/ 0 h 3806305"/>
              <a:gd name="connsiteX4" fmla="*/ 2140638 w 4473563"/>
              <a:gd name="connsiteY4" fmla="*/ 0 h 3806305"/>
              <a:gd name="connsiteX5" fmla="*/ 2610671 w 4473563"/>
              <a:gd name="connsiteY5" fmla="*/ 0 h 3806305"/>
              <a:gd name="connsiteX6" fmla="*/ 3048656 w 4473563"/>
              <a:gd name="connsiteY6" fmla="*/ 0 h 3806305"/>
              <a:gd name="connsiteX7" fmla="*/ 3839166 w 4473563"/>
              <a:gd name="connsiteY7" fmla="*/ 0 h 3806305"/>
              <a:gd name="connsiteX8" fmla="*/ 4473563 w 4473563"/>
              <a:gd name="connsiteY8" fmla="*/ 634397 h 3806305"/>
              <a:gd name="connsiteX9" fmla="*/ 4473563 w 4473563"/>
              <a:gd name="connsiteY9" fmla="*/ 1167274 h 3806305"/>
              <a:gd name="connsiteX10" fmla="*/ 4473563 w 4473563"/>
              <a:gd name="connsiteY10" fmla="*/ 1624026 h 3806305"/>
              <a:gd name="connsiteX11" fmla="*/ 4473563 w 4473563"/>
              <a:gd name="connsiteY11" fmla="*/ 2106153 h 3806305"/>
              <a:gd name="connsiteX12" fmla="*/ 4473563 w 4473563"/>
              <a:gd name="connsiteY12" fmla="*/ 2613656 h 3806305"/>
              <a:gd name="connsiteX13" fmla="*/ 4473563 w 4473563"/>
              <a:gd name="connsiteY13" fmla="*/ 3171908 h 3806305"/>
              <a:gd name="connsiteX14" fmla="*/ 3839166 w 4473563"/>
              <a:gd name="connsiteY14" fmla="*/ 3806305 h 3806305"/>
              <a:gd name="connsiteX15" fmla="*/ 3305038 w 4473563"/>
              <a:gd name="connsiteY15" fmla="*/ 3806305 h 3806305"/>
              <a:gd name="connsiteX16" fmla="*/ 2738862 w 4473563"/>
              <a:gd name="connsiteY16" fmla="*/ 3806305 h 3806305"/>
              <a:gd name="connsiteX17" fmla="*/ 2236782 w 4473563"/>
              <a:gd name="connsiteY17" fmla="*/ 3806305 h 3806305"/>
              <a:gd name="connsiteX18" fmla="*/ 1670606 w 4473563"/>
              <a:gd name="connsiteY18" fmla="*/ 3806305 h 3806305"/>
              <a:gd name="connsiteX19" fmla="*/ 1200573 w 4473563"/>
              <a:gd name="connsiteY19" fmla="*/ 3806305 h 3806305"/>
              <a:gd name="connsiteX20" fmla="*/ 634397 w 4473563"/>
              <a:gd name="connsiteY20" fmla="*/ 3806305 h 3806305"/>
              <a:gd name="connsiteX21" fmla="*/ 0 w 4473563"/>
              <a:gd name="connsiteY21" fmla="*/ 3171908 h 3806305"/>
              <a:gd name="connsiteX22" fmla="*/ 0 w 4473563"/>
              <a:gd name="connsiteY22" fmla="*/ 2639031 h 3806305"/>
              <a:gd name="connsiteX23" fmla="*/ 0 w 4473563"/>
              <a:gd name="connsiteY23" fmla="*/ 2080778 h 3806305"/>
              <a:gd name="connsiteX24" fmla="*/ 0 w 4473563"/>
              <a:gd name="connsiteY24" fmla="*/ 1598651 h 3806305"/>
              <a:gd name="connsiteX25" fmla="*/ 0 w 4473563"/>
              <a:gd name="connsiteY25" fmla="*/ 1141899 h 3806305"/>
              <a:gd name="connsiteX26" fmla="*/ 0 w 4473563"/>
              <a:gd name="connsiteY26" fmla="*/ 634397 h 380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73563" h="3806305" fill="none" extrusionOk="0">
                <a:moveTo>
                  <a:pt x="0" y="634397"/>
                </a:moveTo>
                <a:cubicBezTo>
                  <a:pt x="-1105" y="261103"/>
                  <a:pt x="349490" y="41240"/>
                  <a:pt x="634397" y="0"/>
                </a:cubicBezTo>
                <a:cubicBezTo>
                  <a:pt x="845131" y="-23901"/>
                  <a:pt x="971420" y="39294"/>
                  <a:pt x="1136477" y="0"/>
                </a:cubicBezTo>
                <a:cubicBezTo>
                  <a:pt x="1301534" y="-39294"/>
                  <a:pt x="1400173" y="20761"/>
                  <a:pt x="1574463" y="0"/>
                </a:cubicBezTo>
                <a:cubicBezTo>
                  <a:pt x="1748753" y="-20761"/>
                  <a:pt x="1895037" y="39148"/>
                  <a:pt x="2140638" y="0"/>
                </a:cubicBezTo>
                <a:cubicBezTo>
                  <a:pt x="2386239" y="-39148"/>
                  <a:pt x="2509507" y="49509"/>
                  <a:pt x="2610671" y="0"/>
                </a:cubicBezTo>
                <a:cubicBezTo>
                  <a:pt x="2711835" y="-49509"/>
                  <a:pt x="2919726" y="7476"/>
                  <a:pt x="3048656" y="0"/>
                </a:cubicBezTo>
                <a:cubicBezTo>
                  <a:pt x="3177586" y="-7476"/>
                  <a:pt x="3614252" y="12792"/>
                  <a:pt x="3839166" y="0"/>
                </a:cubicBezTo>
                <a:cubicBezTo>
                  <a:pt x="4165316" y="90627"/>
                  <a:pt x="4544025" y="304239"/>
                  <a:pt x="4473563" y="634397"/>
                </a:cubicBezTo>
                <a:cubicBezTo>
                  <a:pt x="4485236" y="895071"/>
                  <a:pt x="4421683" y="1016353"/>
                  <a:pt x="4473563" y="1167274"/>
                </a:cubicBezTo>
                <a:cubicBezTo>
                  <a:pt x="4525443" y="1318195"/>
                  <a:pt x="4450551" y="1426572"/>
                  <a:pt x="4473563" y="1624026"/>
                </a:cubicBezTo>
                <a:cubicBezTo>
                  <a:pt x="4496575" y="1821480"/>
                  <a:pt x="4468500" y="1888635"/>
                  <a:pt x="4473563" y="2106153"/>
                </a:cubicBezTo>
                <a:cubicBezTo>
                  <a:pt x="4478626" y="2323671"/>
                  <a:pt x="4456838" y="2482663"/>
                  <a:pt x="4473563" y="2613656"/>
                </a:cubicBezTo>
                <a:cubicBezTo>
                  <a:pt x="4490288" y="2744649"/>
                  <a:pt x="4451198" y="3054344"/>
                  <a:pt x="4473563" y="3171908"/>
                </a:cubicBezTo>
                <a:cubicBezTo>
                  <a:pt x="4498531" y="3586454"/>
                  <a:pt x="4279383" y="3848104"/>
                  <a:pt x="3839166" y="3806305"/>
                </a:cubicBezTo>
                <a:cubicBezTo>
                  <a:pt x="3580697" y="3817325"/>
                  <a:pt x="3539950" y="3802478"/>
                  <a:pt x="3305038" y="3806305"/>
                </a:cubicBezTo>
                <a:cubicBezTo>
                  <a:pt x="3070126" y="3810132"/>
                  <a:pt x="3021206" y="3748252"/>
                  <a:pt x="2738862" y="3806305"/>
                </a:cubicBezTo>
                <a:cubicBezTo>
                  <a:pt x="2456518" y="3864358"/>
                  <a:pt x="2460244" y="3760810"/>
                  <a:pt x="2236782" y="3806305"/>
                </a:cubicBezTo>
                <a:cubicBezTo>
                  <a:pt x="2013320" y="3851800"/>
                  <a:pt x="1905206" y="3768127"/>
                  <a:pt x="1670606" y="3806305"/>
                </a:cubicBezTo>
                <a:cubicBezTo>
                  <a:pt x="1436006" y="3844483"/>
                  <a:pt x="1346393" y="3784426"/>
                  <a:pt x="1200573" y="3806305"/>
                </a:cubicBezTo>
                <a:cubicBezTo>
                  <a:pt x="1054753" y="3828184"/>
                  <a:pt x="761608" y="3750707"/>
                  <a:pt x="634397" y="3806305"/>
                </a:cubicBezTo>
                <a:cubicBezTo>
                  <a:pt x="351794" y="3829552"/>
                  <a:pt x="-42823" y="3437295"/>
                  <a:pt x="0" y="3171908"/>
                </a:cubicBezTo>
                <a:cubicBezTo>
                  <a:pt x="-8636" y="2957813"/>
                  <a:pt x="35519" y="2885259"/>
                  <a:pt x="0" y="2639031"/>
                </a:cubicBezTo>
                <a:cubicBezTo>
                  <a:pt x="-35519" y="2392803"/>
                  <a:pt x="18331" y="2328838"/>
                  <a:pt x="0" y="2080778"/>
                </a:cubicBezTo>
                <a:cubicBezTo>
                  <a:pt x="-18331" y="1832718"/>
                  <a:pt x="43911" y="1775299"/>
                  <a:pt x="0" y="1598651"/>
                </a:cubicBezTo>
                <a:cubicBezTo>
                  <a:pt x="-43911" y="1422003"/>
                  <a:pt x="18883" y="1252048"/>
                  <a:pt x="0" y="1141899"/>
                </a:cubicBezTo>
                <a:cubicBezTo>
                  <a:pt x="-18883" y="1031750"/>
                  <a:pt x="3018" y="814925"/>
                  <a:pt x="0" y="634397"/>
                </a:cubicBezTo>
                <a:close/>
              </a:path>
              <a:path w="4473563" h="3806305" stroke="0" extrusionOk="0">
                <a:moveTo>
                  <a:pt x="0" y="634397"/>
                </a:moveTo>
                <a:cubicBezTo>
                  <a:pt x="-85223" y="231462"/>
                  <a:pt x="227805" y="21102"/>
                  <a:pt x="634397" y="0"/>
                </a:cubicBezTo>
                <a:cubicBezTo>
                  <a:pt x="828462" y="-41649"/>
                  <a:pt x="1049464" y="68379"/>
                  <a:pt x="1232621" y="0"/>
                </a:cubicBezTo>
                <a:cubicBezTo>
                  <a:pt x="1415778" y="-68379"/>
                  <a:pt x="1507207" y="41526"/>
                  <a:pt x="1734701" y="0"/>
                </a:cubicBezTo>
                <a:cubicBezTo>
                  <a:pt x="1962195" y="-41526"/>
                  <a:pt x="2083713" y="47158"/>
                  <a:pt x="2204734" y="0"/>
                </a:cubicBezTo>
                <a:cubicBezTo>
                  <a:pt x="2325755" y="-47158"/>
                  <a:pt x="2645827" y="50790"/>
                  <a:pt x="2770910" y="0"/>
                </a:cubicBezTo>
                <a:cubicBezTo>
                  <a:pt x="2895993" y="-50790"/>
                  <a:pt x="3029641" y="50925"/>
                  <a:pt x="3272990" y="0"/>
                </a:cubicBezTo>
                <a:cubicBezTo>
                  <a:pt x="3516339" y="-50925"/>
                  <a:pt x="3592744" y="14546"/>
                  <a:pt x="3839166" y="0"/>
                </a:cubicBezTo>
                <a:cubicBezTo>
                  <a:pt x="4187736" y="-17143"/>
                  <a:pt x="4426786" y="349035"/>
                  <a:pt x="4473563" y="634397"/>
                </a:cubicBezTo>
                <a:cubicBezTo>
                  <a:pt x="4496779" y="770440"/>
                  <a:pt x="4468875" y="882913"/>
                  <a:pt x="4473563" y="1091149"/>
                </a:cubicBezTo>
                <a:cubicBezTo>
                  <a:pt x="4478251" y="1299385"/>
                  <a:pt x="4437486" y="1468085"/>
                  <a:pt x="4473563" y="1598651"/>
                </a:cubicBezTo>
                <a:cubicBezTo>
                  <a:pt x="4509640" y="1729217"/>
                  <a:pt x="4423403" y="1897933"/>
                  <a:pt x="4473563" y="2106153"/>
                </a:cubicBezTo>
                <a:cubicBezTo>
                  <a:pt x="4523723" y="2314373"/>
                  <a:pt x="4424848" y="2457428"/>
                  <a:pt x="4473563" y="2588280"/>
                </a:cubicBezTo>
                <a:cubicBezTo>
                  <a:pt x="4522278" y="2719132"/>
                  <a:pt x="4430957" y="3032524"/>
                  <a:pt x="4473563" y="3171908"/>
                </a:cubicBezTo>
                <a:cubicBezTo>
                  <a:pt x="4485838" y="3507038"/>
                  <a:pt x="4175669" y="3800945"/>
                  <a:pt x="3839166" y="3806305"/>
                </a:cubicBezTo>
                <a:cubicBezTo>
                  <a:pt x="3706072" y="3861486"/>
                  <a:pt x="3467109" y="3762434"/>
                  <a:pt x="3305038" y="3806305"/>
                </a:cubicBezTo>
                <a:cubicBezTo>
                  <a:pt x="3142967" y="3850176"/>
                  <a:pt x="2909274" y="3797318"/>
                  <a:pt x="2706814" y="3806305"/>
                </a:cubicBezTo>
                <a:cubicBezTo>
                  <a:pt x="2504354" y="3815292"/>
                  <a:pt x="2434621" y="3762907"/>
                  <a:pt x="2172686" y="3806305"/>
                </a:cubicBezTo>
                <a:cubicBezTo>
                  <a:pt x="1910751" y="3849703"/>
                  <a:pt x="1865795" y="3800103"/>
                  <a:pt x="1734701" y="3806305"/>
                </a:cubicBezTo>
                <a:cubicBezTo>
                  <a:pt x="1603608" y="3812507"/>
                  <a:pt x="1478919" y="3795584"/>
                  <a:pt x="1264668" y="3806305"/>
                </a:cubicBezTo>
                <a:cubicBezTo>
                  <a:pt x="1050417" y="3817026"/>
                  <a:pt x="800372" y="3785339"/>
                  <a:pt x="634397" y="3806305"/>
                </a:cubicBezTo>
                <a:cubicBezTo>
                  <a:pt x="339396" y="3794590"/>
                  <a:pt x="1319" y="3534805"/>
                  <a:pt x="0" y="3171908"/>
                </a:cubicBezTo>
                <a:cubicBezTo>
                  <a:pt x="-30450" y="3079219"/>
                  <a:pt x="45536" y="2933507"/>
                  <a:pt x="0" y="2715156"/>
                </a:cubicBezTo>
                <a:cubicBezTo>
                  <a:pt x="-45536" y="2496805"/>
                  <a:pt x="48774" y="2494953"/>
                  <a:pt x="0" y="2283779"/>
                </a:cubicBezTo>
                <a:cubicBezTo>
                  <a:pt x="-48774" y="2072605"/>
                  <a:pt x="11502" y="2059245"/>
                  <a:pt x="0" y="1852402"/>
                </a:cubicBezTo>
                <a:cubicBezTo>
                  <a:pt x="-11502" y="1645559"/>
                  <a:pt x="3206" y="1548030"/>
                  <a:pt x="0" y="1344900"/>
                </a:cubicBezTo>
                <a:cubicBezTo>
                  <a:pt x="-3206" y="1141770"/>
                  <a:pt x="31747" y="894133"/>
                  <a:pt x="0" y="634397"/>
                </a:cubicBezTo>
                <a:close/>
              </a:path>
            </a:pathLst>
          </a:cu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i="1" u="sng">
                <a:solidFill>
                  <a:schemeClr val="tx1"/>
                </a:solidFill>
                <a:latin typeface="Comic Sans MS" panose="030F0702030302020204" pitchFamily="66" charset="0"/>
              </a:rPr>
              <a:t>Reasons why Windows is more popular in the market than Linux.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Comic Sans MS" panose="030F0702030302020204" pitchFamily="66" charset="0"/>
              </a:rPr>
              <a:t>Market share and historical advantage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Comic Sans MS" panose="030F0702030302020204" pitchFamily="66" charset="0"/>
              </a:rPr>
              <a:t>User-friendliness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Comic Sans MS" panose="030F0702030302020204" pitchFamily="66" charset="0"/>
              </a:rPr>
              <a:t>Software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Comic Sans MS" panose="030F0702030302020204" pitchFamily="66" charset="0"/>
              </a:rPr>
              <a:t>Hardware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Comic Sans MS" panose="030F0702030302020204" pitchFamily="66" charset="0"/>
              </a:rPr>
              <a:t>Technical support and community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A4B50B-02F3-09CD-8170-555016AE095E}"/>
              </a:ext>
            </a:extLst>
          </p:cNvPr>
          <p:cNvSpPr/>
          <p:nvPr/>
        </p:nvSpPr>
        <p:spPr>
          <a:xfrm>
            <a:off x="6849942" y="2592197"/>
            <a:ext cx="4053555" cy="3567571"/>
          </a:xfrm>
          <a:custGeom>
            <a:avLst/>
            <a:gdLst>
              <a:gd name="connsiteX0" fmla="*/ 0 w 4053555"/>
              <a:gd name="connsiteY0" fmla="*/ 594607 h 3567571"/>
              <a:gd name="connsiteX1" fmla="*/ 594607 w 4053555"/>
              <a:gd name="connsiteY1" fmla="*/ 0 h 3567571"/>
              <a:gd name="connsiteX2" fmla="*/ 1167475 w 4053555"/>
              <a:gd name="connsiteY2" fmla="*/ 0 h 3567571"/>
              <a:gd name="connsiteX3" fmla="*/ 1683057 w 4053555"/>
              <a:gd name="connsiteY3" fmla="*/ 0 h 3567571"/>
              <a:gd name="connsiteX4" fmla="*/ 2284568 w 4053555"/>
              <a:gd name="connsiteY4" fmla="*/ 0 h 3567571"/>
              <a:gd name="connsiteX5" fmla="*/ 2800150 w 4053555"/>
              <a:gd name="connsiteY5" fmla="*/ 0 h 3567571"/>
              <a:gd name="connsiteX6" fmla="*/ 3458948 w 4053555"/>
              <a:gd name="connsiteY6" fmla="*/ 0 h 3567571"/>
              <a:gd name="connsiteX7" fmla="*/ 4053555 w 4053555"/>
              <a:gd name="connsiteY7" fmla="*/ 594607 h 3567571"/>
              <a:gd name="connsiteX8" fmla="*/ 4053555 w 4053555"/>
              <a:gd name="connsiteY8" fmla="*/ 1212980 h 3567571"/>
              <a:gd name="connsiteX9" fmla="*/ 4053555 w 4053555"/>
              <a:gd name="connsiteY9" fmla="*/ 1736218 h 3567571"/>
              <a:gd name="connsiteX10" fmla="*/ 4053555 w 4053555"/>
              <a:gd name="connsiteY10" fmla="*/ 2283240 h 3567571"/>
              <a:gd name="connsiteX11" fmla="*/ 4053555 w 4053555"/>
              <a:gd name="connsiteY11" fmla="*/ 2972964 h 3567571"/>
              <a:gd name="connsiteX12" fmla="*/ 3458948 w 4053555"/>
              <a:gd name="connsiteY12" fmla="*/ 3567571 h 3567571"/>
              <a:gd name="connsiteX13" fmla="*/ 2943367 w 4053555"/>
              <a:gd name="connsiteY13" fmla="*/ 3567571 h 3567571"/>
              <a:gd name="connsiteX14" fmla="*/ 2399142 w 4053555"/>
              <a:gd name="connsiteY14" fmla="*/ 3567571 h 3567571"/>
              <a:gd name="connsiteX15" fmla="*/ 1826274 w 4053555"/>
              <a:gd name="connsiteY15" fmla="*/ 3567571 h 3567571"/>
              <a:gd name="connsiteX16" fmla="*/ 1310692 w 4053555"/>
              <a:gd name="connsiteY16" fmla="*/ 3567571 h 3567571"/>
              <a:gd name="connsiteX17" fmla="*/ 594607 w 4053555"/>
              <a:gd name="connsiteY17" fmla="*/ 3567571 h 3567571"/>
              <a:gd name="connsiteX18" fmla="*/ 0 w 4053555"/>
              <a:gd name="connsiteY18" fmla="*/ 2972964 h 3567571"/>
              <a:gd name="connsiteX19" fmla="*/ 0 w 4053555"/>
              <a:gd name="connsiteY19" fmla="*/ 2449725 h 3567571"/>
              <a:gd name="connsiteX20" fmla="*/ 0 w 4053555"/>
              <a:gd name="connsiteY20" fmla="*/ 1878920 h 3567571"/>
              <a:gd name="connsiteX21" fmla="*/ 0 w 4053555"/>
              <a:gd name="connsiteY21" fmla="*/ 1260547 h 3567571"/>
              <a:gd name="connsiteX22" fmla="*/ 0 w 4053555"/>
              <a:gd name="connsiteY22" fmla="*/ 594607 h 356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53555" h="3567571" fill="none" extrusionOk="0">
                <a:moveTo>
                  <a:pt x="0" y="594607"/>
                </a:moveTo>
                <a:cubicBezTo>
                  <a:pt x="-96601" y="260748"/>
                  <a:pt x="290737" y="21112"/>
                  <a:pt x="594607" y="0"/>
                </a:cubicBezTo>
                <a:cubicBezTo>
                  <a:pt x="727811" y="-20218"/>
                  <a:pt x="1001249" y="48872"/>
                  <a:pt x="1167475" y="0"/>
                </a:cubicBezTo>
                <a:cubicBezTo>
                  <a:pt x="1333701" y="-48872"/>
                  <a:pt x="1489616" y="26287"/>
                  <a:pt x="1683057" y="0"/>
                </a:cubicBezTo>
                <a:cubicBezTo>
                  <a:pt x="1876498" y="-26287"/>
                  <a:pt x="2141966" y="33875"/>
                  <a:pt x="2284568" y="0"/>
                </a:cubicBezTo>
                <a:cubicBezTo>
                  <a:pt x="2427170" y="-33875"/>
                  <a:pt x="2669887" y="43427"/>
                  <a:pt x="2800150" y="0"/>
                </a:cubicBezTo>
                <a:cubicBezTo>
                  <a:pt x="2930413" y="-43427"/>
                  <a:pt x="3185896" y="40523"/>
                  <a:pt x="3458948" y="0"/>
                </a:cubicBezTo>
                <a:cubicBezTo>
                  <a:pt x="3723358" y="64766"/>
                  <a:pt x="4035226" y="305439"/>
                  <a:pt x="4053555" y="594607"/>
                </a:cubicBezTo>
                <a:cubicBezTo>
                  <a:pt x="4088906" y="793038"/>
                  <a:pt x="4049362" y="1038769"/>
                  <a:pt x="4053555" y="1212980"/>
                </a:cubicBezTo>
                <a:cubicBezTo>
                  <a:pt x="4057748" y="1387191"/>
                  <a:pt x="4008767" y="1600851"/>
                  <a:pt x="4053555" y="1736218"/>
                </a:cubicBezTo>
                <a:cubicBezTo>
                  <a:pt x="4098343" y="1871585"/>
                  <a:pt x="3994501" y="2128902"/>
                  <a:pt x="4053555" y="2283240"/>
                </a:cubicBezTo>
                <a:cubicBezTo>
                  <a:pt x="4112609" y="2437578"/>
                  <a:pt x="3977335" y="2798631"/>
                  <a:pt x="4053555" y="2972964"/>
                </a:cubicBezTo>
                <a:cubicBezTo>
                  <a:pt x="4139040" y="3278730"/>
                  <a:pt x="3779040" y="3625067"/>
                  <a:pt x="3458948" y="3567571"/>
                </a:cubicBezTo>
                <a:cubicBezTo>
                  <a:pt x="3330257" y="3576315"/>
                  <a:pt x="3188879" y="3555753"/>
                  <a:pt x="2943367" y="3567571"/>
                </a:cubicBezTo>
                <a:cubicBezTo>
                  <a:pt x="2697855" y="3579389"/>
                  <a:pt x="2667481" y="3522060"/>
                  <a:pt x="2399142" y="3567571"/>
                </a:cubicBezTo>
                <a:cubicBezTo>
                  <a:pt x="2130803" y="3613082"/>
                  <a:pt x="2021122" y="3521671"/>
                  <a:pt x="1826274" y="3567571"/>
                </a:cubicBezTo>
                <a:cubicBezTo>
                  <a:pt x="1631426" y="3613471"/>
                  <a:pt x="1447813" y="3526777"/>
                  <a:pt x="1310692" y="3567571"/>
                </a:cubicBezTo>
                <a:cubicBezTo>
                  <a:pt x="1173571" y="3608365"/>
                  <a:pt x="916423" y="3552009"/>
                  <a:pt x="594607" y="3567571"/>
                </a:cubicBezTo>
                <a:cubicBezTo>
                  <a:pt x="224819" y="3493629"/>
                  <a:pt x="-63933" y="3331069"/>
                  <a:pt x="0" y="2972964"/>
                </a:cubicBezTo>
                <a:cubicBezTo>
                  <a:pt x="-62500" y="2818545"/>
                  <a:pt x="48170" y="2619833"/>
                  <a:pt x="0" y="2449725"/>
                </a:cubicBezTo>
                <a:cubicBezTo>
                  <a:pt x="-48170" y="2279617"/>
                  <a:pt x="6931" y="2139740"/>
                  <a:pt x="0" y="1878920"/>
                </a:cubicBezTo>
                <a:cubicBezTo>
                  <a:pt x="-6931" y="1618101"/>
                  <a:pt x="72881" y="1499196"/>
                  <a:pt x="0" y="1260547"/>
                </a:cubicBezTo>
                <a:cubicBezTo>
                  <a:pt x="-72881" y="1021898"/>
                  <a:pt x="42858" y="852103"/>
                  <a:pt x="0" y="594607"/>
                </a:cubicBezTo>
                <a:close/>
              </a:path>
              <a:path w="4053555" h="3567571" stroke="0" extrusionOk="0">
                <a:moveTo>
                  <a:pt x="0" y="594607"/>
                </a:moveTo>
                <a:cubicBezTo>
                  <a:pt x="-15375" y="256731"/>
                  <a:pt x="179900" y="32395"/>
                  <a:pt x="594607" y="0"/>
                </a:cubicBezTo>
                <a:cubicBezTo>
                  <a:pt x="783718" y="-71795"/>
                  <a:pt x="936564" y="68135"/>
                  <a:pt x="1224762" y="0"/>
                </a:cubicBezTo>
                <a:cubicBezTo>
                  <a:pt x="1512961" y="-68135"/>
                  <a:pt x="1615375" y="53471"/>
                  <a:pt x="1768987" y="0"/>
                </a:cubicBezTo>
                <a:cubicBezTo>
                  <a:pt x="1922599" y="-53471"/>
                  <a:pt x="2043995" y="46808"/>
                  <a:pt x="2284568" y="0"/>
                </a:cubicBezTo>
                <a:cubicBezTo>
                  <a:pt x="2525141" y="-46808"/>
                  <a:pt x="2646061" y="40031"/>
                  <a:pt x="2886080" y="0"/>
                </a:cubicBezTo>
                <a:cubicBezTo>
                  <a:pt x="3126099" y="-40031"/>
                  <a:pt x="3240617" y="28081"/>
                  <a:pt x="3458948" y="0"/>
                </a:cubicBezTo>
                <a:cubicBezTo>
                  <a:pt x="3819014" y="-51545"/>
                  <a:pt x="4039801" y="278302"/>
                  <a:pt x="4053555" y="594607"/>
                </a:cubicBezTo>
                <a:cubicBezTo>
                  <a:pt x="4071848" y="743461"/>
                  <a:pt x="4006572" y="997029"/>
                  <a:pt x="4053555" y="1189196"/>
                </a:cubicBezTo>
                <a:cubicBezTo>
                  <a:pt x="4100538" y="1381363"/>
                  <a:pt x="4051648" y="1473737"/>
                  <a:pt x="4053555" y="1712435"/>
                </a:cubicBezTo>
                <a:cubicBezTo>
                  <a:pt x="4055462" y="1951133"/>
                  <a:pt x="3991118" y="2045105"/>
                  <a:pt x="4053555" y="2307024"/>
                </a:cubicBezTo>
                <a:cubicBezTo>
                  <a:pt x="4115992" y="2568943"/>
                  <a:pt x="3988993" y="2733105"/>
                  <a:pt x="4053555" y="2972964"/>
                </a:cubicBezTo>
                <a:cubicBezTo>
                  <a:pt x="4062194" y="3292819"/>
                  <a:pt x="3869882" y="3514347"/>
                  <a:pt x="3458948" y="3567571"/>
                </a:cubicBezTo>
                <a:cubicBezTo>
                  <a:pt x="3222075" y="3602470"/>
                  <a:pt x="3021870" y="3502951"/>
                  <a:pt x="2886080" y="3567571"/>
                </a:cubicBezTo>
                <a:cubicBezTo>
                  <a:pt x="2750290" y="3632191"/>
                  <a:pt x="2620526" y="3546906"/>
                  <a:pt x="2370498" y="3567571"/>
                </a:cubicBezTo>
                <a:cubicBezTo>
                  <a:pt x="2120470" y="3588236"/>
                  <a:pt x="2071965" y="3556874"/>
                  <a:pt x="1797630" y="3567571"/>
                </a:cubicBezTo>
                <a:cubicBezTo>
                  <a:pt x="1523295" y="3578268"/>
                  <a:pt x="1481498" y="3536721"/>
                  <a:pt x="1167475" y="3567571"/>
                </a:cubicBezTo>
                <a:cubicBezTo>
                  <a:pt x="853453" y="3598421"/>
                  <a:pt x="875734" y="3509262"/>
                  <a:pt x="594607" y="3567571"/>
                </a:cubicBezTo>
                <a:cubicBezTo>
                  <a:pt x="236245" y="3621159"/>
                  <a:pt x="68412" y="3352191"/>
                  <a:pt x="0" y="2972964"/>
                </a:cubicBezTo>
                <a:cubicBezTo>
                  <a:pt x="-52748" y="2738534"/>
                  <a:pt x="27749" y="2596996"/>
                  <a:pt x="0" y="2425942"/>
                </a:cubicBezTo>
                <a:cubicBezTo>
                  <a:pt x="-27749" y="2254888"/>
                  <a:pt x="30816" y="2008340"/>
                  <a:pt x="0" y="1831353"/>
                </a:cubicBezTo>
                <a:cubicBezTo>
                  <a:pt x="-30816" y="1654366"/>
                  <a:pt x="40042" y="1456122"/>
                  <a:pt x="0" y="1284331"/>
                </a:cubicBezTo>
                <a:cubicBezTo>
                  <a:pt x="-40042" y="1112540"/>
                  <a:pt x="39333" y="795381"/>
                  <a:pt x="0" y="594607"/>
                </a:cubicBezTo>
                <a:close/>
              </a:path>
            </a:pathLst>
          </a:cu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b="1" i="1" u="sng">
                <a:solidFill>
                  <a:schemeClr val="tx1"/>
                </a:solidFill>
                <a:latin typeface="Comic Sans MS" panose="030F0702030302020204" pitchFamily="66" charset="0"/>
              </a:rPr>
              <a:t>HOW TO PROVE?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Comic Sans MS" panose="030F0702030302020204" pitchFamily="66" charset="0"/>
              </a:rPr>
              <a:t>Software and application support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Comic Sans MS" panose="030F0702030302020204" pitchFamily="66" charset="0"/>
              </a:rPr>
              <a:t>Game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Comic Sans MS" panose="030F0702030302020204" pitchFamily="66" charset="0"/>
              </a:rPr>
              <a:t>Hardware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Comic Sans MS" panose="030F0702030302020204" pitchFamily="66" charset="0"/>
              </a:rPr>
              <a:t>File format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Comic Sans MS" panose="030F0702030302020204" pitchFamily="66" charset="0"/>
              </a:rPr>
              <a:t>User surveys and feedback</a:t>
            </a:r>
          </a:p>
          <a:p>
            <a:pPr marL="377100">
              <a:spcAft>
                <a:spcPts val="1600"/>
              </a:spcAft>
            </a:pP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83FFDF-9BF7-59E2-EAEB-9BED8D7335B9}"/>
              </a:ext>
            </a:extLst>
          </p:cNvPr>
          <p:cNvGrpSpPr/>
          <p:nvPr/>
        </p:nvGrpSpPr>
        <p:grpSpPr>
          <a:xfrm>
            <a:off x="6445541" y="11493818"/>
            <a:ext cx="4633061" cy="4417530"/>
            <a:chOff x="1566404" y="1810546"/>
            <a:chExt cx="4314279" cy="451059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9325D49-32C6-08CD-91E1-7E5F4D5DC6BF}"/>
                </a:ext>
              </a:extLst>
            </p:cNvPr>
            <p:cNvSpPr/>
            <p:nvPr/>
          </p:nvSpPr>
          <p:spPr>
            <a:xfrm>
              <a:off x="1566404" y="1810546"/>
              <a:ext cx="4314279" cy="4510596"/>
            </a:xfrm>
            <a:custGeom>
              <a:avLst/>
              <a:gdLst>
                <a:gd name="connsiteX0" fmla="*/ 0 w 4314279"/>
                <a:gd name="connsiteY0" fmla="*/ 719061 h 4510596"/>
                <a:gd name="connsiteX1" fmla="*/ 719061 w 4314279"/>
                <a:gd name="connsiteY1" fmla="*/ 0 h 4510596"/>
                <a:gd name="connsiteX2" fmla="*/ 1265531 w 4314279"/>
                <a:gd name="connsiteY2" fmla="*/ 0 h 4510596"/>
                <a:gd name="connsiteX3" fmla="*/ 1754478 w 4314279"/>
                <a:gd name="connsiteY3" fmla="*/ 0 h 4510596"/>
                <a:gd name="connsiteX4" fmla="*/ 2358470 w 4314279"/>
                <a:gd name="connsiteY4" fmla="*/ 0 h 4510596"/>
                <a:gd name="connsiteX5" fmla="*/ 2876179 w 4314279"/>
                <a:gd name="connsiteY5" fmla="*/ 0 h 4510596"/>
                <a:gd name="connsiteX6" fmla="*/ 3595218 w 4314279"/>
                <a:gd name="connsiteY6" fmla="*/ 0 h 4510596"/>
                <a:gd name="connsiteX7" fmla="*/ 4314279 w 4314279"/>
                <a:gd name="connsiteY7" fmla="*/ 719061 h 4510596"/>
                <a:gd name="connsiteX8" fmla="*/ 4314279 w 4314279"/>
                <a:gd name="connsiteY8" fmla="*/ 1169691 h 4510596"/>
                <a:gd name="connsiteX9" fmla="*/ 4314279 w 4314279"/>
                <a:gd name="connsiteY9" fmla="*/ 1589595 h 4510596"/>
                <a:gd name="connsiteX10" fmla="*/ 4314279 w 4314279"/>
                <a:gd name="connsiteY10" fmla="*/ 2040225 h 4510596"/>
                <a:gd name="connsiteX11" fmla="*/ 4314279 w 4314279"/>
                <a:gd name="connsiteY11" fmla="*/ 2521579 h 4510596"/>
                <a:gd name="connsiteX12" fmla="*/ 4314279 w 4314279"/>
                <a:gd name="connsiteY12" fmla="*/ 3033658 h 4510596"/>
                <a:gd name="connsiteX13" fmla="*/ 4314279 w 4314279"/>
                <a:gd name="connsiteY13" fmla="*/ 3791535 h 4510596"/>
                <a:gd name="connsiteX14" fmla="*/ 3595218 w 4314279"/>
                <a:gd name="connsiteY14" fmla="*/ 4510596 h 4510596"/>
                <a:gd name="connsiteX15" fmla="*/ 3019987 w 4314279"/>
                <a:gd name="connsiteY15" fmla="*/ 4510596 h 4510596"/>
                <a:gd name="connsiteX16" fmla="*/ 2415994 w 4314279"/>
                <a:gd name="connsiteY16" fmla="*/ 4510596 h 4510596"/>
                <a:gd name="connsiteX17" fmla="*/ 1869524 w 4314279"/>
                <a:gd name="connsiteY17" fmla="*/ 4510596 h 4510596"/>
                <a:gd name="connsiteX18" fmla="*/ 1265531 w 4314279"/>
                <a:gd name="connsiteY18" fmla="*/ 4510596 h 4510596"/>
                <a:gd name="connsiteX19" fmla="*/ 719061 w 4314279"/>
                <a:gd name="connsiteY19" fmla="*/ 4510596 h 4510596"/>
                <a:gd name="connsiteX20" fmla="*/ 0 w 4314279"/>
                <a:gd name="connsiteY20" fmla="*/ 3791535 h 4510596"/>
                <a:gd name="connsiteX21" fmla="*/ 0 w 4314279"/>
                <a:gd name="connsiteY21" fmla="*/ 3248731 h 4510596"/>
                <a:gd name="connsiteX22" fmla="*/ 0 w 4314279"/>
                <a:gd name="connsiteY22" fmla="*/ 2736652 h 4510596"/>
                <a:gd name="connsiteX23" fmla="*/ 0 w 4314279"/>
                <a:gd name="connsiteY23" fmla="*/ 2163124 h 4510596"/>
                <a:gd name="connsiteX24" fmla="*/ 0 w 4314279"/>
                <a:gd name="connsiteY24" fmla="*/ 1681770 h 4510596"/>
                <a:gd name="connsiteX25" fmla="*/ 0 w 4314279"/>
                <a:gd name="connsiteY25" fmla="*/ 1231140 h 4510596"/>
                <a:gd name="connsiteX26" fmla="*/ 0 w 4314279"/>
                <a:gd name="connsiteY26" fmla="*/ 719061 h 451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4279" h="4510596" fill="none" extrusionOk="0">
                  <a:moveTo>
                    <a:pt x="0" y="719061"/>
                  </a:moveTo>
                  <a:cubicBezTo>
                    <a:pt x="-4128" y="236284"/>
                    <a:pt x="420950" y="62379"/>
                    <a:pt x="719061" y="0"/>
                  </a:cubicBezTo>
                  <a:cubicBezTo>
                    <a:pt x="951243" y="-65383"/>
                    <a:pt x="1077367" y="5256"/>
                    <a:pt x="1265531" y="0"/>
                  </a:cubicBezTo>
                  <a:cubicBezTo>
                    <a:pt x="1453695" y="-5256"/>
                    <a:pt x="1517274" y="12098"/>
                    <a:pt x="1754478" y="0"/>
                  </a:cubicBezTo>
                  <a:cubicBezTo>
                    <a:pt x="1991682" y="-12098"/>
                    <a:pt x="2086489" y="27880"/>
                    <a:pt x="2358470" y="0"/>
                  </a:cubicBezTo>
                  <a:cubicBezTo>
                    <a:pt x="2630451" y="-27880"/>
                    <a:pt x="2752558" y="19721"/>
                    <a:pt x="2876179" y="0"/>
                  </a:cubicBezTo>
                  <a:cubicBezTo>
                    <a:pt x="2999800" y="-19721"/>
                    <a:pt x="3388898" y="65071"/>
                    <a:pt x="3595218" y="0"/>
                  </a:cubicBezTo>
                  <a:cubicBezTo>
                    <a:pt x="4018145" y="-112606"/>
                    <a:pt x="4290908" y="321182"/>
                    <a:pt x="4314279" y="719061"/>
                  </a:cubicBezTo>
                  <a:cubicBezTo>
                    <a:pt x="4361371" y="880968"/>
                    <a:pt x="4282941" y="1021772"/>
                    <a:pt x="4314279" y="1169691"/>
                  </a:cubicBezTo>
                  <a:cubicBezTo>
                    <a:pt x="4345617" y="1317610"/>
                    <a:pt x="4274198" y="1412213"/>
                    <a:pt x="4314279" y="1589595"/>
                  </a:cubicBezTo>
                  <a:cubicBezTo>
                    <a:pt x="4354360" y="1766977"/>
                    <a:pt x="4296232" y="1864255"/>
                    <a:pt x="4314279" y="2040225"/>
                  </a:cubicBezTo>
                  <a:cubicBezTo>
                    <a:pt x="4332326" y="2216195"/>
                    <a:pt x="4306855" y="2381245"/>
                    <a:pt x="4314279" y="2521579"/>
                  </a:cubicBezTo>
                  <a:cubicBezTo>
                    <a:pt x="4321703" y="2661913"/>
                    <a:pt x="4267298" y="2873134"/>
                    <a:pt x="4314279" y="3033658"/>
                  </a:cubicBezTo>
                  <a:cubicBezTo>
                    <a:pt x="4361260" y="3194182"/>
                    <a:pt x="4277760" y="3565031"/>
                    <a:pt x="4314279" y="3791535"/>
                  </a:cubicBezTo>
                  <a:cubicBezTo>
                    <a:pt x="4326662" y="4220489"/>
                    <a:pt x="4045745" y="4535439"/>
                    <a:pt x="3595218" y="4510596"/>
                  </a:cubicBezTo>
                  <a:cubicBezTo>
                    <a:pt x="3333339" y="4572489"/>
                    <a:pt x="3239522" y="4492726"/>
                    <a:pt x="3019987" y="4510596"/>
                  </a:cubicBezTo>
                  <a:cubicBezTo>
                    <a:pt x="2800452" y="4528466"/>
                    <a:pt x="2599790" y="4473871"/>
                    <a:pt x="2415994" y="4510596"/>
                  </a:cubicBezTo>
                  <a:cubicBezTo>
                    <a:pt x="2232198" y="4547321"/>
                    <a:pt x="1994962" y="4498639"/>
                    <a:pt x="1869524" y="4510596"/>
                  </a:cubicBezTo>
                  <a:cubicBezTo>
                    <a:pt x="1744086" y="4522553"/>
                    <a:pt x="1545514" y="4495811"/>
                    <a:pt x="1265531" y="4510596"/>
                  </a:cubicBezTo>
                  <a:cubicBezTo>
                    <a:pt x="985548" y="4525381"/>
                    <a:pt x="925210" y="4503639"/>
                    <a:pt x="719061" y="4510596"/>
                  </a:cubicBezTo>
                  <a:cubicBezTo>
                    <a:pt x="333372" y="4394988"/>
                    <a:pt x="24829" y="4115259"/>
                    <a:pt x="0" y="3791535"/>
                  </a:cubicBezTo>
                  <a:cubicBezTo>
                    <a:pt x="-27497" y="3677215"/>
                    <a:pt x="23495" y="3438375"/>
                    <a:pt x="0" y="3248731"/>
                  </a:cubicBezTo>
                  <a:cubicBezTo>
                    <a:pt x="-23495" y="3059087"/>
                    <a:pt x="31322" y="2842192"/>
                    <a:pt x="0" y="2736652"/>
                  </a:cubicBezTo>
                  <a:cubicBezTo>
                    <a:pt x="-31322" y="2631112"/>
                    <a:pt x="42224" y="2416098"/>
                    <a:pt x="0" y="2163124"/>
                  </a:cubicBezTo>
                  <a:cubicBezTo>
                    <a:pt x="-42224" y="1910150"/>
                    <a:pt x="42293" y="1831327"/>
                    <a:pt x="0" y="1681770"/>
                  </a:cubicBezTo>
                  <a:cubicBezTo>
                    <a:pt x="-42293" y="1532213"/>
                    <a:pt x="46386" y="1424273"/>
                    <a:pt x="0" y="1231140"/>
                  </a:cubicBezTo>
                  <a:cubicBezTo>
                    <a:pt x="-46386" y="1038007"/>
                    <a:pt x="44613" y="906143"/>
                    <a:pt x="0" y="719061"/>
                  </a:cubicBezTo>
                  <a:close/>
                </a:path>
                <a:path w="4314279" h="4510596" stroke="0" extrusionOk="0">
                  <a:moveTo>
                    <a:pt x="0" y="719061"/>
                  </a:moveTo>
                  <a:cubicBezTo>
                    <a:pt x="-81794" y="271483"/>
                    <a:pt x="282470" y="14812"/>
                    <a:pt x="719061" y="0"/>
                  </a:cubicBezTo>
                  <a:cubicBezTo>
                    <a:pt x="885012" y="-66831"/>
                    <a:pt x="1221118" y="67274"/>
                    <a:pt x="1351816" y="0"/>
                  </a:cubicBezTo>
                  <a:cubicBezTo>
                    <a:pt x="1482515" y="-67274"/>
                    <a:pt x="1680748" y="32876"/>
                    <a:pt x="1898285" y="0"/>
                  </a:cubicBezTo>
                  <a:cubicBezTo>
                    <a:pt x="2115822" y="-32876"/>
                    <a:pt x="2285621" y="27095"/>
                    <a:pt x="2415994" y="0"/>
                  </a:cubicBezTo>
                  <a:cubicBezTo>
                    <a:pt x="2546367" y="-27095"/>
                    <a:pt x="2719872" y="10776"/>
                    <a:pt x="3019987" y="0"/>
                  </a:cubicBezTo>
                  <a:cubicBezTo>
                    <a:pt x="3320102" y="-10776"/>
                    <a:pt x="3380224" y="26958"/>
                    <a:pt x="3595218" y="0"/>
                  </a:cubicBezTo>
                  <a:cubicBezTo>
                    <a:pt x="4023463" y="-50642"/>
                    <a:pt x="4285556" y="347177"/>
                    <a:pt x="4314279" y="719061"/>
                  </a:cubicBezTo>
                  <a:cubicBezTo>
                    <a:pt x="4340651" y="941572"/>
                    <a:pt x="4284038" y="1018546"/>
                    <a:pt x="4314279" y="1231140"/>
                  </a:cubicBezTo>
                  <a:cubicBezTo>
                    <a:pt x="4344520" y="1443734"/>
                    <a:pt x="4269666" y="1539724"/>
                    <a:pt x="4314279" y="1651045"/>
                  </a:cubicBezTo>
                  <a:cubicBezTo>
                    <a:pt x="4358892" y="1762367"/>
                    <a:pt x="4296150" y="1957446"/>
                    <a:pt x="4314279" y="2163124"/>
                  </a:cubicBezTo>
                  <a:cubicBezTo>
                    <a:pt x="4332408" y="2368802"/>
                    <a:pt x="4287858" y="2451093"/>
                    <a:pt x="4314279" y="2675203"/>
                  </a:cubicBezTo>
                  <a:cubicBezTo>
                    <a:pt x="4340700" y="2899313"/>
                    <a:pt x="4282992" y="2960336"/>
                    <a:pt x="4314279" y="3156557"/>
                  </a:cubicBezTo>
                  <a:cubicBezTo>
                    <a:pt x="4345566" y="3352778"/>
                    <a:pt x="4262301" y="3538159"/>
                    <a:pt x="4314279" y="3791535"/>
                  </a:cubicBezTo>
                  <a:cubicBezTo>
                    <a:pt x="4379835" y="4107278"/>
                    <a:pt x="3906856" y="4477548"/>
                    <a:pt x="3595218" y="4510596"/>
                  </a:cubicBezTo>
                  <a:cubicBezTo>
                    <a:pt x="3329416" y="4530470"/>
                    <a:pt x="3219213" y="4482949"/>
                    <a:pt x="3019987" y="4510596"/>
                  </a:cubicBezTo>
                  <a:cubicBezTo>
                    <a:pt x="2820761" y="4538243"/>
                    <a:pt x="2626440" y="4488113"/>
                    <a:pt x="2387232" y="4510596"/>
                  </a:cubicBezTo>
                  <a:cubicBezTo>
                    <a:pt x="2148025" y="4533079"/>
                    <a:pt x="2081311" y="4468418"/>
                    <a:pt x="1812001" y="4510596"/>
                  </a:cubicBezTo>
                  <a:cubicBezTo>
                    <a:pt x="1542691" y="4552774"/>
                    <a:pt x="1563171" y="4488793"/>
                    <a:pt x="1323054" y="4510596"/>
                  </a:cubicBezTo>
                  <a:cubicBezTo>
                    <a:pt x="1082937" y="4532399"/>
                    <a:pt x="888392" y="4494993"/>
                    <a:pt x="719061" y="4510596"/>
                  </a:cubicBezTo>
                  <a:cubicBezTo>
                    <a:pt x="376716" y="4478101"/>
                    <a:pt x="-10045" y="4204608"/>
                    <a:pt x="0" y="3791535"/>
                  </a:cubicBezTo>
                  <a:cubicBezTo>
                    <a:pt x="-18653" y="3565661"/>
                    <a:pt x="30868" y="3467651"/>
                    <a:pt x="0" y="3310181"/>
                  </a:cubicBezTo>
                  <a:cubicBezTo>
                    <a:pt x="-30868" y="3152711"/>
                    <a:pt x="11036" y="3016230"/>
                    <a:pt x="0" y="2798102"/>
                  </a:cubicBezTo>
                  <a:cubicBezTo>
                    <a:pt x="-11036" y="2579974"/>
                    <a:pt x="46835" y="2556103"/>
                    <a:pt x="0" y="2378197"/>
                  </a:cubicBezTo>
                  <a:cubicBezTo>
                    <a:pt x="-46835" y="2200292"/>
                    <a:pt x="4122" y="2154168"/>
                    <a:pt x="0" y="1958292"/>
                  </a:cubicBezTo>
                  <a:cubicBezTo>
                    <a:pt x="-4122" y="1762416"/>
                    <a:pt x="25146" y="1580694"/>
                    <a:pt x="0" y="1446213"/>
                  </a:cubicBezTo>
                  <a:cubicBezTo>
                    <a:pt x="-25146" y="1311732"/>
                    <a:pt x="15811" y="1066566"/>
                    <a:pt x="0" y="719061"/>
                  </a:cubicBezTo>
                  <a:close/>
                </a:path>
              </a:pathLst>
            </a:custGeom>
            <a:solidFill>
              <a:srgbClr val="F5DBE4">
                <a:alpha val="55000"/>
              </a:srgbClr>
            </a:solidFill>
            <a:ln w="28575">
              <a:solidFill>
                <a:srgbClr val="C53A6A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D8439D-893D-3E0A-48C9-0D8B1B11CDA9}"/>
                </a:ext>
              </a:extLst>
            </p:cNvPr>
            <p:cNvSpPr/>
            <p:nvPr/>
          </p:nvSpPr>
          <p:spPr>
            <a:xfrm>
              <a:off x="1942980" y="2455157"/>
              <a:ext cx="3684635" cy="354015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For the tsm restart test, the clear winner is Linux.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Here are the average restart times: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Linux (AMD): 320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Linux (Intel): 329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Windows (AMD): 521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Windows (Intel): 540 seconds</a:t>
              </a:r>
            </a:p>
            <a:p>
              <a:pPr algn="ctr">
                <a:lnSpc>
                  <a:spcPct val="150000"/>
                </a:lnSpc>
              </a:pPr>
              <a:endParaRPr lang="en-MY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F77C87-E79B-2B9F-2C47-DB21CC0D3716}"/>
              </a:ext>
            </a:extLst>
          </p:cNvPr>
          <p:cNvGrpSpPr/>
          <p:nvPr/>
        </p:nvGrpSpPr>
        <p:grpSpPr>
          <a:xfrm>
            <a:off x="1113398" y="11493819"/>
            <a:ext cx="4633061" cy="4417530"/>
            <a:chOff x="5921228" y="1810546"/>
            <a:chExt cx="4704367" cy="451059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F59CF3B-DD89-6DDC-4D90-8C5CD09AF263}"/>
                </a:ext>
              </a:extLst>
            </p:cNvPr>
            <p:cNvSpPr/>
            <p:nvPr/>
          </p:nvSpPr>
          <p:spPr>
            <a:xfrm>
              <a:off x="5921228" y="1810546"/>
              <a:ext cx="4704367" cy="4510596"/>
            </a:xfrm>
            <a:custGeom>
              <a:avLst/>
              <a:gdLst>
                <a:gd name="connsiteX0" fmla="*/ 0 w 4704367"/>
                <a:gd name="connsiteY0" fmla="*/ 751781 h 4510596"/>
                <a:gd name="connsiteX1" fmla="*/ 751781 w 4704367"/>
                <a:gd name="connsiteY1" fmla="*/ 0 h 4510596"/>
                <a:gd name="connsiteX2" fmla="*/ 1285249 w 4704367"/>
                <a:gd name="connsiteY2" fmla="*/ 0 h 4510596"/>
                <a:gd name="connsiteX3" fmla="*/ 1754700 w 4704367"/>
                <a:gd name="connsiteY3" fmla="*/ 0 h 4510596"/>
                <a:gd name="connsiteX4" fmla="*/ 2192143 w 4704367"/>
                <a:gd name="connsiteY4" fmla="*/ 0 h 4510596"/>
                <a:gd name="connsiteX5" fmla="*/ 2661595 w 4704367"/>
                <a:gd name="connsiteY5" fmla="*/ 0 h 4510596"/>
                <a:gd name="connsiteX6" fmla="*/ 3227070 w 4704367"/>
                <a:gd name="connsiteY6" fmla="*/ 0 h 4510596"/>
                <a:gd name="connsiteX7" fmla="*/ 3952586 w 4704367"/>
                <a:gd name="connsiteY7" fmla="*/ 0 h 4510596"/>
                <a:gd name="connsiteX8" fmla="*/ 4704367 w 4704367"/>
                <a:gd name="connsiteY8" fmla="*/ 751781 h 4510596"/>
                <a:gd name="connsiteX9" fmla="*/ 4704367 w 4704367"/>
                <a:gd name="connsiteY9" fmla="*/ 1252953 h 4510596"/>
                <a:gd name="connsiteX10" fmla="*/ 4704367 w 4704367"/>
                <a:gd name="connsiteY10" fmla="*/ 1754126 h 4510596"/>
                <a:gd name="connsiteX11" fmla="*/ 4704367 w 4704367"/>
                <a:gd name="connsiteY11" fmla="*/ 2195157 h 4510596"/>
                <a:gd name="connsiteX12" fmla="*/ 4704367 w 4704367"/>
                <a:gd name="connsiteY12" fmla="*/ 2756470 h 4510596"/>
                <a:gd name="connsiteX13" fmla="*/ 4704367 w 4704367"/>
                <a:gd name="connsiteY13" fmla="*/ 3257643 h 4510596"/>
                <a:gd name="connsiteX14" fmla="*/ 4704367 w 4704367"/>
                <a:gd name="connsiteY14" fmla="*/ 3758815 h 4510596"/>
                <a:gd name="connsiteX15" fmla="*/ 3952586 w 4704367"/>
                <a:gd name="connsiteY15" fmla="*/ 4510596 h 4510596"/>
                <a:gd name="connsiteX16" fmla="*/ 3355102 w 4704367"/>
                <a:gd name="connsiteY16" fmla="*/ 4510596 h 4510596"/>
                <a:gd name="connsiteX17" fmla="*/ 2885651 w 4704367"/>
                <a:gd name="connsiteY17" fmla="*/ 4510596 h 4510596"/>
                <a:gd name="connsiteX18" fmla="*/ 2352184 w 4704367"/>
                <a:gd name="connsiteY18" fmla="*/ 4510596 h 4510596"/>
                <a:gd name="connsiteX19" fmla="*/ 1914740 w 4704367"/>
                <a:gd name="connsiteY19" fmla="*/ 4510596 h 4510596"/>
                <a:gd name="connsiteX20" fmla="*/ 1317257 w 4704367"/>
                <a:gd name="connsiteY20" fmla="*/ 4510596 h 4510596"/>
                <a:gd name="connsiteX21" fmla="*/ 751781 w 4704367"/>
                <a:gd name="connsiteY21" fmla="*/ 4510596 h 4510596"/>
                <a:gd name="connsiteX22" fmla="*/ 0 w 4704367"/>
                <a:gd name="connsiteY22" fmla="*/ 3758815 h 4510596"/>
                <a:gd name="connsiteX23" fmla="*/ 0 w 4704367"/>
                <a:gd name="connsiteY23" fmla="*/ 3257643 h 4510596"/>
                <a:gd name="connsiteX24" fmla="*/ 0 w 4704367"/>
                <a:gd name="connsiteY24" fmla="*/ 2756470 h 4510596"/>
                <a:gd name="connsiteX25" fmla="*/ 0 w 4704367"/>
                <a:gd name="connsiteY25" fmla="*/ 2225228 h 4510596"/>
                <a:gd name="connsiteX26" fmla="*/ 0 w 4704367"/>
                <a:gd name="connsiteY26" fmla="*/ 1663915 h 4510596"/>
                <a:gd name="connsiteX27" fmla="*/ 0 w 4704367"/>
                <a:gd name="connsiteY27" fmla="*/ 751781 h 451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04367" h="4510596" fill="none" extrusionOk="0">
                  <a:moveTo>
                    <a:pt x="0" y="751781"/>
                  </a:moveTo>
                  <a:cubicBezTo>
                    <a:pt x="-33070" y="439683"/>
                    <a:pt x="331862" y="-14870"/>
                    <a:pt x="751781" y="0"/>
                  </a:cubicBezTo>
                  <a:cubicBezTo>
                    <a:pt x="899784" y="-61885"/>
                    <a:pt x="1127707" y="11846"/>
                    <a:pt x="1285249" y="0"/>
                  </a:cubicBezTo>
                  <a:cubicBezTo>
                    <a:pt x="1442791" y="-11846"/>
                    <a:pt x="1534872" y="43639"/>
                    <a:pt x="1754700" y="0"/>
                  </a:cubicBezTo>
                  <a:cubicBezTo>
                    <a:pt x="1974528" y="-43639"/>
                    <a:pt x="2002804" y="2572"/>
                    <a:pt x="2192143" y="0"/>
                  </a:cubicBezTo>
                  <a:cubicBezTo>
                    <a:pt x="2381482" y="-2572"/>
                    <a:pt x="2523430" y="40451"/>
                    <a:pt x="2661595" y="0"/>
                  </a:cubicBezTo>
                  <a:cubicBezTo>
                    <a:pt x="2799760" y="-40451"/>
                    <a:pt x="3092078" y="17687"/>
                    <a:pt x="3227070" y="0"/>
                  </a:cubicBezTo>
                  <a:cubicBezTo>
                    <a:pt x="3362063" y="-17687"/>
                    <a:pt x="3756071" y="28728"/>
                    <a:pt x="3952586" y="0"/>
                  </a:cubicBezTo>
                  <a:cubicBezTo>
                    <a:pt x="4406681" y="1237"/>
                    <a:pt x="4760504" y="394752"/>
                    <a:pt x="4704367" y="751781"/>
                  </a:cubicBezTo>
                  <a:cubicBezTo>
                    <a:pt x="4711103" y="855637"/>
                    <a:pt x="4681409" y="1150299"/>
                    <a:pt x="4704367" y="1252953"/>
                  </a:cubicBezTo>
                  <a:cubicBezTo>
                    <a:pt x="4727325" y="1355607"/>
                    <a:pt x="4691223" y="1621984"/>
                    <a:pt x="4704367" y="1754126"/>
                  </a:cubicBezTo>
                  <a:cubicBezTo>
                    <a:pt x="4717511" y="1886268"/>
                    <a:pt x="4698752" y="1985582"/>
                    <a:pt x="4704367" y="2195157"/>
                  </a:cubicBezTo>
                  <a:cubicBezTo>
                    <a:pt x="4709982" y="2404732"/>
                    <a:pt x="4675925" y="2600024"/>
                    <a:pt x="4704367" y="2756470"/>
                  </a:cubicBezTo>
                  <a:cubicBezTo>
                    <a:pt x="4732809" y="2912916"/>
                    <a:pt x="4646755" y="3044239"/>
                    <a:pt x="4704367" y="3257643"/>
                  </a:cubicBezTo>
                  <a:cubicBezTo>
                    <a:pt x="4761979" y="3471047"/>
                    <a:pt x="4679517" y="3640639"/>
                    <a:pt x="4704367" y="3758815"/>
                  </a:cubicBezTo>
                  <a:cubicBezTo>
                    <a:pt x="4623198" y="4081144"/>
                    <a:pt x="4389773" y="4486802"/>
                    <a:pt x="3952586" y="4510596"/>
                  </a:cubicBezTo>
                  <a:cubicBezTo>
                    <a:pt x="3783098" y="4515917"/>
                    <a:pt x="3577977" y="4496336"/>
                    <a:pt x="3355102" y="4510596"/>
                  </a:cubicBezTo>
                  <a:cubicBezTo>
                    <a:pt x="3132227" y="4524856"/>
                    <a:pt x="3040246" y="4485258"/>
                    <a:pt x="2885651" y="4510596"/>
                  </a:cubicBezTo>
                  <a:cubicBezTo>
                    <a:pt x="2731056" y="4535934"/>
                    <a:pt x="2545114" y="4494236"/>
                    <a:pt x="2352184" y="4510596"/>
                  </a:cubicBezTo>
                  <a:cubicBezTo>
                    <a:pt x="2159254" y="4526956"/>
                    <a:pt x="2074945" y="4502942"/>
                    <a:pt x="1914740" y="4510596"/>
                  </a:cubicBezTo>
                  <a:cubicBezTo>
                    <a:pt x="1754535" y="4518250"/>
                    <a:pt x="1437384" y="4490914"/>
                    <a:pt x="1317257" y="4510596"/>
                  </a:cubicBezTo>
                  <a:cubicBezTo>
                    <a:pt x="1197130" y="4530278"/>
                    <a:pt x="904077" y="4457527"/>
                    <a:pt x="751781" y="4510596"/>
                  </a:cubicBezTo>
                  <a:cubicBezTo>
                    <a:pt x="358455" y="4425937"/>
                    <a:pt x="24238" y="4082969"/>
                    <a:pt x="0" y="3758815"/>
                  </a:cubicBezTo>
                  <a:cubicBezTo>
                    <a:pt x="-36915" y="3610144"/>
                    <a:pt x="28926" y="3359280"/>
                    <a:pt x="0" y="3257643"/>
                  </a:cubicBezTo>
                  <a:cubicBezTo>
                    <a:pt x="-28926" y="3156006"/>
                    <a:pt x="59102" y="2902417"/>
                    <a:pt x="0" y="2756470"/>
                  </a:cubicBezTo>
                  <a:cubicBezTo>
                    <a:pt x="-59102" y="2610523"/>
                    <a:pt x="54543" y="2353102"/>
                    <a:pt x="0" y="2225228"/>
                  </a:cubicBezTo>
                  <a:cubicBezTo>
                    <a:pt x="-54543" y="2097354"/>
                    <a:pt x="13113" y="1915862"/>
                    <a:pt x="0" y="1663915"/>
                  </a:cubicBezTo>
                  <a:cubicBezTo>
                    <a:pt x="-13113" y="1411968"/>
                    <a:pt x="50297" y="1203967"/>
                    <a:pt x="0" y="751781"/>
                  </a:cubicBezTo>
                  <a:close/>
                </a:path>
                <a:path w="4704367" h="4510596" stroke="0" extrusionOk="0">
                  <a:moveTo>
                    <a:pt x="0" y="751781"/>
                  </a:moveTo>
                  <a:cubicBezTo>
                    <a:pt x="-97028" y="276735"/>
                    <a:pt x="286902" y="18647"/>
                    <a:pt x="751781" y="0"/>
                  </a:cubicBezTo>
                  <a:cubicBezTo>
                    <a:pt x="913403" y="-25541"/>
                    <a:pt x="1176178" y="33729"/>
                    <a:pt x="1349265" y="0"/>
                  </a:cubicBezTo>
                  <a:cubicBezTo>
                    <a:pt x="1522352" y="-33729"/>
                    <a:pt x="1610273" y="3628"/>
                    <a:pt x="1850724" y="0"/>
                  </a:cubicBezTo>
                  <a:cubicBezTo>
                    <a:pt x="2091175" y="-3628"/>
                    <a:pt x="2212540" y="14613"/>
                    <a:pt x="2320175" y="0"/>
                  </a:cubicBezTo>
                  <a:cubicBezTo>
                    <a:pt x="2427810" y="-14613"/>
                    <a:pt x="2644462" y="49408"/>
                    <a:pt x="2885651" y="0"/>
                  </a:cubicBezTo>
                  <a:cubicBezTo>
                    <a:pt x="3126840" y="-49408"/>
                    <a:pt x="3154469" y="10004"/>
                    <a:pt x="3387110" y="0"/>
                  </a:cubicBezTo>
                  <a:cubicBezTo>
                    <a:pt x="3619751" y="-10004"/>
                    <a:pt x="3819993" y="2245"/>
                    <a:pt x="3952586" y="0"/>
                  </a:cubicBezTo>
                  <a:cubicBezTo>
                    <a:pt x="4356816" y="-104586"/>
                    <a:pt x="4684872" y="363676"/>
                    <a:pt x="4704367" y="751781"/>
                  </a:cubicBezTo>
                  <a:cubicBezTo>
                    <a:pt x="4720825" y="854110"/>
                    <a:pt x="4675892" y="1034089"/>
                    <a:pt x="4704367" y="1192813"/>
                  </a:cubicBezTo>
                  <a:cubicBezTo>
                    <a:pt x="4732842" y="1351537"/>
                    <a:pt x="4686439" y="1527185"/>
                    <a:pt x="4704367" y="1693985"/>
                  </a:cubicBezTo>
                  <a:cubicBezTo>
                    <a:pt x="4722295" y="1860785"/>
                    <a:pt x="4687246" y="1953628"/>
                    <a:pt x="4704367" y="2195157"/>
                  </a:cubicBezTo>
                  <a:cubicBezTo>
                    <a:pt x="4721488" y="2436686"/>
                    <a:pt x="4703671" y="2435066"/>
                    <a:pt x="4704367" y="2666259"/>
                  </a:cubicBezTo>
                  <a:cubicBezTo>
                    <a:pt x="4705063" y="2897452"/>
                    <a:pt x="4687506" y="2949632"/>
                    <a:pt x="4704367" y="3227572"/>
                  </a:cubicBezTo>
                  <a:cubicBezTo>
                    <a:pt x="4721228" y="3505512"/>
                    <a:pt x="4655107" y="3618243"/>
                    <a:pt x="4704367" y="3758815"/>
                  </a:cubicBezTo>
                  <a:cubicBezTo>
                    <a:pt x="4690081" y="4176358"/>
                    <a:pt x="4313979" y="4473472"/>
                    <a:pt x="3952586" y="4510596"/>
                  </a:cubicBezTo>
                  <a:cubicBezTo>
                    <a:pt x="3806336" y="4536774"/>
                    <a:pt x="3570128" y="4482931"/>
                    <a:pt x="3387110" y="4510596"/>
                  </a:cubicBezTo>
                  <a:cubicBezTo>
                    <a:pt x="3204092" y="4538261"/>
                    <a:pt x="3058198" y="4460556"/>
                    <a:pt x="2853643" y="4510596"/>
                  </a:cubicBezTo>
                  <a:cubicBezTo>
                    <a:pt x="2649088" y="4560636"/>
                    <a:pt x="2576301" y="4492277"/>
                    <a:pt x="2416200" y="4510596"/>
                  </a:cubicBezTo>
                  <a:cubicBezTo>
                    <a:pt x="2256099" y="4528915"/>
                    <a:pt x="2092398" y="4484232"/>
                    <a:pt x="1946748" y="4510596"/>
                  </a:cubicBezTo>
                  <a:cubicBezTo>
                    <a:pt x="1801098" y="4536960"/>
                    <a:pt x="1480041" y="4460892"/>
                    <a:pt x="1349265" y="4510596"/>
                  </a:cubicBezTo>
                  <a:cubicBezTo>
                    <a:pt x="1218489" y="4560300"/>
                    <a:pt x="1001158" y="4490628"/>
                    <a:pt x="751781" y="4510596"/>
                  </a:cubicBezTo>
                  <a:cubicBezTo>
                    <a:pt x="359994" y="4556948"/>
                    <a:pt x="-66637" y="4209153"/>
                    <a:pt x="0" y="3758815"/>
                  </a:cubicBezTo>
                  <a:cubicBezTo>
                    <a:pt x="-47346" y="3545069"/>
                    <a:pt x="47496" y="3401127"/>
                    <a:pt x="0" y="3227572"/>
                  </a:cubicBezTo>
                  <a:cubicBezTo>
                    <a:pt x="-47496" y="3054017"/>
                    <a:pt x="41903" y="2995333"/>
                    <a:pt x="0" y="2816611"/>
                  </a:cubicBezTo>
                  <a:cubicBezTo>
                    <a:pt x="-41903" y="2637889"/>
                    <a:pt x="20762" y="2521465"/>
                    <a:pt x="0" y="2315439"/>
                  </a:cubicBezTo>
                  <a:cubicBezTo>
                    <a:pt x="-20762" y="2109413"/>
                    <a:pt x="37208" y="1978353"/>
                    <a:pt x="0" y="1874407"/>
                  </a:cubicBezTo>
                  <a:cubicBezTo>
                    <a:pt x="-37208" y="1770461"/>
                    <a:pt x="63497" y="1477279"/>
                    <a:pt x="0" y="1343164"/>
                  </a:cubicBezTo>
                  <a:cubicBezTo>
                    <a:pt x="-63497" y="1209049"/>
                    <a:pt x="32638" y="981578"/>
                    <a:pt x="0" y="751781"/>
                  </a:cubicBezTo>
                  <a:close/>
                </a:path>
              </a:pathLst>
            </a:custGeom>
            <a:solidFill>
              <a:srgbClr val="F5DBE4">
                <a:alpha val="55000"/>
              </a:srgbClr>
            </a:solidFill>
            <a:ln w="28575">
              <a:solidFill>
                <a:srgbClr val="C53A6A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endParaRPr lang="en-US" sz="2000" b="1" i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A989F1-2C7F-7C8A-6E6A-274A93DDF664}"/>
                </a:ext>
              </a:extLst>
            </p:cNvPr>
            <p:cNvSpPr/>
            <p:nvPr/>
          </p:nvSpPr>
          <p:spPr>
            <a:xfrm>
              <a:off x="6372835" y="2253821"/>
              <a:ext cx="4069132" cy="354015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For the extract refresh test, Linux is 10% faster than Windows. 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Here are the averages refresh speed: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Linux (Intel) : 300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Linux (AMD) : 318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Windows (AMD) : 330 seconds</a:t>
              </a:r>
            </a:p>
            <a:p>
              <a:pPr marL="285750" indent="-285750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Windows (Intel) : 355 seconds	</a:t>
              </a:r>
              <a:endParaRPr lang="en-MY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740A3C-D6A8-528B-72BD-EBA11472D3C8}"/>
              </a:ext>
            </a:extLst>
          </p:cNvPr>
          <p:cNvGrpSpPr/>
          <p:nvPr/>
        </p:nvGrpSpPr>
        <p:grpSpPr>
          <a:xfrm>
            <a:off x="-8274222" y="1684710"/>
            <a:ext cx="4672999" cy="4799979"/>
            <a:chOff x="939235" y="1684710"/>
            <a:chExt cx="4672999" cy="479997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F4DD37A-505A-2CEF-87E6-10576B9CBAA3}"/>
                </a:ext>
              </a:extLst>
            </p:cNvPr>
            <p:cNvGrpSpPr/>
            <p:nvPr/>
          </p:nvGrpSpPr>
          <p:grpSpPr>
            <a:xfrm>
              <a:off x="939235" y="1684710"/>
              <a:ext cx="4672999" cy="4799979"/>
              <a:chOff x="939235" y="1684710"/>
              <a:chExt cx="4672999" cy="4799979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62A1FE5-54EF-745C-FC88-6FD2877B894A}"/>
                  </a:ext>
                </a:extLst>
              </p:cNvPr>
              <p:cNvSpPr/>
              <p:nvPr/>
            </p:nvSpPr>
            <p:spPr>
              <a:xfrm>
                <a:off x="939235" y="1684710"/>
                <a:ext cx="4672999" cy="4799979"/>
              </a:xfrm>
              <a:prstGeom prst="roundRect">
                <a:avLst/>
              </a:prstGeom>
              <a:solidFill>
                <a:srgbClr val="F5DBE4">
                  <a:alpha val="55000"/>
                </a:srgbClr>
              </a:solidFill>
              <a:ln w="28575">
                <a:solidFill>
                  <a:srgbClr val="C53A6A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05888"/>
                          <a:gd name="connsiteY0" fmla="*/ 757820 h 4546831"/>
                          <a:gd name="connsiteX1" fmla="*/ 757820 w 4605888"/>
                          <a:gd name="connsiteY1" fmla="*/ 0 h 4546831"/>
                          <a:gd name="connsiteX2" fmla="*/ 1272861 w 4605888"/>
                          <a:gd name="connsiteY2" fmla="*/ 0 h 4546831"/>
                          <a:gd name="connsiteX3" fmla="*/ 1726098 w 4605888"/>
                          <a:gd name="connsiteY3" fmla="*/ 0 h 4546831"/>
                          <a:gd name="connsiteX4" fmla="*/ 2148432 w 4605888"/>
                          <a:gd name="connsiteY4" fmla="*/ 0 h 4546831"/>
                          <a:gd name="connsiteX5" fmla="*/ 2601668 w 4605888"/>
                          <a:gd name="connsiteY5" fmla="*/ 0 h 4546831"/>
                          <a:gd name="connsiteX6" fmla="*/ 3147612 w 4605888"/>
                          <a:gd name="connsiteY6" fmla="*/ 0 h 4546831"/>
                          <a:gd name="connsiteX7" fmla="*/ 3848068 w 4605888"/>
                          <a:gd name="connsiteY7" fmla="*/ 0 h 4546831"/>
                          <a:gd name="connsiteX8" fmla="*/ 4605888 w 4605888"/>
                          <a:gd name="connsiteY8" fmla="*/ 757820 h 4546831"/>
                          <a:gd name="connsiteX9" fmla="*/ 4605888 w 4605888"/>
                          <a:gd name="connsiteY9" fmla="*/ 1263019 h 4546831"/>
                          <a:gd name="connsiteX10" fmla="*/ 4605888 w 4605888"/>
                          <a:gd name="connsiteY10" fmla="*/ 1768217 h 4546831"/>
                          <a:gd name="connsiteX11" fmla="*/ 4605888 w 4605888"/>
                          <a:gd name="connsiteY11" fmla="*/ 2212792 h 4546831"/>
                          <a:gd name="connsiteX12" fmla="*/ 4605888 w 4605888"/>
                          <a:gd name="connsiteY12" fmla="*/ 2778614 h 4546831"/>
                          <a:gd name="connsiteX13" fmla="*/ 4605888 w 4605888"/>
                          <a:gd name="connsiteY13" fmla="*/ 3283813 h 4546831"/>
                          <a:gd name="connsiteX14" fmla="*/ 4605888 w 4605888"/>
                          <a:gd name="connsiteY14" fmla="*/ 3789011 h 4546831"/>
                          <a:gd name="connsiteX15" fmla="*/ 3848068 w 4605888"/>
                          <a:gd name="connsiteY15" fmla="*/ 4546831 h 4546831"/>
                          <a:gd name="connsiteX16" fmla="*/ 3271222 w 4605888"/>
                          <a:gd name="connsiteY16" fmla="*/ 4546831 h 4546831"/>
                          <a:gd name="connsiteX17" fmla="*/ 2817985 w 4605888"/>
                          <a:gd name="connsiteY17" fmla="*/ 4546831 h 4546831"/>
                          <a:gd name="connsiteX18" fmla="*/ 2302944 w 4605888"/>
                          <a:gd name="connsiteY18" fmla="*/ 4546831 h 4546831"/>
                          <a:gd name="connsiteX19" fmla="*/ 1880610 w 4605888"/>
                          <a:gd name="connsiteY19" fmla="*/ 4546831 h 4546831"/>
                          <a:gd name="connsiteX20" fmla="*/ 1303764 w 4605888"/>
                          <a:gd name="connsiteY20" fmla="*/ 4546831 h 4546831"/>
                          <a:gd name="connsiteX21" fmla="*/ 757820 w 4605888"/>
                          <a:gd name="connsiteY21" fmla="*/ 4546831 h 4546831"/>
                          <a:gd name="connsiteX22" fmla="*/ 0 w 4605888"/>
                          <a:gd name="connsiteY22" fmla="*/ 3789011 h 4546831"/>
                          <a:gd name="connsiteX23" fmla="*/ 0 w 4605888"/>
                          <a:gd name="connsiteY23" fmla="*/ 3283813 h 4546831"/>
                          <a:gd name="connsiteX24" fmla="*/ 0 w 4605888"/>
                          <a:gd name="connsiteY24" fmla="*/ 2778614 h 4546831"/>
                          <a:gd name="connsiteX25" fmla="*/ 0 w 4605888"/>
                          <a:gd name="connsiteY25" fmla="*/ 2243104 h 4546831"/>
                          <a:gd name="connsiteX26" fmla="*/ 0 w 4605888"/>
                          <a:gd name="connsiteY26" fmla="*/ 1677281 h 4546831"/>
                          <a:gd name="connsiteX27" fmla="*/ 0 w 4605888"/>
                          <a:gd name="connsiteY27" fmla="*/ 757820 h 454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4605888" h="4546831" fill="none" extrusionOk="0">
                            <a:moveTo>
                              <a:pt x="0" y="757820"/>
                            </a:moveTo>
                            <a:cubicBezTo>
                              <a:pt x="-14116" y="383297"/>
                              <a:pt x="304093" y="-110836"/>
                              <a:pt x="757820" y="0"/>
                            </a:cubicBezTo>
                            <a:cubicBezTo>
                              <a:pt x="950503" y="-30936"/>
                              <a:pt x="1147001" y="49972"/>
                              <a:pt x="1272861" y="0"/>
                            </a:cubicBezTo>
                            <a:cubicBezTo>
                              <a:pt x="1398721" y="-49972"/>
                              <a:pt x="1550269" y="25299"/>
                              <a:pt x="1726098" y="0"/>
                            </a:cubicBezTo>
                            <a:cubicBezTo>
                              <a:pt x="1901927" y="-25299"/>
                              <a:pt x="2050333" y="47164"/>
                              <a:pt x="2148432" y="0"/>
                            </a:cubicBezTo>
                            <a:cubicBezTo>
                              <a:pt x="2246531" y="-47164"/>
                              <a:pt x="2401395" y="47408"/>
                              <a:pt x="2601668" y="0"/>
                            </a:cubicBezTo>
                            <a:cubicBezTo>
                              <a:pt x="2801941" y="-47408"/>
                              <a:pt x="2990149" y="44878"/>
                              <a:pt x="3147612" y="0"/>
                            </a:cubicBezTo>
                            <a:cubicBezTo>
                              <a:pt x="3305075" y="-44878"/>
                              <a:pt x="3513721" y="12880"/>
                              <a:pt x="3848068" y="0"/>
                            </a:cubicBezTo>
                            <a:cubicBezTo>
                              <a:pt x="4361906" y="3030"/>
                              <a:pt x="4648352" y="383288"/>
                              <a:pt x="4605888" y="757820"/>
                            </a:cubicBezTo>
                            <a:cubicBezTo>
                              <a:pt x="4645211" y="867017"/>
                              <a:pt x="4600989" y="1020514"/>
                              <a:pt x="4605888" y="1263019"/>
                            </a:cubicBezTo>
                            <a:cubicBezTo>
                              <a:pt x="4610787" y="1505524"/>
                              <a:pt x="4583672" y="1590745"/>
                              <a:pt x="4605888" y="1768217"/>
                            </a:cubicBezTo>
                            <a:cubicBezTo>
                              <a:pt x="4628104" y="1945689"/>
                              <a:pt x="4565448" y="2080859"/>
                              <a:pt x="4605888" y="2212792"/>
                            </a:cubicBezTo>
                            <a:cubicBezTo>
                              <a:pt x="4646328" y="2344725"/>
                              <a:pt x="4573178" y="2563248"/>
                              <a:pt x="4605888" y="2778614"/>
                            </a:cubicBezTo>
                            <a:cubicBezTo>
                              <a:pt x="4638598" y="2993980"/>
                              <a:pt x="4573236" y="3167667"/>
                              <a:pt x="4605888" y="3283813"/>
                            </a:cubicBezTo>
                            <a:cubicBezTo>
                              <a:pt x="4638540" y="3399959"/>
                              <a:pt x="4547301" y="3589249"/>
                              <a:pt x="4605888" y="3789011"/>
                            </a:cubicBezTo>
                            <a:cubicBezTo>
                              <a:pt x="4561013" y="4156200"/>
                              <a:pt x="4351216" y="4455275"/>
                              <a:pt x="3848068" y="4546831"/>
                            </a:cubicBezTo>
                            <a:cubicBezTo>
                              <a:pt x="3674190" y="4560686"/>
                              <a:pt x="3503846" y="4532364"/>
                              <a:pt x="3271222" y="4546831"/>
                            </a:cubicBezTo>
                            <a:cubicBezTo>
                              <a:pt x="3038598" y="4561298"/>
                              <a:pt x="3009275" y="4503110"/>
                              <a:pt x="2817985" y="4546831"/>
                            </a:cubicBezTo>
                            <a:cubicBezTo>
                              <a:pt x="2626695" y="4590552"/>
                              <a:pt x="2409615" y="4505839"/>
                              <a:pt x="2302944" y="4546831"/>
                            </a:cubicBezTo>
                            <a:cubicBezTo>
                              <a:pt x="2196273" y="4587823"/>
                              <a:pt x="2081585" y="4514332"/>
                              <a:pt x="1880610" y="4546831"/>
                            </a:cubicBezTo>
                            <a:cubicBezTo>
                              <a:pt x="1679635" y="4579330"/>
                              <a:pt x="1430220" y="4522815"/>
                              <a:pt x="1303764" y="4546831"/>
                            </a:cubicBezTo>
                            <a:cubicBezTo>
                              <a:pt x="1177308" y="4570847"/>
                              <a:pt x="897545" y="4509706"/>
                              <a:pt x="757820" y="4546831"/>
                            </a:cubicBezTo>
                            <a:cubicBezTo>
                              <a:pt x="366331" y="4442149"/>
                              <a:pt x="11497" y="4164358"/>
                              <a:pt x="0" y="3789011"/>
                            </a:cubicBezTo>
                            <a:cubicBezTo>
                              <a:pt x="-56288" y="3555688"/>
                              <a:pt x="11112" y="3437989"/>
                              <a:pt x="0" y="3283813"/>
                            </a:cubicBezTo>
                            <a:cubicBezTo>
                              <a:pt x="-11112" y="3129637"/>
                              <a:pt x="55779" y="2950826"/>
                              <a:pt x="0" y="2778614"/>
                            </a:cubicBezTo>
                            <a:cubicBezTo>
                              <a:pt x="-55779" y="2606402"/>
                              <a:pt x="17392" y="2474888"/>
                              <a:pt x="0" y="2243104"/>
                            </a:cubicBezTo>
                            <a:cubicBezTo>
                              <a:pt x="-17392" y="2011320"/>
                              <a:pt x="62427" y="1816064"/>
                              <a:pt x="0" y="1677281"/>
                            </a:cubicBezTo>
                            <a:cubicBezTo>
                              <a:pt x="-62427" y="1538498"/>
                              <a:pt x="91701" y="1186109"/>
                              <a:pt x="0" y="757820"/>
                            </a:cubicBezTo>
                            <a:close/>
                          </a:path>
                          <a:path w="4605888" h="4546831" stroke="0" extrusionOk="0">
                            <a:moveTo>
                              <a:pt x="0" y="757820"/>
                            </a:moveTo>
                            <a:cubicBezTo>
                              <a:pt x="-90300" y="283589"/>
                              <a:pt x="259242" y="30043"/>
                              <a:pt x="757820" y="0"/>
                            </a:cubicBezTo>
                            <a:cubicBezTo>
                              <a:pt x="985400" y="-8763"/>
                              <a:pt x="1175090" y="46332"/>
                              <a:pt x="1334666" y="0"/>
                            </a:cubicBezTo>
                            <a:cubicBezTo>
                              <a:pt x="1494242" y="-46332"/>
                              <a:pt x="1634287" y="15932"/>
                              <a:pt x="1818805" y="0"/>
                            </a:cubicBezTo>
                            <a:cubicBezTo>
                              <a:pt x="2003323" y="-15932"/>
                              <a:pt x="2129413" y="27149"/>
                              <a:pt x="2272042" y="0"/>
                            </a:cubicBezTo>
                            <a:cubicBezTo>
                              <a:pt x="2414671" y="-27149"/>
                              <a:pt x="2574721" y="61195"/>
                              <a:pt x="2817985" y="0"/>
                            </a:cubicBezTo>
                            <a:cubicBezTo>
                              <a:pt x="3061249" y="-61195"/>
                              <a:pt x="3103384" y="24748"/>
                              <a:pt x="3302124" y="0"/>
                            </a:cubicBezTo>
                            <a:cubicBezTo>
                              <a:pt x="3500864" y="-24748"/>
                              <a:pt x="3697063" y="25424"/>
                              <a:pt x="3848068" y="0"/>
                            </a:cubicBezTo>
                            <a:cubicBezTo>
                              <a:pt x="4255133" y="-109357"/>
                              <a:pt x="4557087" y="407108"/>
                              <a:pt x="4605888" y="757820"/>
                            </a:cubicBezTo>
                            <a:cubicBezTo>
                              <a:pt x="4647051" y="929067"/>
                              <a:pt x="4568479" y="1104139"/>
                              <a:pt x="4605888" y="1202395"/>
                            </a:cubicBezTo>
                            <a:cubicBezTo>
                              <a:pt x="4643297" y="1300652"/>
                              <a:pt x="4594399" y="1466669"/>
                              <a:pt x="4605888" y="1707593"/>
                            </a:cubicBezTo>
                            <a:cubicBezTo>
                              <a:pt x="4617377" y="1948517"/>
                              <a:pt x="4551372" y="1986903"/>
                              <a:pt x="4605888" y="2212792"/>
                            </a:cubicBezTo>
                            <a:cubicBezTo>
                              <a:pt x="4660404" y="2438681"/>
                              <a:pt x="4571186" y="2572010"/>
                              <a:pt x="4605888" y="2687678"/>
                            </a:cubicBezTo>
                            <a:cubicBezTo>
                              <a:pt x="4640590" y="2803346"/>
                              <a:pt x="4601372" y="3030848"/>
                              <a:pt x="4605888" y="3253501"/>
                            </a:cubicBezTo>
                            <a:cubicBezTo>
                              <a:pt x="4610404" y="3476154"/>
                              <a:pt x="4586313" y="3528191"/>
                              <a:pt x="4605888" y="3789011"/>
                            </a:cubicBezTo>
                            <a:cubicBezTo>
                              <a:pt x="4511495" y="4223043"/>
                              <a:pt x="4164536" y="4476408"/>
                              <a:pt x="3848068" y="4546831"/>
                            </a:cubicBezTo>
                            <a:cubicBezTo>
                              <a:pt x="3636136" y="4555034"/>
                              <a:pt x="3416514" y="4514374"/>
                              <a:pt x="3302124" y="4546831"/>
                            </a:cubicBezTo>
                            <a:cubicBezTo>
                              <a:pt x="3187734" y="4579288"/>
                              <a:pt x="2909464" y="4491563"/>
                              <a:pt x="2787083" y="4546831"/>
                            </a:cubicBezTo>
                            <a:cubicBezTo>
                              <a:pt x="2664702" y="4602099"/>
                              <a:pt x="2572785" y="4530765"/>
                              <a:pt x="2364749" y="4546831"/>
                            </a:cubicBezTo>
                            <a:cubicBezTo>
                              <a:pt x="2156713" y="4562897"/>
                              <a:pt x="2098572" y="4522904"/>
                              <a:pt x="1911513" y="4546831"/>
                            </a:cubicBezTo>
                            <a:cubicBezTo>
                              <a:pt x="1724454" y="4570758"/>
                              <a:pt x="1613442" y="4508465"/>
                              <a:pt x="1334666" y="4546831"/>
                            </a:cubicBezTo>
                            <a:cubicBezTo>
                              <a:pt x="1055890" y="4585197"/>
                              <a:pt x="994954" y="4536247"/>
                              <a:pt x="757820" y="4546831"/>
                            </a:cubicBezTo>
                            <a:cubicBezTo>
                              <a:pt x="395432" y="4657997"/>
                              <a:pt x="-97504" y="4258961"/>
                              <a:pt x="0" y="3789011"/>
                            </a:cubicBezTo>
                            <a:cubicBezTo>
                              <a:pt x="-26291" y="3622339"/>
                              <a:pt x="24533" y="3469323"/>
                              <a:pt x="0" y="3253501"/>
                            </a:cubicBezTo>
                            <a:cubicBezTo>
                              <a:pt x="-24533" y="3037679"/>
                              <a:pt x="4809" y="2963335"/>
                              <a:pt x="0" y="2839238"/>
                            </a:cubicBezTo>
                            <a:cubicBezTo>
                              <a:pt x="-4809" y="2715141"/>
                              <a:pt x="19142" y="2477553"/>
                              <a:pt x="0" y="2334039"/>
                            </a:cubicBezTo>
                            <a:cubicBezTo>
                              <a:pt x="-19142" y="2190525"/>
                              <a:pt x="431" y="2045567"/>
                              <a:pt x="0" y="1889465"/>
                            </a:cubicBezTo>
                            <a:cubicBezTo>
                              <a:pt x="-431" y="1733363"/>
                              <a:pt x="41652" y="1589655"/>
                              <a:pt x="0" y="1353954"/>
                            </a:cubicBezTo>
                            <a:cubicBezTo>
                              <a:pt x="-41652" y="1118253"/>
                              <a:pt x="24079" y="917779"/>
                              <a:pt x="0" y="7578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6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6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provides powerful tools </a:t>
                </a:r>
              </a:p>
              <a:p>
                <a:pPr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command-line interfaces for system administration</a:t>
                </a:r>
              </a:p>
              <a:p>
                <a:pPr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privacy and data protection are critical</a:t>
                </a: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29" name="Picture 2" descr="How to Manage User Permissions From the GUI on Linux - Linux.com">
                <a:extLst>
                  <a:ext uri="{FF2B5EF4-FFF2-40B4-BE49-F238E27FC236}">
                    <a16:creationId xmlns:a16="http://schemas.microsoft.com/office/drawing/2014/main" id="{87FF05BC-1BDB-72E3-DBAD-0C1C208B47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3753" y="2470745"/>
                <a:ext cx="3066416" cy="191651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37F397-23DF-DE0C-4CF2-0E2955BE767C}"/>
                </a:ext>
              </a:extLst>
            </p:cNvPr>
            <p:cNvSpPr/>
            <p:nvPr/>
          </p:nvSpPr>
          <p:spPr>
            <a:xfrm>
              <a:off x="2638425" y="1763424"/>
              <a:ext cx="1317071" cy="41771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MY" sz="3200" b="1" u="sng">
                  <a:solidFill>
                    <a:schemeClr val="tx1"/>
                  </a:solidFill>
                  <a:latin typeface="Agency FB" panose="020B0503020202020204" pitchFamily="34" charset="0"/>
                </a:rPr>
                <a:t>Linux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066A75-8991-718C-536B-7A5651D52E2E}"/>
              </a:ext>
            </a:extLst>
          </p:cNvPr>
          <p:cNvGrpSpPr/>
          <p:nvPr/>
        </p:nvGrpSpPr>
        <p:grpSpPr>
          <a:xfrm>
            <a:off x="15881703" y="1684710"/>
            <a:ext cx="4672999" cy="4773335"/>
            <a:chOff x="6436752" y="1684710"/>
            <a:chExt cx="4672999" cy="477333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458DC3D-520F-18DE-E203-657DDBA867FB}"/>
                </a:ext>
              </a:extLst>
            </p:cNvPr>
            <p:cNvSpPr/>
            <p:nvPr/>
          </p:nvSpPr>
          <p:spPr>
            <a:xfrm>
              <a:off x="6436752" y="1684710"/>
              <a:ext cx="4672999" cy="4773335"/>
            </a:xfrm>
            <a:prstGeom prst="roundRect">
              <a:avLst/>
            </a:prstGeom>
            <a:solidFill>
              <a:srgbClr val="F5DBE4">
                <a:alpha val="55000"/>
              </a:srgbClr>
            </a:solidFill>
            <a:ln w="28575">
              <a:solidFill>
                <a:srgbClr val="C53A6A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05888"/>
                        <a:gd name="connsiteY0" fmla="*/ 757820 h 4546831"/>
                        <a:gd name="connsiteX1" fmla="*/ 757820 w 4605888"/>
                        <a:gd name="connsiteY1" fmla="*/ 0 h 4546831"/>
                        <a:gd name="connsiteX2" fmla="*/ 1272861 w 4605888"/>
                        <a:gd name="connsiteY2" fmla="*/ 0 h 4546831"/>
                        <a:gd name="connsiteX3" fmla="*/ 1726098 w 4605888"/>
                        <a:gd name="connsiteY3" fmla="*/ 0 h 4546831"/>
                        <a:gd name="connsiteX4" fmla="*/ 2148432 w 4605888"/>
                        <a:gd name="connsiteY4" fmla="*/ 0 h 4546831"/>
                        <a:gd name="connsiteX5" fmla="*/ 2601668 w 4605888"/>
                        <a:gd name="connsiteY5" fmla="*/ 0 h 4546831"/>
                        <a:gd name="connsiteX6" fmla="*/ 3147612 w 4605888"/>
                        <a:gd name="connsiteY6" fmla="*/ 0 h 4546831"/>
                        <a:gd name="connsiteX7" fmla="*/ 3848068 w 4605888"/>
                        <a:gd name="connsiteY7" fmla="*/ 0 h 4546831"/>
                        <a:gd name="connsiteX8" fmla="*/ 4605888 w 4605888"/>
                        <a:gd name="connsiteY8" fmla="*/ 757820 h 4546831"/>
                        <a:gd name="connsiteX9" fmla="*/ 4605888 w 4605888"/>
                        <a:gd name="connsiteY9" fmla="*/ 1263019 h 4546831"/>
                        <a:gd name="connsiteX10" fmla="*/ 4605888 w 4605888"/>
                        <a:gd name="connsiteY10" fmla="*/ 1768217 h 4546831"/>
                        <a:gd name="connsiteX11" fmla="*/ 4605888 w 4605888"/>
                        <a:gd name="connsiteY11" fmla="*/ 2212792 h 4546831"/>
                        <a:gd name="connsiteX12" fmla="*/ 4605888 w 4605888"/>
                        <a:gd name="connsiteY12" fmla="*/ 2778614 h 4546831"/>
                        <a:gd name="connsiteX13" fmla="*/ 4605888 w 4605888"/>
                        <a:gd name="connsiteY13" fmla="*/ 3283813 h 4546831"/>
                        <a:gd name="connsiteX14" fmla="*/ 4605888 w 4605888"/>
                        <a:gd name="connsiteY14" fmla="*/ 3789011 h 4546831"/>
                        <a:gd name="connsiteX15" fmla="*/ 3848068 w 4605888"/>
                        <a:gd name="connsiteY15" fmla="*/ 4546831 h 4546831"/>
                        <a:gd name="connsiteX16" fmla="*/ 3271222 w 4605888"/>
                        <a:gd name="connsiteY16" fmla="*/ 4546831 h 4546831"/>
                        <a:gd name="connsiteX17" fmla="*/ 2817985 w 4605888"/>
                        <a:gd name="connsiteY17" fmla="*/ 4546831 h 4546831"/>
                        <a:gd name="connsiteX18" fmla="*/ 2302944 w 4605888"/>
                        <a:gd name="connsiteY18" fmla="*/ 4546831 h 4546831"/>
                        <a:gd name="connsiteX19" fmla="*/ 1880610 w 4605888"/>
                        <a:gd name="connsiteY19" fmla="*/ 4546831 h 4546831"/>
                        <a:gd name="connsiteX20" fmla="*/ 1303764 w 4605888"/>
                        <a:gd name="connsiteY20" fmla="*/ 4546831 h 4546831"/>
                        <a:gd name="connsiteX21" fmla="*/ 757820 w 4605888"/>
                        <a:gd name="connsiteY21" fmla="*/ 4546831 h 4546831"/>
                        <a:gd name="connsiteX22" fmla="*/ 0 w 4605888"/>
                        <a:gd name="connsiteY22" fmla="*/ 3789011 h 4546831"/>
                        <a:gd name="connsiteX23" fmla="*/ 0 w 4605888"/>
                        <a:gd name="connsiteY23" fmla="*/ 3283813 h 4546831"/>
                        <a:gd name="connsiteX24" fmla="*/ 0 w 4605888"/>
                        <a:gd name="connsiteY24" fmla="*/ 2778614 h 4546831"/>
                        <a:gd name="connsiteX25" fmla="*/ 0 w 4605888"/>
                        <a:gd name="connsiteY25" fmla="*/ 2243104 h 4546831"/>
                        <a:gd name="connsiteX26" fmla="*/ 0 w 4605888"/>
                        <a:gd name="connsiteY26" fmla="*/ 1677281 h 4546831"/>
                        <a:gd name="connsiteX27" fmla="*/ 0 w 4605888"/>
                        <a:gd name="connsiteY27" fmla="*/ 757820 h 4546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4605888" h="4546831" fill="none" extrusionOk="0">
                          <a:moveTo>
                            <a:pt x="0" y="757820"/>
                          </a:moveTo>
                          <a:cubicBezTo>
                            <a:pt x="-14116" y="383297"/>
                            <a:pt x="304093" y="-110836"/>
                            <a:pt x="757820" y="0"/>
                          </a:cubicBezTo>
                          <a:cubicBezTo>
                            <a:pt x="950503" y="-30936"/>
                            <a:pt x="1147001" y="49972"/>
                            <a:pt x="1272861" y="0"/>
                          </a:cubicBezTo>
                          <a:cubicBezTo>
                            <a:pt x="1398721" y="-49972"/>
                            <a:pt x="1550269" y="25299"/>
                            <a:pt x="1726098" y="0"/>
                          </a:cubicBezTo>
                          <a:cubicBezTo>
                            <a:pt x="1901927" y="-25299"/>
                            <a:pt x="2050333" y="47164"/>
                            <a:pt x="2148432" y="0"/>
                          </a:cubicBezTo>
                          <a:cubicBezTo>
                            <a:pt x="2246531" y="-47164"/>
                            <a:pt x="2401395" y="47408"/>
                            <a:pt x="2601668" y="0"/>
                          </a:cubicBezTo>
                          <a:cubicBezTo>
                            <a:pt x="2801941" y="-47408"/>
                            <a:pt x="2990149" y="44878"/>
                            <a:pt x="3147612" y="0"/>
                          </a:cubicBezTo>
                          <a:cubicBezTo>
                            <a:pt x="3305075" y="-44878"/>
                            <a:pt x="3513721" y="12880"/>
                            <a:pt x="3848068" y="0"/>
                          </a:cubicBezTo>
                          <a:cubicBezTo>
                            <a:pt x="4361906" y="3030"/>
                            <a:pt x="4648352" y="383288"/>
                            <a:pt x="4605888" y="757820"/>
                          </a:cubicBezTo>
                          <a:cubicBezTo>
                            <a:pt x="4645211" y="867017"/>
                            <a:pt x="4600989" y="1020514"/>
                            <a:pt x="4605888" y="1263019"/>
                          </a:cubicBezTo>
                          <a:cubicBezTo>
                            <a:pt x="4610787" y="1505524"/>
                            <a:pt x="4583672" y="1590745"/>
                            <a:pt x="4605888" y="1768217"/>
                          </a:cubicBezTo>
                          <a:cubicBezTo>
                            <a:pt x="4628104" y="1945689"/>
                            <a:pt x="4565448" y="2080859"/>
                            <a:pt x="4605888" y="2212792"/>
                          </a:cubicBezTo>
                          <a:cubicBezTo>
                            <a:pt x="4646328" y="2344725"/>
                            <a:pt x="4573178" y="2563248"/>
                            <a:pt x="4605888" y="2778614"/>
                          </a:cubicBezTo>
                          <a:cubicBezTo>
                            <a:pt x="4638598" y="2993980"/>
                            <a:pt x="4573236" y="3167667"/>
                            <a:pt x="4605888" y="3283813"/>
                          </a:cubicBezTo>
                          <a:cubicBezTo>
                            <a:pt x="4638540" y="3399959"/>
                            <a:pt x="4547301" y="3589249"/>
                            <a:pt x="4605888" y="3789011"/>
                          </a:cubicBezTo>
                          <a:cubicBezTo>
                            <a:pt x="4561013" y="4156200"/>
                            <a:pt x="4351216" y="4455275"/>
                            <a:pt x="3848068" y="4546831"/>
                          </a:cubicBezTo>
                          <a:cubicBezTo>
                            <a:pt x="3674190" y="4560686"/>
                            <a:pt x="3503846" y="4532364"/>
                            <a:pt x="3271222" y="4546831"/>
                          </a:cubicBezTo>
                          <a:cubicBezTo>
                            <a:pt x="3038598" y="4561298"/>
                            <a:pt x="3009275" y="4503110"/>
                            <a:pt x="2817985" y="4546831"/>
                          </a:cubicBezTo>
                          <a:cubicBezTo>
                            <a:pt x="2626695" y="4590552"/>
                            <a:pt x="2409615" y="4505839"/>
                            <a:pt x="2302944" y="4546831"/>
                          </a:cubicBezTo>
                          <a:cubicBezTo>
                            <a:pt x="2196273" y="4587823"/>
                            <a:pt x="2081585" y="4514332"/>
                            <a:pt x="1880610" y="4546831"/>
                          </a:cubicBezTo>
                          <a:cubicBezTo>
                            <a:pt x="1679635" y="4579330"/>
                            <a:pt x="1430220" y="4522815"/>
                            <a:pt x="1303764" y="4546831"/>
                          </a:cubicBezTo>
                          <a:cubicBezTo>
                            <a:pt x="1177308" y="4570847"/>
                            <a:pt x="897545" y="4509706"/>
                            <a:pt x="757820" y="4546831"/>
                          </a:cubicBezTo>
                          <a:cubicBezTo>
                            <a:pt x="366331" y="4442149"/>
                            <a:pt x="11497" y="4164358"/>
                            <a:pt x="0" y="3789011"/>
                          </a:cubicBezTo>
                          <a:cubicBezTo>
                            <a:pt x="-56288" y="3555688"/>
                            <a:pt x="11112" y="3437989"/>
                            <a:pt x="0" y="3283813"/>
                          </a:cubicBezTo>
                          <a:cubicBezTo>
                            <a:pt x="-11112" y="3129637"/>
                            <a:pt x="55779" y="2950826"/>
                            <a:pt x="0" y="2778614"/>
                          </a:cubicBezTo>
                          <a:cubicBezTo>
                            <a:pt x="-55779" y="2606402"/>
                            <a:pt x="17392" y="2474888"/>
                            <a:pt x="0" y="2243104"/>
                          </a:cubicBezTo>
                          <a:cubicBezTo>
                            <a:pt x="-17392" y="2011320"/>
                            <a:pt x="62427" y="1816064"/>
                            <a:pt x="0" y="1677281"/>
                          </a:cubicBezTo>
                          <a:cubicBezTo>
                            <a:pt x="-62427" y="1538498"/>
                            <a:pt x="91701" y="1186109"/>
                            <a:pt x="0" y="757820"/>
                          </a:cubicBezTo>
                          <a:close/>
                        </a:path>
                        <a:path w="4605888" h="4546831" stroke="0" extrusionOk="0">
                          <a:moveTo>
                            <a:pt x="0" y="757820"/>
                          </a:moveTo>
                          <a:cubicBezTo>
                            <a:pt x="-90300" y="283589"/>
                            <a:pt x="259242" y="30043"/>
                            <a:pt x="757820" y="0"/>
                          </a:cubicBezTo>
                          <a:cubicBezTo>
                            <a:pt x="985400" y="-8763"/>
                            <a:pt x="1175090" y="46332"/>
                            <a:pt x="1334666" y="0"/>
                          </a:cubicBezTo>
                          <a:cubicBezTo>
                            <a:pt x="1494242" y="-46332"/>
                            <a:pt x="1634287" y="15932"/>
                            <a:pt x="1818805" y="0"/>
                          </a:cubicBezTo>
                          <a:cubicBezTo>
                            <a:pt x="2003323" y="-15932"/>
                            <a:pt x="2129413" y="27149"/>
                            <a:pt x="2272042" y="0"/>
                          </a:cubicBezTo>
                          <a:cubicBezTo>
                            <a:pt x="2414671" y="-27149"/>
                            <a:pt x="2574721" y="61195"/>
                            <a:pt x="2817985" y="0"/>
                          </a:cubicBezTo>
                          <a:cubicBezTo>
                            <a:pt x="3061249" y="-61195"/>
                            <a:pt x="3103384" y="24748"/>
                            <a:pt x="3302124" y="0"/>
                          </a:cubicBezTo>
                          <a:cubicBezTo>
                            <a:pt x="3500864" y="-24748"/>
                            <a:pt x="3697063" y="25424"/>
                            <a:pt x="3848068" y="0"/>
                          </a:cubicBezTo>
                          <a:cubicBezTo>
                            <a:pt x="4255133" y="-109357"/>
                            <a:pt x="4557087" y="407108"/>
                            <a:pt x="4605888" y="757820"/>
                          </a:cubicBezTo>
                          <a:cubicBezTo>
                            <a:pt x="4647051" y="929067"/>
                            <a:pt x="4568479" y="1104139"/>
                            <a:pt x="4605888" y="1202395"/>
                          </a:cubicBezTo>
                          <a:cubicBezTo>
                            <a:pt x="4643297" y="1300652"/>
                            <a:pt x="4594399" y="1466669"/>
                            <a:pt x="4605888" y="1707593"/>
                          </a:cubicBezTo>
                          <a:cubicBezTo>
                            <a:pt x="4617377" y="1948517"/>
                            <a:pt x="4551372" y="1986903"/>
                            <a:pt x="4605888" y="2212792"/>
                          </a:cubicBezTo>
                          <a:cubicBezTo>
                            <a:pt x="4660404" y="2438681"/>
                            <a:pt x="4571186" y="2572010"/>
                            <a:pt x="4605888" y="2687678"/>
                          </a:cubicBezTo>
                          <a:cubicBezTo>
                            <a:pt x="4640590" y="2803346"/>
                            <a:pt x="4601372" y="3030848"/>
                            <a:pt x="4605888" y="3253501"/>
                          </a:cubicBezTo>
                          <a:cubicBezTo>
                            <a:pt x="4610404" y="3476154"/>
                            <a:pt x="4586313" y="3528191"/>
                            <a:pt x="4605888" y="3789011"/>
                          </a:cubicBezTo>
                          <a:cubicBezTo>
                            <a:pt x="4511495" y="4223043"/>
                            <a:pt x="4164536" y="4476408"/>
                            <a:pt x="3848068" y="4546831"/>
                          </a:cubicBezTo>
                          <a:cubicBezTo>
                            <a:pt x="3636136" y="4555034"/>
                            <a:pt x="3416514" y="4514374"/>
                            <a:pt x="3302124" y="4546831"/>
                          </a:cubicBezTo>
                          <a:cubicBezTo>
                            <a:pt x="3187734" y="4579288"/>
                            <a:pt x="2909464" y="4491563"/>
                            <a:pt x="2787083" y="4546831"/>
                          </a:cubicBezTo>
                          <a:cubicBezTo>
                            <a:pt x="2664702" y="4602099"/>
                            <a:pt x="2572785" y="4530765"/>
                            <a:pt x="2364749" y="4546831"/>
                          </a:cubicBezTo>
                          <a:cubicBezTo>
                            <a:pt x="2156713" y="4562897"/>
                            <a:pt x="2098572" y="4522904"/>
                            <a:pt x="1911513" y="4546831"/>
                          </a:cubicBezTo>
                          <a:cubicBezTo>
                            <a:pt x="1724454" y="4570758"/>
                            <a:pt x="1613442" y="4508465"/>
                            <a:pt x="1334666" y="4546831"/>
                          </a:cubicBezTo>
                          <a:cubicBezTo>
                            <a:pt x="1055890" y="4585197"/>
                            <a:pt x="994954" y="4536247"/>
                            <a:pt x="757820" y="4546831"/>
                          </a:cubicBezTo>
                          <a:cubicBezTo>
                            <a:pt x="395432" y="4657997"/>
                            <a:pt x="-97504" y="4258961"/>
                            <a:pt x="0" y="3789011"/>
                          </a:cubicBezTo>
                          <a:cubicBezTo>
                            <a:pt x="-26291" y="3622339"/>
                            <a:pt x="24533" y="3469323"/>
                            <a:pt x="0" y="3253501"/>
                          </a:cubicBezTo>
                          <a:cubicBezTo>
                            <a:pt x="-24533" y="3037679"/>
                            <a:pt x="4809" y="2963335"/>
                            <a:pt x="0" y="2839238"/>
                          </a:cubicBezTo>
                          <a:cubicBezTo>
                            <a:pt x="-4809" y="2715141"/>
                            <a:pt x="19142" y="2477553"/>
                            <a:pt x="0" y="2334039"/>
                          </a:cubicBezTo>
                          <a:cubicBezTo>
                            <a:pt x="-19142" y="2190525"/>
                            <a:pt x="431" y="2045567"/>
                            <a:pt x="0" y="1889465"/>
                          </a:cubicBezTo>
                          <a:cubicBezTo>
                            <a:pt x="-431" y="1733363"/>
                            <a:pt x="41652" y="1589655"/>
                            <a:pt x="0" y="1353954"/>
                          </a:cubicBezTo>
                          <a:cubicBezTo>
                            <a:pt x="-41652" y="1118253"/>
                            <a:pt x="24079" y="917779"/>
                            <a:pt x="0" y="75782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Aft>
                  <a:spcPts val="400"/>
                </a:spcAft>
              </a:pPr>
              <a:endParaRPr lang="en-US" sz="16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150000"/>
                </a:lnSpc>
                <a:spcAft>
                  <a:spcPts val="400"/>
                </a:spcAft>
              </a:pPr>
              <a:endParaRPr lang="en-US" sz="15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endParaRPr lang="en-US" sz="15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endParaRPr lang="en-US" sz="15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endParaRPr lang="en-US" sz="15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150000"/>
                </a:lnSpc>
                <a:spcAft>
                  <a:spcPts val="400"/>
                </a:spcAft>
              </a:pPr>
              <a:endParaRPr lang="en-US" sz="15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User Friendly Interface and Easy to Use. </a:t>
              </a:r>
            </a:p>
            <a:p>
              <a:pPr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Compatible to All Hardware. </a:t>
              </a:r>
            </a:p>
            <a:p>
              <a:pPr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Support Plug and Play Feature</a:t>
              </a: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.</a:t>
              </a:r>
            </a:p>
          </p:txBody>
        </p:sp>
        <p:pic>
          <p:nvPicPr>
            <p:cNvPr id="32" name="Picture 31" descr="Windows 11 desktop is looking very nice. Rather like KDE 4. ┃ Securitron  Linux blog.">
              <a:extLst>
                <a:ext uri="{FF2B5EF4-FFF2-40B4-BE49-F238E27FC236}">
                  <a16:creationId xmlns:a16="http://schemas.microsoft.com/office/drawing/2014/main" id="{4360A5FF-8FE5-9E54-A230-C75E627FF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0042" y="2403081"/>
              <a:ext cx="3066418" cy="191651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AA5903-02AE-0DF9-A270-01E4F6318DBB}"/>
                </a:ext>
              </a:extLst>
            </p:cNvPr>
            <p:cNvSpPr/>
            <p:nvPr/>
          </p:nvSpPr>
          <p:spPr>
            <a:xfrm>
              <a:off x="7821803" y="1763424"/>
              <a:ext cx="1902896" cy="41771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MY" sz="3200" b="1" u="sng">
                  <a:solidFill>
                    <a:schemeClr val="tx1"/>
                  </a:solidFill>
                  <a:latin typeface="Agency FB" panose="020B0503020202020204" pitchFamily="34" charset="0"/>
                </a:rPr>
                <a:t>Windows</a:t>
              </a:r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E333A6B-4F13-E8FC-1199-975C262026BD}"/>
              </a:ext>
            </a:extLst>
          </p:cNvPr>
          <p:cNvSpPr/>
          <p:nvPr/>
        </p:nvSpPr>
        <p:spPr>
          <a:xfrm>
            <a:off x="6422681" y="3406140"/>
            <a:ext cx="45719" cy="45719"/>
          </a:xfrm>
          <a:custGeom>
            <a:avLst/>
            <a:gdLst>
              <a:gd name="connsiteX0" fmla="*/ 902826 w 1585732"/>
              <a:gd name="connsiteY0" fmla="*/ 0 h 5254906"/>
              <a:gd name="connsiteX1" fmla="*/ 11575 w 1585732"/>
              <a:gd name="connsiteY1" fmla="*/ 2488557 h 5254906"/>
              <a:gd name="connsiteX2" fmla="*/ 1157469 w 1585732"/>
              <a:gd name="connsiteY2" fmla="*/ 2199190 h 5254906"/>
              <a:gd name="connsiteX3" fmla="*/ 0 w 1585732"/>
              <a:gd name="connsiteY3" fmla="*/ 5254906 h 5254906"/>
              <a:gd name="connsiteX4" fmla="*/ 1585732 w 1585732"/>
              <a:gd name="connsiteY4" fmla="*/ 1875099 h 5254906"/>
              <a:gd name="connsiteX5" fmla="*/ 405114 w 1585732"/>
              <a:gd name="connsiteY5" fmla="*/ 2129742 h 5254906"/>
              <a:gd name="connsiteX6" fmla="*/ 902826 w 1585732"/>
              <a:gd name="connsiteY6" fmla="*/ 0 h 525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732" h="5254906">
                <a:moveTo>
                  <a:pt x="902826" y="0"/>
                </a:moveTo>
                <a:lnTo>
                  <a:pt x="11575" y="2488557"/>
                </a:lnTo>
                <a:lnTo>
                  <a:pt x="1157469" y="2199190"/>
                </a:lnTo>
                <a:lnTo>
                  <a:pt x="0" y="5254906"/>
                </a:lnTo>
                <a:lnTo>
                  <a:pt x="1585732" y="1875099"/>
                </a:lnTo>
                <a:lnTo>
                  <a:pt x="405114" y="2129742"/>
                </a:lnTo>
                <a:lnTo>
                  <a:pt x="902826" y="0"/>
                </a:lnTo>
                <a:close/>
              </a:path>
            </a:pathLst>
          </a:custGeom>
          <a:solidFill>
            <a:srgbClr val="FFFF00"/>
          </a:solidFill>
          <a:ln w="19050">
            <a:noFill/>
          </a:ln>
          <a:effectLst>
            <a:outerShdw blurRad="508000" dist="38100" dir="8100000" algn="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45EAF1-27CD-82A2-3765-3A747EBAEC53}"/>
              </a:ext>
            </a:extLst>
          </p:cNvPr>
          <p:cNvSpPr/>
          <p:nvPr/>
        </p:nvSpPr>
        <p:spPr>
          <a:xfrm>
            <a:off x="2366216" y="-5324693"/>
            <a:ext cx="7459568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UI Interface/User Experience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4FF70D-595D-53EB-F238-9C2DD1BEF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9800">
            <a:off x="-2865570" y="-85144"/>
            <a:ext cx="1810703" cy="1810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DB2CB4-D03A-E98E-3C64-D40734E07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0048">
            <a:off x="13221603" y="189335"/>
            <a:ext cx="1508412" cy="16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85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947BD6-4262-B818-0AC4-AC8D8B9A5D3B}"/>
              </a:ext>
            </a:extLst>
          </p:cNvPr>
          <p:cNvSpPr/>
          <p:nvPr/>
        </p:nvSpPr>
        <p:spPr>
          <a:xfrm>
            <a:off x="1008337" y="11095232"/>
            <a:ext cx="5335082" cy="4417532"/>
          </a:xfrm>
          <a:custGeom>
            <a:avLst/>
            <a:gdLst>
              <a:gd name="connsiteX0" fmla="*/ 0 w 5335082"/>
              <a:gd name="connsiteY0" fmla="*/ 736270 h 4417532"/>
              <a:gd name="connsiteX1" fmla="*/ 736270 w 5335082"/>
              <a:gd name="connsiteY1" fmla="*/ 0 h 4417532"/>
              <a:gd name="connsiteX2" fmla="*/ 1288062 w 5335082"/>
              <a:gd name="connsiteY2" fmla="*/ 0 h 4417532"/>
              <a:gd name="connsiteX3" fmla="*/ 1762603 w 5335082"/>
              <a:gd name="connsiteY3" fmla="*/ 0 h 4417532"/>
              <a:gd name="connsiteX4" fmla="*/ 2198518 w 5335082"/>
              <a:gd name="connsiteY4" fmla="*/ 0 h 4417532"/>
              <a:gd name="connsiteX5" fmla="*/ 2673059 w 5335082"/>
              <a:gd name="connsiteY5" fmla="*/ 0 h 4417532"/>
              <a:gd name="connsiteX6" fmla="*/ 3263476 w 5335082"/>
              <a:gd name="connsiteY6" fmla="*/ 0 h 4417532"/>
              <a:gd name="connsiteX7" fmla="*/ 3738017 w 5335082"/>
              <a:gd name="connsiteY7" fmla="*/ 0 h 4417532"/>
              <a:gd name="connsiteX8" fmla="*/ 4598812 w 5335082"/>
              <a:gd name="connsiteY8" fmla="*/ 0 h 4417532"/>
              <a:gd name="connsiteX9" fmla="*/ 5335082 w 5335082"/>
              <a:gd name="connsiteY9" fmla="*/ 736270 h 4417532"/>
              <a:gd name="connsiteX10" fmla="*/ 5335082 w 5335082"/>
              <a:gd name="connsiteY10" fmla="*/ 1354718 h 4417532"/>
              <a:gd name="connsiteX11" fmla="*/ 5335082 w 5335082"/>
              <a:gd name="connsiteY11" fmla="*/ 1884817 h 4417532"/>
              <a:gd name="connsiteX12" fmla="*/ 5335082 w 5335082"/>
              <a:gd name="connsiteY12" fmla="*/ 2532715 h 4417532"/>
              <a:gd name="connsiteX13" fmla="*/ 5335082 w 5335082"/>
              <a:gd name="connsiteY13" fmla="*/ 3121714 h 4417532"/>
              <a:gd name="connsiteX14" fmla="*/ 5335082 w 5335082"/>
              <a:gd name="connsiteY14" fmla="*/ 3681262 h 4417532"/>
              <a:gd name="connsiteX15" fmla="*/ 4598812 w 5335082"/>
              <a:gd name="connsiteY15" fmla="*/ 4417532 h 4417532"/>
              <a:gd name="connsiteX16" fmla="*/ 3969769 w 5335082"/>
              <a:gd name="connsiteY16" fmla="*/ 4417532 h 4417532"/>
              <a:gd name="connsiteX17" fmla="*/ 3495229 w 5335082"/>
              <a:gd name="connsiteY17" fmla="*/ 4417532 h 4417532"/>
              <a:gd name="connsiteX18" fmla="*/ 2943437 w 5335082"/>
              <a:gd name="connsiteY18" fmla="*/ 4417532 h 4417532"/>
              <a:gd name="connsiteX19" fmla="*/ 2507521 w 5335082"/>
              <a:gd name="connsiteY19" fmla="*/ 4417532 h 4417532"/>
              <a:gd name="connsiteX20" fmla="*/ 1878479 w 5335082"/>
              <a:gd name="connsiteY20" fmla="*/ 4417532 h 4417532"/>
              <a:gd name="connsiteX21" fmla="*/ 1326687 w 5335082"/>
              <a:gd name="connsiteY21" fmla="*/ 4417532 h 4417532"/>
              <a:gd name="connsiteX22" fmla="*/ 736270 w 5335082"/>
              <a:gd name="connsiteY22" fmla="*/ 4417532 h 4417532"/>
              <a:gd name="connsiteX23" fmla="*/ 0 w 5335082"/>
              <a:gd name="connsiteY23" fmla="*/ 3681262 h 4417532"/>
              <a:gd name="connsiteX24" fmla="*/ 0 w 5335082"/>
              <a:gd name="connsiteY24" fmla="*/ 3062814 h 4417532"/>
              <a:gd name="connsiteX25" fmla="*/ 0 w 5335082"/>
              <a:gd name="connsiteY25" fmla="*/ 2444365 h 4417532"/>
              <a:gd name="connsiteX26" fmla="*/ 0 w 5335082"/>
              <a:gd name="connsiteY26" fmla="*/ 1796467 h 4417532"/>
              <a:gd name="connsiteX27" fmla="*/ 0 w 5335082"/>
              <a:gd name="connsiteY27" fmla="*/ 736270 h 441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35082" h="4417532" fill="none" extrusionOk="0">
                <a:moveTo>
                  <a:pt x="0" y="736270"/>
                </a:moveTo>
                <a:cubicBezTo>
                  <a:pt x="-28427" y="418265"/>
                  <a:pt x="307617" y="-69350"/>
                  <a:pt x="736270" y="0"/>
                </a:cubicBezTo>
                <a:cubicBezTo>
                  <a:pt x="972043" y="-46989"/>
                  <a:pt x="1050455" y="35844"/>
                  <a:pt x="1288062" y="0"/>
                </a:cubicBezTo>
                <a:cubicBezTo>
                  <a:pt x="1525669" y="-35844"/>
                  <a:pt x="1649330" y="38853"/>
                  <a:pt x="1762603" y="0"/>
                </a:cubicBezTo>
                <a:cubicBezTo>
                  <a:pt x="1875876" y="-38853"/>
                  <a:pt x="2031767" y="11213"/>
                  <a:pt x="2198518" y="0"/>
                </a:cubicBezTo>
                <a:cubicBezTo>
                  <a:pt x="2365270" y="-11213"/>
                  <a:pt x="2563962" y="23767"/>
                  <a:pt x="2673059" y="0"/>
                </a:cubicBezTo>
                <a:cubicBezTo>
                  <a:pt x="2782156" y="-23767"/>
                  <a:pt x="3053513" y="60397"/>
                  <a:pt x="3263476" y="0"/>
                </a:cubicBezTo>
                <a:cubicBezTo>
                  <a:pt x="3473439" y="-60397"/>
                  <a:pt x="3610845" y="49619"/>
                  <a:pt x="3738017" y="0"/>
                </a:cubicBezTo>
                <a:cubicBezTo>
                  <a:pt x="3865189" y="-49619"/>
                  <a:pt x="4394728" y="93129"/>
                  <a:pt x="4598812" y="0"/>
                </a:cubicBezTo>
                <a:cubicBezTo>
                  <a:pt x="5059269" y="10673"/>
                  <a:pt x="5237135" y="392881"/>
                  <a:pt x="5335082" y="736270"/>
                </a:cubicBezTo>
                <a:cubicBezTo>
                  <a:pt x="5399748" y="1036640"/>
                  <a:pt x="5304614" y="1124612"/>
                  <a:pt x="5335082" y="1354718"/>
                </a:cubicBezTo>
                <a:cubicBezTo>
                  <a:pt x="5365550" y="1584824"/>
                  <a:pt x="5277335" y="1756145"/>
                  <a:pt x="5335082" y="1884817"/>
                </a:cubicBezTo>
                <a:cubicBezTo>
                  <a:pt x="5392829" y="2013489"/>
                  <a:pt x="5294966" y="2362067"/>
                  <a:pt x="5335082" y="2532715"/>
                </a:cubicBezTo>
                <a:cubicBezTo>
                  <a:pt x="5375198" y="2703363"/>
                  <a:pt x="5291238" y="2852407"/>
                  <a:pt x="5335082" y="3121714"/>
                </a:cubicBezTo>
                <a:cubicBezTo>
                  <a:pt x="5378926" y="3391021"/>
                  <a:pt x="5328997" y="3507443"/>
                  <a:pt x="5335082" y="3681262"/>
                </a:cubicBezTo>
                <a:cubicBezTo>
                  <a:pt x="5289288" y="4035499"/>
                  <a:pt x="5016312" y="4405771"/>
                  <a:pt x="4598812" y="4417532"/>
                </a:cubicBezTo>
                <a:cubicBezTo>
                  <a:pt x="4398880" y="4467042"/>
                  <a:pt x="4168798" y="4367373"/>
                  <a:pt x="3969769" y="4417532"/>
                </a:cubicBezTo>
                <a:cubicBezTo>
                  <a:pt x="3770740" y="4467691"/>
                  <a:pt x="3594464" y="4402156"/>
                  <a:pt x="3495229" y="4417532"/>
                </a:cubicBezTo>
                <a:cubicBezTo>
                  <a:pt x="3395994" y="4432908"/>
                  <a:pt x="3173514" y="4365641"/>
                  <a:pt x="2943437" y="4417532"/>
                </a:cubicBezTo>
                <a:cubicBezTo>
                  <a:pt x="2713360" y="4469423"/>
                  <a:pt x="2613846" y="4392510"/>
                  <a:pt x="2507521" y="4417532"/>
                </a:cubicBezTo>
                <a:cubicBezTo>
                  <a:pt x="2401196" y="4442554"/>
                  <a:pt x="2009779" y="4397486"/>
                  <a:pt x="1878479" y="4417532"/>
                </a:cubicBezTo>
                <a:cubicBezTo>
                  <a:pt x="1747179" y="4437578"/>
                  <a:pt x="1475763" y="4389656"/>
                  <a:pt x="1326687" y="4417532"/>
                </a:cubicBezTo>
                <a:cubicBezTo>
                  <a:pt x="1177611" y="4445408"/>
                  <a:pt x="937214" y="4411883"/>
                  <a:pt x="736270" y="4417532"/>
                </a:cubicBezTo>
                <a:cubicBezTo>
                  <a:pt x="352916" y="4467201"/>
                  <a:pt x="-23986" y="4185993"/>
                  <a:pt x="0" y="3681262"/>
                </a:cubicBezTo>
                <a:cubicBezTo>
                  <a:pt x="-65030" y="3504828"/>
                  <a:pt x="32781" y="3371541"/>
                  <a:pt x="0" y="3062814"/>
                </a:cubicBezTo>
                <a:cubicBezTo>
                  <a:pt x="-32781" y="2754087"/>
                  <a:pt x="17870" y="2644579"/>
                  <a:pt x="0" y="2444365"/>
                </a:cubicBezTo>
                <a:cubicBezTo>
                  <a:pt x="-17870" y="2244151"/>
                  <a:pt x="54477" y="2036598"/>
                  <a:pt x="0" y="1796467"/>
                </a:cubicBezTo>
                <a:cubicBezTo>
                  <a:pt x="-54477" y="1556336"/>
                  <a:pt x="100549" y="995161"/>
                  <a:pt x="0" y="736270"/>
                </a:cubicBezTo>
                <a:close/>
              </a:path>
              <a:path w="5335082" h="4417532" stroke="0" extrusionOk="0">
                <a:moveTo>
                  <a:pt x="0" y="736270"/>
                </a:moveTo>
                <a:cubicBezTo>
                  <a:pt x="-41090" y="304294"/>
                  <a:pt x="288243" y="15536"/>
                  <a:pt x="736270" y="0"/>
                </a:cubicBezTo>
                <a:cubicBezTo>
                  <a:pt x="952667" y="-9182"/>
                  <a:pt x="1110494" y="28863"/>
                  <a:pt x="1365313" y="0"/>
                </a:cubicBezTo>
                <a:cubicBezTo>
                  <a:pt x="1620132" y="-28863"/>
                  <a:pt x="1659275" y="19964"/>
                  <a:pt x="1878479" y="0"/>
                </a:cubicBezTo>
                <a:cubicBezTo>
                  <a:pt x="2097683" y="-19964"/>
                  <a:pt x="2128315" y="6357"/>
                  <a:pt x="2353020" y="0"/>
                </a:cubicBezTo>
                <a:cubicBezTo>
                  <a:pt x="2577725" y="-6357"/>
                  <a:pt x="2704513" y="3548"/>
                  <a:pt x="2943437" y="0"/>
                </a:cubicBezTo>
                <a:cubicBezTo>
                  <a:pt x="3182361" y="-3548"/>
                  <a:pt x="3226798" y="41993"/>
                  <a:pt x="3456603" y="0"/>
                </a:cubicBezTo>
                <a:cubicBezTo>
                  <a:pt x="3686408" y="-41993"/>
                  <a:pt x="3830240" y="12883"/>
                  <a:pt x="4085646" y="0"/>
                </a:cubicBezTo>
                <a:cubicBezTo>
                  <a:pt x="4341052" y="-12883"/>
                  <a:pt x="4364366" y="42889"/>
                  <a:pt x="4598812" y="0"/>
                </a:cubicBezTo>
                <a:cubicBezTo>
                  <a:pt x="4958893" y="77006"/>
                  <a:pt x="5273540" y="258259"/>
                  <a:pt x="5335082" y="736270"/>
                </a:cubicBezTo>
                <a:cubicBezTo>
                  <a:pt x="5360546" y="911486"/>
                  <a:pt x="5314678" y="1046189"/>
                  <a:pt x="5335082" y="1266369"/>
                </a:cubicBezTo>
                <a:cubicBezTo>
                  <a:pt x="5355486" y="1486549"/>
                  <a:pt x="5271076" y="1567546"/>
                  <a:pt x="5335082" y="1855367"/>
                </a:cubicBezTo>
                <a:cubicBezTo>
                  <a:pt x="5399088" y="2143188"/>
                  <a:pt x="5298252" y="2276949"/>
                  <a:pt x="5335082" y="2414915"/>
                </a:cubicBezTo>
                <a:cubicBezTo>
                  <a:pt x="5371912" y="2552881"/>
                  <a:pt x="5274345" y="2778379"/>
                  <a:pt x="5335082" y="3062814"/>
                </a:cubicBezTo>
                <a:cubicBezTo>
                  <a:pt x="5395819" y="3347249"/>
                  <a:pt x="5308854" y="3428811"/>
                  <a:pt x="5335082" y="3681262"/>
                </a:cubicBezTo>
                <a:cubicBezTo>
                  <a:pt x="5248422" y="4102124"/>
                  <a:pt x="4980042" y="4400006"/>
                  <a:pt x="4598812" y="4417532"/>
                </a:cubicBezTo>
                <a:cubicBezTo>
                  <a:pt x="4428865" y="4453560"/>
                  <a:pt x="4248062" y="4392882"/>
                  <a:pt x="4008395" y="4417532"/>
                </a:cubicBezTo>
                <a:cubicBezTo>
                  <a:pt x="3768728" y="4442182"/>
                  <a:pt x="3714623" y="4389326"/>
                  <a:pt x="3456603" y="4417532"/>
                </a:cubicBezTo>
                <a:cubicBezTo>
                  <a:pt x="3198583" y="4445738"/>
                  <a:pt x="3111084" y="4401988"/>
                  <a:pt x="3020688" y="4417532"/>
                </a:cubicBezTo>
                <a:cubicBezTo>
                  <a:pt x="2930292" y="4433076"/>
                  <a:pt x="2684895" y="4367381"/>
                  <a:pt x="2546147" y="4417532"/>
                </a:cubicBezTo>
                <a:cubicBezTo>
                  <a:pt x="2407399" y="4467683"/>
                  <a:pt x="2171925" y="4345064"/>
                  <a:pt x="1917104" y="4417532"/>
                </a:cubicBezTo>
                <a:cubicBezTo>
                  <a:pt x="1662283" y="4490000"/>
                  <a:pt x="1623337" y="4410879"/>
                  <a:pt x="1365313" y="4417532"/>
                </a:cubicBezTo>
                <a:cubicBezTo>
                  <a:pt x="1107289" y="4424185"/>
                  <a:pt x="1006194" y="4362947"/>
                  <a:pt x="736270" y="4417532"/>
                </a:cubicBezTo>
                <a:cubicBezTo>
                  <a:pt x="327891" y="4370380"/>
                  <a:pt x="67747" y="4102019"/>
                  <a:pt x="0" y="3681262"/>
                </a:cubicBezTo>
                <a:cubicBezTo>
                  <a:pt x="-16570" y="3392517"/>
                  <a:pt x="882" y="3344385"/>
                  <a:pt x="0" y="3092264"/>
                </a:cubicBezTo>
                <a:cubicBezTo>
                  <a:pt x="-882" y="2840143"/>
                  <a:pt x="24506" y="2683430"/>
                  <a:pt x="0" y="2503265"/>
                </a:cubicBezTo>
                <a:cubicBezTo>
                  <a:pt x="-24506" y="2323100"/>
                  <a:pt x="17595" y="2216940"/>
                  <a:pt x="0" y="1973167"/>
                </a:cubicBezTo>
                <a:cubicBezTo>
                  <a:pt x="-17595" y="1729394"/>
                  <a:pt x="65825" y="1638206"/>
                  <a:pt x="0" y="1354718"/>
                </a:cubicBezTo>
                <a:cubicBezTo>
                  <a:pt x="-65825" y="1071230"/>
                  <a:pt x="23187" y="964022"/>
                  <a:pt x="0" y="736270"/>
                </a:cubicBezTo>
                <a:close/>
              </a:path>
            </a:pathLst>
          </a:cu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i="1" u="sng">
                <a:solidFill>
                  <a:schemeClr val="tx1"/>
                </a:solidFill>
                <a:latin typeface="Comic Sans MS" panose="030F0702030302020204" pitchFamily="66" charset="0"/>
              </a:rPr>
              <a:t>Reasons why Windows is more popular in the market than Linux.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Market share and historical advantage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User-friendliness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Software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Hardware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Technical support and community</a:t>
            </a:r>
          </a:p>
          <a:p>
            <a:pPr marL="377100">
              <a:spcAft>
                <a:spcPts val="1600"/>
              </a:spcAft>
            </a:pP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1D4F87-F7F6-EDEC-66BC-3C6193A909F2}"/>
              </a:ext>
            </a:extLst>
          </p:cNvPr>
          <p:cNvSpPr/>
          <p:nvPr/>
        </p:nvSpPr>
        <p:spPr>
          <a:xfrm>
            <a:off x="6912671" y="11095232"/>
            <a:ext cx="4547809" cy="4417531"/>
          </a:xfrm>
          <a:custGeom>
            <a:avLst/>
            <a:gdLst>
              <a:gd name="connsiteX0" fmla="*/ 0 w 4547809"/>
              <a:gd name="connsiteY0" fmla="*/ 736270 h 4417531"/>
              <a:gd name="connsiteX1" fmla="*/ 736270 w 4547809"/>
              <a:gd name="connsiteY1" fmla="*/ 0 h 4417531"/>
              <a:gd name="connsiteX2" fmla="*/ 1218062 w 4547809"/>
              <a:gd name="connsiteY2" fmla="*/ 0 h 4417531"/>
              <a:gd name="connsiteX3" fmla="*/ 1638349 w 4547809"/>
              <a:gd name="connsiteY3" fmla="*/ 0 h 4417531"/>
              <a:gd name="connsiteX4" fmla="*/ 2181646 w 4547809"/>
              <a:gd name="connsiteY4" fmla="*/ 0 h 4417531"/>
              <a:gd name="connsiteX5" fmla="*/ 2632686 w 4547809"/>
              <a:gd name="connsiteY5" fmla="*/ 0 h 4417531"/>
              <a:gd name="connsiteX6" fmla="*/ 3052973 w 4547809"/>
              <a:gd name="connsiteY6" fmla="*/ 0 h 4417531"/>
              <a:gd name="connsiteX7" fmla="*/ 3811539 w 4547809"/>
              <a:gd name="connsiteY7" fmla="*/ 0 h 4417531"/>
              <a:gd name="connsiteX8" fmla="*/ 4547809 w 4547809"/>
              <a:gd name="connsiteY8" fmla="*/ 736270 h 4417531"/>
              <a:gd name="connsiteX9" fmla="*/ 4547809 w 4547809"/>
              <a:gd name="connsiteY9" fmla="*/ 1354718 h 4417531"/>
              <a:gd name="connsiteX10" fmla="*/ 4547809 w 4547809"/>
              <a:gd name="connsiteY10" fmla="*/ 1884816 h 4417531"/>
              <a:gd name="connsiteX11" fmla="*/ 4547809 w 4547809"/>
              <a:gd name="connsiteY11" fmla="*/ 2444365 h 4417531"/>
              <a:gd name="connsiteX12" fmla="*/ 4547809 w 4547809"/>
              <a:gd name="connsiteY12" fmla="*/ 3033363 h 4417531"/>
              <a:gd name="connsiteX13" fmla="*/ 4547809 w 4547809"/>
              <a:gd name="connsiteY13" fmla="*/ 3681261 h 4417531"/>
              <a:gd name="connsiteX14" fmla="*/ 3811539 w 4547809"/>
              <a:gd name="connsiteY14" fmla="*/ 4417531 h 4417531"/>
              <a:gd name="connsiteX15" fmla="*/ 3298994 w 4547809"/>
              <a:gd name="connsiteY15" fmla="*/ 4417531 h 4417531"/>
              <a:gd name="connsiteX16" fmla="*/ 2755697 w 4547809"/>
              <a:gd name="connsiteY16" fmla="*/ 4417531 h 4417531"/>
              <a:gd name="connsiteX17" fmla="*/ 2273905 w 4547809"/>
              <a:gd name="connsiteY17" fmla="*/ 4417531 h 4417531"/>
              <a:gd name="connsiteX18" fmla="*/ 1730607 w 4547809"/>
              <a:gd name="connsiteY18" fmla="*/ 4417531 h 4417531"/>
              <a:gd name="connsiteX19" fmla="*/ 1279568 w 4547809"/>
              <a:gd name="connsiteY19" fmla="*/ 4417531 h 4417531"/>
              <a:gd name="connsiteX20" fmla="*/ 736270 w 4547809"/>
              <a:gd name="connsiteY20" fmla="*/ 4417531 h 4417531"/>
              <a:gd name="connsiteX21" fmla="*/ 0 w 4547809"/>
              <a:gd name="connsiteY21" fmla="*/ 3681261 h 4417531"/>
              <a:gd name="connsiteX22" fmla="*/ 0 w 4547809"/>
              <a:gd name="connsiteY22" fmla="*/ 3062813 h 4417531"/>
              <a:gd name="connsiteX23" fmla="*/ 0 w 4547809"/>
              <a:gd name="connsiteY23" fmla="*/ 2414915 h 4417531"/>
              <a:gd name="connsiteX24" fmla="*/ 0 w 4547809"/>
              <a:gd name="connsiteY24" fmla="*/ 1855367 h 4417531"/>
              <a:gd name="connsiteX25" fmla="*/ 0 w 4547809"/>
              <a:gd name="connsiteY25" fmla="*/ 1325268 h 4417531"/>
              <a:gd name="connsiteX26" fmla="*/ 0 w 4547809"/>
              <a:gd name="connsiteY26" fmla="*/ 736270 h 4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47809" h="4417531" fill="none" extrusionOk="0">
                <a:moveTo>
                  <a:pt x="0" y="736270"/>
                </a:moveTo>
                <a:cubicBezTo>
                  <a:pt x="-1173" y="305289"/>
                  <a:pt x="370613" y="25813"/>
                  <a:pt x="736270" y="0"/>
                </a:cubicBezTo>
                <a:cubicBezTo>
                  <a:pt x="976833" y="-48201"/>
                  <a:pt x="1108522" y="3490"/>
                  <a:pt x="1218062" y="0"/>
                </a:cubicBezTo>
                <a:cubicBezTo>
                  <a:pt x="1327602" y="-3490"/>
                  <a:pt x="1436681" y="12121"/>
                  <a:pt x="1638349" y="0"/>
                </a:cubicBezTo>
                <a:cubicBezTo>
                  <a:pt x="1840017" y="-12121"/>
                  <a:pt x="1938306" y="1320"/>
                  <a:pt x="2181646" y="0"/>
                </a:cubicBezTo>
                <a:cubicBezTo>
                  <a:pt x="2424986" y="-1320"/>
                  <a:pt x="2440913" y="24944"/>
                  <a:pt x="2632686" y="0"/>
                </a:cubicBezTo>
                <a:cubicBezTo>
                  <a:pt x="2824459" y="-24944"/>
                  <a:pt x="2910713" y="33969"/>
                  <a:pt x="3052973" y="0"/>
                </a:cubicBezTo>
                <a:cubicBezTo>
                  <a:pt x="3195233" y="-33969"/>
                  <a:pt x="3463490" y="73517"/>
                  <a:pt x="3811539" y="0"/>
                </a:cubicBezTo>
                <a:cubicBezTo>
                  <a:pt x="4210034" y="30445"/>
                  <a:pt x="4633455" y="354204"/>
                  <a:pt x="4547809" y="736270"/>
                </a:cubicBezTo>
                <a:cubicBezTo>
                  <a:pt x="4590841" y="1006185"/>
                  <a:pt x="4540871" y="1178299"/>
                  <a:pt x="4547809" y="1354718"/>
                </a:cubicBezTo>
                <a:cubicBezTo>
                  <a:pt x="4554747" y="1531137"/>
                  <a:pt x="4507820" y="1690093"/>
                  <a:pt x="4547809" y="1884816"/>
                </a:cubicBezTo>
                <a:cubicBezTo>
                  <a:pt x="4587798" y="2079539"/>
                  <a:pt x="4546492" y="2212962"/>
                  <a:pt x="4547809" y="2444365"/>
                </a:cubicBezTo>
                <a:cubicBezTo>
                  <a:pt x="4549126" y="2675768"/>
                  <a:pt x="4541732" y="2844470"/>
                  <a:pt x="4547809" y="3033363"/>
                </a:cubicBezTo>
                <a:cubicBezTo>
                  <a:pt x="4553886" y="3222256"/>
                  <a:pt x="4532173" y="3517249"/>
                  <a:pt x="4547809" y="3681261"/>
                </a:cubicBezTo>
                <a:cubicBezTo>
                  <a:pt x="4556468" y="4110148"/>
                  <a:pt x="4273621" y="4443327"/>
                  <a:pt x="3811539" y="4417531"/>
                </a:cubicBezTo>
                <a:cubicBezTo>
                  <a:pt x="3642343" y="4472000"/>
                  <a:pt x="3433893" y="4375582"/>
                  <a:pt x="3298994" y="4417531"/>
                </a:cubicBezTo>
                <a:cubicBezTo>
                  <a:pt x="3164096" y="4459480"/>
                  <a:pt x="3021955" y="4363769"/>
                  <a:pt x="2755697" y="4417531"/>
                </a:cubicBezTo>
                <a:cubicBezTo>
                  <a:pt x="2489439" y="4471293"/>
                  <a:pt x="2411658" y="4382412"/>
                  <a:pt x="2273905" y="4417531"/>
                </a:cubicBezTo>
                <a:cubicBezTo>
                  <a:pt x="2136152" y="4452650"/>
                  <a:pt x="1990600" y="4368116"/>
                  <a:pt x="1730607" y="4417531"/>
                </a:cubicBezTo>
                <a:cubicBezTo>
                  <a:pt x="1470614" y="4466946"/>
                  <a:pt x="1444539" y="4397937"/>
                  <a:pt x="1279568" y="4417531"/>
                </a:cubicBezTo>
                <a:cubicBezTo>
                  <a:pt x="1114597" y="4437125"/>
                  <a:pt x="977006" y="4382948"/>
                  <a:pt x="736270" y="4417531"/>
                </a:cubicBezTo>
                <a:cubicBezTo>
                  <a:pt x="340558" y="4421277"/>
                  <a:pt x="-49712" y="3989240"/>
                  <a:pt x="0" y="3681261"/>
                </a:cubicBezTo>
                <a:cubicBezTo>
                  <a:pt x="-63984" y="3429254"/>
                  <a:pt x="28421" y="3355621"/>
                  <a:pt x="0" y="3062813"/>
                </a:cubicBezTo>
                <a:cubicBezTo>
                  <a:pt x="-28421" y="2770005"/>
                  <a:pt x="48870" y="2718695"/>
                  <a:pt x="0" y="2414915"/>
                </a:cubicBezTo>
                <a:cubicBezTo>
                  <a:pt x="-48870" y="2111135"/>
                  <a:pt x="16744" y="2019659"/>
                  <a:pt x="0" y="1855367"/>
                </a:cubicBezTo>
                <a:cubicBezTo>
                  <a:pt x="-16744" y="1691075"/>
                  <a:pt x="36979" y="1444308"/>
                  <a:pt x="0" y="1325268"/>
                </a:cubicBezTo>
                <a:cubicBezTo>
                  <a:pt x="-36979" y="1206228"/>
                  <a:pt x="26011" y="942203"/>
                  <a:pt x="0" y="736270"/>
                </a:cubicBezTo>
                <a:close/>
              </a:path>
              <a:path w="4547809" h="4417531" stroke="0" extrusionOk="0">
                <a:moveTo>
                  <a:pt x="0" y="736270"/>
                </a:moveTo>
                <a:cubicBezTo>
                  <a:pt x="-41090" y="304294"/>
                  <a:pt x="288243" y="15536"/>
                  <a:pt x="736270" y="0"/>
                </a:cubicBezTo>
                <a:cubicBezTo>
                  <a:pt x="907258" y="-62219"/>
                  <a:pt x="1115560" y="41513"/>
                  <a:pt x="1310320" y="0"/>
                </a:cubicBezTo>
                <a:cubicBezTo>
                  <a:pt x="1505080" y="-41513"/>
                  <a:pt x="1589000" y="21780"/>
                  <a:pt x="1792112" y="0"/>
                </a:cubicBezTo>
                <a:cubicBezTo>
                  <a:pt x="1995224" y="-21780"/>
                  <a:pt x="2017718" y="35494"/>
                  <a:pt x="2243152" y="0"/>
                </a:cubicBezTo>
                <a:cubicBezTo>
                  <a:pt x="2468586" y="-35494"/>
                  <a:pt x="2675758" y="29802"/>
                  <a:pt x="2786449" y="0"/>
                </a:cubicBezTo>
                <a:cubicBezTo>
                  <a:pt x="2897140" y="-29802"/>
                  <a:pt x="3097732" y="54673"/>
                  <a:pt x="3268241" y="0"/>
                </a:cubicBezTo>
                <a:cubicBezTo>
                  <a:pt x="3438750" y="-54673"/>
                  <a:pt x="3558778" y="63576"/>
                  <a:pt x="3811539" y="0"/>
                </a:cubicBezTo>
                <a:cubicBezTo>
                  <a:pt x="4214176" y="-38091"/>
                  <a:pt x="4533466" y="349572"/>
                  <a:pt x="4547809" y="736270"/>
                </a:cubicBezTo>
                <a:cubicBezTo>
                  <a:pt x="4564524" y="866349"/>
                  <a:pt x="4502394" y="1038529"/>
                  <a:pt x="4547809" y="1266368"/>
                </a:cubicBezTo>
                <a:cubicBezTo>
                  <a:pt x="4593224" y="1494207"/>
                  <a:pt x="4513827" y="1712143"/>
                  <a:pt x="4547809" y="1855367"/>
                </a:cubicBezTo>
                <a:cubicBezTo>
                  <a:pt x="4581791" y="1998591"/>
                  <a:pt x="4483803" y="2156544"/>
                  <a:pt x="4547809" y="2444365"/>
                </a:cubicBezTo>
                <a:cubicBezTo>
                  <a:pt x="4611815" y="2732186"/>
                  <a:pt x="4510979" y="2865947"/>
                  <a:pt x="4547809" y="3003913"/>
                </a:cubicBezTo>
                <a:cubicBezTo>
                  <a:pt x="4584639" y="3141879"/>
                  <a:pt x="4513627" y="3420017"/>
                  <a:pt x="4547809" y="3681261"/>
                </a:cubicBezTo>
                <a:cubicBezTo>
                  <a:pt x="4561111" y="4071378"/>
                  <a:pt x="4163925" y="4396561"/>
                  <a:pt x="3811539" y="4417531"/>
                </a:cubicBezTo>
                <a:cubicBezTo>
                  <a:pt x="3673159" y="4452467"/>
                  <a:pt x="3510734" y="4376699"/>
                  <a:pt x="3298994" y="4417531"/>
                </a:cubicBezTo>
                <a:cubicBezTo>
                  <a:pt x="3087254" y="4458363"/>
                  <a:pt x="2857997" y="4403525"/>
                  <a:pt x="2724944" y="4417531"/>
                </a:cubicBezTo>
                <a:cubicBezTo>
                  <a:pt x="2591891" y="4431537"/>
                  <a:pt x="2338680" y="4361306"/>
                  <a:pt x="2212399" y="4417531"/>
                </a:cubicBezTo>
                <a:cubicBezTo>
                  <a:pt x="2086119" y="4473756"/>
                  <a:pt x="1881074" y="4405357"/>
                  <a:pt x="1792112" y="4417531"/>
                </a:cubicBezTo>
                <a:cubicBezTo>
                  <a:pt x="1703150" y="4429705"/>
                  <a:pt x="1452539" y="4412909"/>
                  <a:pt x="1341073" y="4417531"/>
                </a:cubicBezTo>
                <a:cubicBezTo>
                  <a:pt x="1229607" y="4422153"/>
                  <a:pt x="986788" y="4406831"/>
                  <a:pt x="736270" y="4417531"/>
                </a:cubicBezTo>
                <a:cubicBezTo>
                  <a:pt x="338642" y="4415626"/>
                  <a:pt x="3868" y="4124618"/>
                  <a:pt x="0" y="3681261"/>
                </a:cubicBezTo>
                <a:cubicBezTo>
                  <a:pt x="-8939" y="3483434"/>
                  <a:pt x="26416" y="3391866"/>
                  <a:pt x="0" y="3151163"/>
                </a:cubicBezTo>
                <a:cubicBezTo>
                  <a:pt x="-26416" y="2910460"/>
                  <a:pt x="37461" y="2872532"/>
                  <a:pt x="0" y="2650514"/>
                </a:cubicBezTo>
                <a:cubicBezTo>
                  <a:pt x="-37461" y="2428496"/>
                  <a:pt x="19496" y="2287839"/>
                  <a:pt x="0" y="2149866"/>
                </a:cubicBezTo>
                <a:cubicBezTo>
                  <a:pt x="-19496" y="2011893"/>
                  <a:pt x="24506" y="1741032"/>
                  <a:pt x="0" y="1560867"/>
                </a:cubicBezTo>
                <a:cubicBezTo>
                  <a:pt x="-24506" y="1380702"/>
                  <a:pt x="17537" y="1122686"/>
                  <a:pt x="0" y="736270"/>
                </a:cubicBezTo>
                <a:close/>
              </a:path>
            </a:pathLst>
          </a:cu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b="1" i="1" u="sng">
                <a:solidFill>
                  <a:schemeClr val="tx1"/>
                </a:solidFill>
                <a:latin typeface="Comic Sans MS" panose="030F0702030302020204" pitchFamily="66" charset="0"/>
              </a:rPr>
              <a:t>HOW TO PROVE?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Software and application support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Game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Hardware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File format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User surveys and feedback</a:t>
            </a:r>
          </a:p>
          <a:p>
            <a:pPr marL="377100">
              <a:spcAft>
                <a:spcPts val="1600"/>
              </a:spcAft>
            </a:pP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1D97AE-AF19-BE88-F5C3-29562C5A9A8C}"/>
              </a:ext>
            </a:extLst>
          </p:cNvPr>
          <p:cNvSpPr/>
          <p:nvPr/>
        </p:nvSpPr>
        <p:spPr>
          <a:xfrm>
            <a:off x="2366216" y="536857"/>
            <a:ext cx="7459568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UI Interface/User Experience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289907-6675-3CC2-AB0D-F51E3D616B7E}"/>
              </a:ext>
            </a:extLst>
          </p:cNvPr>
          <p:cNvCxnSpPr>
            <a:cxnSpLocks/>
          </p:cNvCxnSpPr>
          <p:nvPr/>
        </p:nvCxnSpPr>
        <p:spPr>
          <a:xfrm>
            <a:off x="2376656" y="1398380"/>
            <a:ext cx="7438684" cy="0"/>
          </a:xfrm>
          <a:prstGeom prst="line">
            <a:avLst/>
          </a:prstGeom>
          <a:ln w="57150">
            <a:solidFill>
              <a:srgbClr val="BD034A">
                <a:alpha val="67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94DDFE-1FBA-7FE8-1A8E-4E8ED721D59A}"/>
              </a:ext>
            </a:extLst>
          </p:cNvPr>
          <p:cNvSpPr/>
          <p:nvPr/>
        </p:nvSpPr>
        <p:spPr>
          <a:xfrm>
            <a:off x="-12813616" y="536856"/>
            <a:ext cx="6917175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Market Compatibility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576631-9089-1AB8-2F62-D775EE962DCD}"/>
              </a:ext>
            </a:extLst>
          </p:cNvPr>
          <p:cNvGrpSpPr/>
          <p:nvPr/>
        </p:nvGrpSpPr>
        <p:grpSpPr>
          <a:xfrm>
            <a:off x="939235" y="1684710"/>
            <a:ext cx="4672999" cy="4799979"/>
            <a:chOff x="939235" y="1684710"/>
            <a:chExt cx="4672999" cy="47999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C0CFEC-782E-2A4F-1284-558408E57B81}"/>
                </a:ext>
              </a:extLst>
            </p:cNvPr>
            <p:cNvGrpSpPr/>
            <p:nvPr/>
          </p:nvGrpSpPr>
          <p:grpSpPr>
            <a:xfrm>
              <a:off x="939235" y="1684710"/>
              <a:ext cx="4672999" cy="4799979"/>
              <a:chOff x="939235" y="1684710"/>
              <a:chExt cx="4672999" cy="479997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7C0AD92-ED07-D346-FF01-BCCAF4E9A35D}"/>
                  </a:ext>
                </a:extLst>
              </p:cNvPr>
              <p:cNvSpPr/>
              <p:nvPr/>
            </p:nvSpPr>
            <p:spPr>
              <a:xfrm>
                <a:off x="939235" y="1684710"/>
                <a:ext cx="4672999" cy="4799979"/>
              </a:xfrm>
              <a:prstGeom prst="roundRect">
                <a:avLst/>
              </a:prstGeom>
              <a:solidFill>
                <a:srgbClr val="F5DBE4">
                  <a:alpha val="55000"/>
                </a:srgbClr>
              </a:solidFill>
              <a:ln w="28575">
                <a:solidFill>
                  <a:srgbClr val="C53A6A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05888"/>
                          <a:gd name="connsiteY0" fmla="*/ 757820 h 4546831"/>
                          <a:gd name="connsiteX1" fmla="*/ 757820 w 4605888"/>
                          <a:gd name="connsiteY1" fmla="*/ 0 h 4546831"/>
                          <a:gd name="connsiteX2" fmla="*/ 1272861 w 4605888"/>
                          <a:gd name="connsiteY2" fmla="*/ 0 h 4546831"/>
                          <a:gd name="connsiteX3" fmla="*/ 1726098 w 4605888"/>
                          <a:gd name="connsiteY3" fmla="*/ 0 h 4546831"/>
                          <a:gd name="connsiteX4" fmla="*/ 2148432 w 4605888"/>
                          <a:gd name="connsiteY4" fmla="*/ 0 h 4546831"/>
                          <a:gd name="connsiteX5" fmla="*/ 2601668 w 4605888"/>
                          <a:gd name="connsiteY5" fmla="*/ 0 h 4546831"/>
                          <a:gd name="connsiteX6" fmla="*/ 3147612 w 4605888"/>
                          <a:gd name="connsiteY6" fmla="*/ 0 h 4546831"/>
                          <a:gd name="connsiteX7" fmla="*/ 3848068 w 4605888"/>
                          <a:gd name="connsiteY7" fmla="*/ 0 h 4546831"/>
                          <a:gd name="connsiteX8" fmla="*/ 4605888 w 4605888"/>
                          <a:gd name="connsiteY8" fmla="*/ 757820 h 4546831"/>
                          <a:gd name="connsiteX9" fmla="*/ 4605888 w 4605888"/>
                          <a:gd name="connsiteY9" fmla="*/ 1263019 h 4546831"/>
                          <a:gd name="connsiteX10" fmla="*/ 4605888 w 4605888"/>
                          <a:gd name="connsiteY10" fmla="*/ 1768217 h 4546831"/>
                          <a:gd name="connsiteX11" fmla="*/ 4605888 w 4605888"/>
                          <a:gd name="connsiteY11" fmla="*/ 2212792 h 4546831"/>
                          <a:gd name="connsiteX12" fmla="*/ 4605888 w 4605888"/>
                          <a:gd name="connsiteY12" fmla="*/ 2778614 h 4546831"/>
                          <a:gd name="connsiteX13" fmla="*/ 4605888 w 4605888"/>
                          <a:gd name="connsiteY13" fmla="*/ 3283813 h 4546831"/>
                          <a:gd name="connsiteX14" fmla="*/ 4605888 w 4605888"/>
                          <a:gd name="connsiteY14" fmla="*/ 3789011 h 4546831"/>
                          <a:gd name="connsiteX15" fmla="*/ 3848068 w 4605888"/>
                          <a:gd name="connsiteY15" fmla="*/ 4546831 h 4546831"/>
                          <a:gd name="connsiteX16" fmla="*/ 3271222 w 4605888"/>
                          <a:gd name="connsiteY16" fmla="*/ 4546831 h 4546831"/>
                          <a:gd name="connsiteX17" fmla="*/ 2817985 w 4605888"/>
                          <a:gd name="connsiteY17" fmla="*/ 4546831 h 4546831"/>
                          <a:gd name="connsiteX18" fmla="*/ 2302944 w 4605888"/>
                          <a:gd name="connsiteY18" fmla="*/ 4546831 h 4546831"/>
                          <a:gd name="connsiteX19" fmla="*/ 1880610 w 4605888"/>
                          <a:gd name="connsiteY19" fmla="*/ 4546831 h 4546831"/>
                          <a:gd name="connsiteX20" fmla="*/ 1303764 w 4605888"/>
                          <a:gd name="connsiteY20" fmla="*/ 4546831 h 4546831"/>
                          <a:gd name="connsiteX21" fmla="*/ 757820 w 4605888"/>
                          <a:gd name="connsiteY21" fmla="*/ 4546831 h 4546831"/>
                          <a:gd name="connsiteX22" fmla="*/ 0 w 4605888"/>
                          <a:gd name="connsiteY22" fmla="*/ 3789011 h 4546831"/>
                          <a:gd name="connsiteX23" fmla="*/ 0 w 4605888"/>
                          <a:gd name="connsiteY23" fmla="*/ 3283813 h 4546831"/>
                          <a:gd name="connsiteX24" fmla="*/ 0 w 4605888"/>
                          <a:gd name="connsiteY24" fmla="*/ 2778614 h 4546831"/>
                          <a:gd name="connsiteX25" fmla="*/ 0 w 4605888"/>
                          <a:gd name="connsiteY25" fmla="*/ 2243104 h 4546831"/>
                          <a:gd name="connsiteX26" fmla="*/ 0 w 4605888"/>
                          <a:gd name="connsiteY26" fmla="*/ 1677281 h 4546831"/>
                          <a:gd name="connsiteX27" fmla="*/ 0 w 4605888"/>
                          <a:gd name="connsiteY27" fmla="*/ 757820 h 454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4605888" h="4546831" fill="none" extrusionOk="0">
                            <a:moveTo>
                              <a:pt x="0" y="757820"/>
                            </a:moveTo>
                            <a:cubicBezTo>
                              <a:pt x="-14116" y="383297"/>
                              <a:pt x="304093" y="-110836"/>
                              <a:pt x="757820" y="0"/>
                            </a:cubicBezTo>
                            <a:cubicBezTo>
                              <a:pt x="950503" y="-30936"/>
                              <a:pt x="1147001" y="49972"/>
                              <a:pt x="1272861" y="0"/>
                            </a:cubicBezTo>
                            <a:cubicBezTo>
                              <a:pt x="1398721" y="-49972"/>
                              <a:pt x="1550269" y="25299"/>
                              <a:pt x="1726098" y="0"/>
                            </a:cubicBezTo>
                            <a:cubicBezTo>
                              <a:pt x="1901927" y="-25299"/>
                              <a:pt x="2050333" y="47164"/>
                              <a:pt x="2148432" y="0"/>
                            </a:cubicBezTo>
                            <a:cubicBezTo>
                              <a:pt x="2246531" y="-47164"/>
                              <a:pt x="2401395" y="47408"/>
                              <a:pt x="2601668" y="0"/>
                            </a:cubicBezTo>
                            <a:cubicBezTo>
                              <a:pt x="2801941" y="-47408"/>
                              <a:pt x="2990149" y="44878"/>
                              <a:pt x="3147612" y="0"/>
                            </a:cubicBezTo>
                            <a:cubicBezTo>
                              <a:pt x="3305075" y="-44878"/>
                              <a:pt x="3513721" y="12880"/>
                              <a:pt x="3848068" y="0"/>
                            </a:cubicBezTo>
                            <a:cubicBezTo>
                              <a:pt x="4361906" y="3030"/>
                              <a:pt x="4648352" y="383288"/>
                              <a:pt x="4605888" y="757820"/>
                            </a:cubicBezTo>
                            <a:cubicBezTo>
                              <a:pt x="4645211" y="867017"/>
                              <a:pt x="4600989" y="1020514"/>
                              <a:pt x="4605888" y="1263019"/>
                            </a:cubicBezTo>
                            <a:cubicBezTo>
                              <a:pt x="4610787" y="1505524"/>
                              <a:pt x="4583672" y="1590745"/>
                              <a:pt x="4605888" y="1768217"/>
                            </a:cubicBezTo>
                            <a:cubicBezTo>
                              <a:pt x="4628104" y="1945689"/>
                              <a:pt x="4565448" y="2080859"/>
                              <a:pt x="4605888" y="2212792"/>
                            </a:cubicBezTo>
                            <a:cubicBezTo>
                              <a:pt x="4646328" y="2344725"/>
                              <a:pt x="4573178" y="2563248"/>
                              <a:pt x="4605888" y="2778614"/>
                            </a:cubicBezTo>
                            <a:cubicBezTo>
                              <a:pt x="4638598" y="2993980"/>
                              <a:pt x="4573236" y="3167667"/>
                              <a:pt x="4605888" y="3283813"/>
                            </a:cubicBezTo>
                            <a:cubicBezTo>
                              <a:pt x="4638540" y="3399959"/>
                              <a:pt x="4547301" y="3589249"/>
                              <a:pt x="4605888" y="3789011"/>
                            </a:cubicBezTo>
                            <a:cubicBezTo>
                              <a:pt x="4561013" y="4156200"/>
                              <a:pt x="4351216" y="4455275"/>
                              <a:pt x="3848068" y="4546831"/>
                            </a:cubicBezTo>
                            <a:cubicBezTo>
                              <a:pt x="3674190" y="4560686"/>
                              <a:pt x="3503846" y="4532364"/>
                              <a:pt x="3271222" y="4546831"/>
                            </a:cubicBezTo>
                            <a:cubicBezTo>
                              <a:pt x="3038598" y="4561298"/>
                              <a:pt x="3009275" y="4503110"/>
                              <a:pt x="2817985" y="4546831"/>
                            </a:cubicBezTo>
                            <a:cubicBezTo>
                              <a:pt x="2626695" y="4590552"/>
                              <a:pt x="2409615" y="4505839"/>
                              <a:pt x="2302944" y="4546831"/>
                            </a:cubicBezTo>
                            <a:cubicBezTo>
                              <a:pt x="2196273" y="4587823"/>
                              <a:pt x="2081585" y="4514332"/>
                              <a:pt x="1880610" y="4546831"/>
                            </a:cubicBezTo>
                            <a:cubicBezTo>
                              <a:pt x="1679635" y="4579330"/>
                              <a:pt x="1430220" y="4522815"/>
                              <a:pt x="1303764" y="4546831"/>
                            </a:cubicBezTo>
                            <a:cubicBezTo>
                              <a:pt x="1177308" y="4570847"/>
                              <a:pt x="897545" y="4509706"/>
                              <a:pt x="757820" y="4546831"/>
                            </a:cubicBezTo>
                            <a:cubicBezTo>
                              <a:pt x="366331" y="4442149"/>
                              <a:pt x="11497" y="4164358"/>
                              <a:pt x="0" y="3789011"/>
                            </a:cubicBezTo>
                            <a:cubicBezTo>
                              <a:pt x="-56288" y="3555688"/>
                              <a:pt x="11112" y="3437989"/>
                              <a:pt x="0" y="3283813"/>
                            </a:cubicBezTo>
                            <a:cubicBezTo>
                              <a:pt x="-11112" y="3129637"/>
                              <a:pt x="55779" y="2950826"/>
                              <a:pt x="0" y="2778614"/>
                            </a:cubicBezTo>
                            <a:cubicBezTo>
                              <a:pt x="-55779" y="2606402"/>
                              <a:pt x="17392" y="2474888"/>
                              <a:pt x="0" y="2243104"/>
                            </a:cubicBezTo>
                            <a:cubicBezTo>
                              <a:pt x="-17392" y="2011320"/>
                              <a:pt x="62427" y="1816064"/>
                              <a:pt x="0" y="1677281"/>
                            </a:cubicBezTo>
                            <a:cubicBezTo>
                              <a:pt x="-62427" y="1538498"/>
                              <a:pt x="91701" y="1186109"/>
                              <a:pt x="0" y="757820"/>
                            </a:cubicBezTo>
                            <a:close/>
                          </a:path>
                          <a:path w="4605888" h="4546831" stroke="0" extrusionOk="0">
                            <a:moveTo>
                              <a:pt x="0" y="757820"/>
                            </a:moveTo>
                            <a:cubicBezTo>
                              <a:pt x="-90300" y="283589"/>
                              <a:pt x="259242" y="30043"/>
                              <a:pt x="757820" y="0"/>
                            </a:cubicBezTo>
                            <a:cubicBezTo>
                              <a:pt x="985400" y="-8763"/>
                              <a:pt x="1175090" y="46332"/>
                              <a:pt x="1334666" y="0"/>
                            </a:cubicBezTo>
                            <a:cubicBezTo>
                              <a:pt x="1494242" y="-46332"/>
                              <a:pt x="1634287" y="15932"/>
                              <a:pt x="1818805" y="0"/>
                            </a:cubicBezTo>
                            <a:cubicBezTo>
                              <a:pt x="2003323" y="-15932"/>
                              <a:pt x="2129413" y="27149"/>
                              <a:pt x="2272042" y="0"/>
                            </a:cubicBezTo>
                            <a:cubicBezTo>
                              <a:pt x="2414671" y="-27149"/>
                              <a:pt x="2574721" y="61195"/>
                              <a:pt x="2817985" y="0"/>
                            </a:cubicBezTo>
                            <a:cubicBezTo>
                              <a:pt x="3061249" y="-61195"/>
                              <a:pt x="3103384" y="24748"/>
                              <a:pt x="3302124" y="0"/>
                            </a:cubicBezTo>
                            <a:cubicBezTo>
                              <a:pt x="3500864" y="-24748"/>
                              <a:pt x="3697063" y="25424"/>
                              <a:pt x="3848068" y="0"/>
                            </a:cubicBezTo>
                            <a:cubicBezTo>
                              <a:pt x="4255133" y="-109357"/>
                              <a:pt x="4557087" y="407108"/>
                              <a:pt x="4605888" y="757820"/>
                            </a:cubicBezTo>
                            <a:cubicBezTo>
                              <a:pt x="4647051" y="929067"/>
                              <a:pt x="4568479" y="1104139"/>
                              <a:pt x="4605888" y="1202395"/>
                            </a:cubicBezTo>
                            <a:cubicBezTo>
                              <a:pt x="4643297" y="1300652"/>
                              <a:pt x="4594399" y="1466669"/>
                              <a:pt x="4605888" y="1707593"/>
                            </a:cubicBezTo>
                            <a:cubicBezTo>
                              <a:pt x="4617377" y="1948517"/>
                              <a:pt x="4551372" y="1986903"/>
                              <a:pt x="4605888" y="2212792"/>
                            </a:cubicBezTo>
                            <a:cubicBezTo>
                              <a:pt x="4660404" y="2438681"/>
                              <a:pt x="4571186" y="2572010"/>
                              <a:pt x="4605888" y="2687678"/>
                            </a:cubicBezTo>
                            <a:cubicBezTo>
                              <a:pt x="4640590" y="2803346"/>
                              <a:pt x="4601372" y="3030848"/>
                              <a:pt x="4605888" y="3253501"/>
                            </a:cubicBezTo>
                            <a:cubicBezTo>
                              <a:pt x="4610404" y="3476154"/>
                              <a:pt x="4586313" y="3528191"/>
                              <a:pt x="4605888" y="3789011"/>
                            </a:cubicBezTo>
                            <a:cubicBezTo>
                              <a:pt x="4511495" y="4223043"/>
                              <a:pt x="4164536" y="4476408"/>
                              <a:pt x="3848068" y="4546831"/>
                            </a:cubicBezTo>
                            <a:cubicBezTo>
                              <a:pt x="3636136" y="4555034"/>
                              <a:pt x="3416514" y="4514374"/>
                              <a:pt x="3302124" y="4546831"/>
                            </a:cubicBezTo>
                            <a:cubicBezTo>
                              <a:pt x="3187734" y="4579288"/>
                              <a:pt x="2909464" y="4491563"/>
                              <a:pt x="2787083" y="4546831"/>
                            </a:cubicBezTo>
                            <a:cubicBezTo>
                              <a:pt x="2664702" y="4602099"/>
                              <a:pt x="2572785" y="4530765"/>
                              <a:pt x="2364749" y="4546831"/>
                            </a:cubicBezTo>
                            <a:cubicBezTo>
                              <a:pt x="2156713" y="4562897"/>
                              <a:pt x="2098572" y="4522904"/>
                              <a:pt x="1911513" y="4546831"/>
                            </a:cubicBezTo>
                            <a:cubicBezTo>
                              <a:pt x="1724454" y="4570758"/>
                              <a:pt x="1613442" y="4508465"/>
                              <a:pt x="1334666" y="4546831"/>
                            </a:cubicBezTo>
                            <a:cubicBezTo>
                              <a:pt x="1055890" y="4585197"/>
                              <a:pt x="994954" y="4536247"/>
                              <a:pt x="757820" y="4546831"/>
                            </a:cubicBezTo>
                            <a:cubicBezTo>
                              <a:pt x="395432" y="4657997"/>
                              <a:pt x="-97504" y="4258961"/>
                              <a:pt x="0" y="3789011"/>
                            </a:cubicBezTo>
                            <a:cubicBezTo>
                              <a:pt x="-26291" y="3622339"/>
                              <a:pt x="24533" y="3469323"/>
                              <a:pt x="0" y="3253501"/>
                            </a:cubicBezTo>
                            <a:cubicBezTo>
                              <a:pt x="-24533" y="3037679"/>
                              <a:pt x="4809" y="2963335"/>
                              <a:pt x="0" y="2839238"/>
                            </a:cubicBezTo>
                            <a:cubicBezTo>
                              <a:pt x="-4809" y="2715141"/>
                              <a:pt x="19142" y="2477553"/>
                              <a:pt x="0" y="2334039"/>
                            </a:cubicBezTo>
                            <a:cubicBezTo>
                              <a:pt x="-19142" y="2190525"/>
                              <a:pt x="431" y="2045567"/>
                              <a:pt x="0" y="1889465"/>
                            </a:cubicBezTo>
                            <a:cubicBezTo>
                              <a:pt x="-431" y="1733363"/>
                              <a:pt x="41652" y="1589655"/>
                              <a:pt x="0" y="1353954"/>
                            </a:cubicBezTo>
                            <a:cubicBezTo>
                              <a:pt x="-41652" y="1118253"/>
                              <a:pt x="24079" y="917779"/>
                              <a:pt x="0" y="7578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6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6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provides powerful tools </a:t>
                </a:r>
              </a:p>
              <a:p>
                <a:pPr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command-line interfaces for system administration</a:t>
                </a:r>
              </a:p>
              <a:p>
                <a:pPr indent="-285750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privacy and data protection are critical</a:t>
                </a:r>
              </a:p>
              <a:p>
                <a:pPr>
                  <a:lnSpc>
                    <a:spcPct val="150000"/>
                  </a:lnSpc>
                  <a:spcAft>
                    <a:spcPts val="400"/>
                  </a:spcAft>
                </a:pPr>
                <a:endParaRPr lang="en-US" sz="15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1026" name="Picture 2" descr="How to Manage User Permissions From the GUI on Linux - Linux.com">
                <a:extLst>
                  <a:ext uri="{FF2B5EF4-FFF2-40B4-BE49-F238E27FC236}">
                    <a16:creationId xmlns:a16="http://schemas.microsoft.com/office/drawing/2014/main" id="{11E44635-51DF-F3DA-35F3-E2E9147AA0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3753" y="2470745"/>
                <a:ext cx="3066416" cy="191651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E35463-9F25-34A8-1549-C9302C0BC1AA}"/>
                </a:ext>
              </a:extLst>
            </p:cNvPr>
            <p:cNvSpPr/>
            <p:nvPr/>
          </p:nvSpPr>
          <p:spPr>
            <a:xfrm>
              <a:off x="2638425" y="1763424"/>
              <a:ext cx="1317071" cy="41771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MY" sz="3200" b="1" u="sng">
                  <a:solidFill>
                    <a:schemeClr val="tx1"/>
                  </a:solidFill>
                  <a:latin typeface="Agency FB" panose="020B0503020202020204" pitchFamily="34" charset="0"/>
                </a:rPr>
                <a:t>Linux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7FAE69-A619-BB81-10B9-5F1B16716C60}"/>
              </a:ext>
            </a:extLst>
          </p:cNvPr>
          <p:cNvGrpSpPr/>
          <p:nvPr/>
        </p:nvGrpSpPr>
        <p:grpSpPr>
          <a:xfrm>
            <a:off x="6436752" y="1684710"/>
            <a:ext cx="4672999" cy="4773335"/>
            <a:chOff x="6436752" y="1684710"/>
            <a:chExt cx="4672999" cy="477333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392E18F-804E-FC6E-0825-2572B0CFAEDA}"/>
                </a:ext>
              </a:extLst>
            </p:cNvPr>
            <p:cNvSpPr/>
            <p:nvPr/>
          </p:nvSpPr>
          <p:spPr>
            <a:xfrm>
              <a:off x="6436752" y="1684710"/>
              <a:ext cx="4672999" cy="4773335"/>
            </a:xfrm>
            <a:prstGeom prst="roundRect">
              <a:avLst/>
            </a:prstGeom>
            <a:solidFill>
              <a:srgbClr val="F5DBE4">
                <a:alpha val="55000"/>
              </a:srgbClr>
            </a:solidFill>
            <a:ln w="28575">
              <a:solidFill>
                <a:srgbClr val="C53A6A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05888"/>
                        <a:gd name="connsiteY0" fmla="*/ 757820 h 4546831"/>
                        <a:gd name="connsiteX1" fmla="*/ 757820 w 4605888"/>
                        <a:gd name="connsiteY1" fmla="*/ 0 h 4546831"/>
                        <a:gd name="connsiteX2" fmla="*/ 1272861 w 4605888"/>
                        <a:gd name="connsiteY2" fmla="*/ 0 h 4546831"/>
                        <a:gd name="connsiteX3" fmla="*/ 1726098 w 4605888"/>
                        <a:gd name="connsiteY3" fmla="*/ 0 h 4546831"/>
                        <a:gd name="connsiteX4" fmla="*/ 2148432 w 4605888"/>
                        <a:gd name="connsiteY4" fmla="*/ 0 h 4546831"/>
                        <a:gd name="connsiteX5" fmla="*/ 2601668 w 4605888"/>
                        <a:gd name="connsiteY5" fmla="*/ 0 h 4546831"/>
                        <a:gd name="connsiteX6" fmla="*/ 3147612 w 4605888"/>
                        <a:gd name="connsiteY6" fmla="*/ 0 h 4546831"/>
                        <a:gd name="connsiteX7" fmla="*/ 3848068 w 4605888"/>
                        <a:gd name="connsiteY7" fmla="*/ 0 h 4546831"/>
                        <a:gd name="connsiteX8" fmla="*/ 4605888 w 4605888"/>
                        <a:gd name="connsiteY8" fmla="*/ 757820 h 4546831"/>
                        <a:gd name="connsiteX9" fmla="*/ 4605888 w 4605888"/>
                        <a:gd name="connsiteY9" fmla="*/ 1263019 h 4546831"/>
                        <a:gd name="connsiteX10" fmla="*/ 4605888 w 4605888"/>
                        <a:gd name="connsiteY10" fmla="*/ 1768217 h 4546831"/>
                        <a:gd name="connsiteX11" fmla="*/ 4605888 w 4605888"/>
                        <a:gd name="connsiteY11" fmla="*/ 2212792 h 4546831"/>
                        <a:gd name="connsiteX12" fmla="*/ 4605888 w 4605888"/>
                        <a:gd name="connsiteY12" fmla="*/ 2778614 h 4546831"/>
                        <a:gd name="connsiteX13" fmla="*/ 4605888 w 4605888"/>
                        <a:gd name="connsiteY13" fmla="*/ 3283813 h 4546831"/>
                        <a:gd name="connsiteX14" fmla="*/ 4605888 w 4605888"/>
                        <a:gd name="connsiteY14" fmla="*/ 3789011 h 4546831"/>
                        <a:gd name="connsiteX15" fmla="*/ 3848068 w 4605888"/>
                        <a:gd name="connsiteY15" fmla="*/ 4546831 h 4546831"/>
                        <a:gd name="connsiteX16" fmla="*/ 3271222 w 4605888"/>
                        <a:gd name="connsiteY16" fmla="*/ 4546831 h 4546831"/>
                        <a:gd name="connsiteX17" fmla="*/ 2817985 w 4605888"/>
                        <a:gd name="connsiteY17" fmla="*/ 4546831 h 4546831"/>
                        <a:gd name="connsiteX18" fmla="*/ 2302944 w 4605888"/>
                        <a:gd name="connsiteY18" fmla="*/ 4546831 h 4546831"/>
                        <a:gd name="connsiteX19" fmla="*/ 1880610 w 4605888"/>
                        <a:gd name="connsiteY19" fmla="*/ 4546831 h 4546831"/>
                        <a:gd name="connsiteX20" fmla="*/ 1303764 w 4605888"/>
                        <a:gd name="connsiteY20" fmla="*/ 4546831 h 4546831"/>
                        <a:gd name="connsiteX21" fmla="*/ 757820 w 4605888"/>
                        <a:gd name="connsiteY21" fmla="*/ 4546831 h 4546831"/>
                        <a:gd name="connsiteX22" fmla="*/ 0 w 4605888"/>
                        <a:gd name="connsiteY22" fmla="*/ 3789011 h 4546831"/>
                        <a:gd name="connsiteX23" fmla="*/ 0 w 4605888"/>
                        <a:gd name="connsiteY23" fmla="*/ 3283813 h 4546831"/>
                        <a:gd name="connsiteX24" fmla="*/ 0 w 4605888"/>
                        <a:gd name="connsiteY24" fmla="*/ 2778614 h 4546831"/>
                        <a:gd name="connsiteX25" fmla="*/ 0 w 4605888"/>
                        <a:gd name="connsiteY25" fmla="*/ 2243104 h 4546831"/>
                        <a:gd name="connsiteX26" fmla="*/ 0 w 4605888"/>
                        <a:gd name="connsiteY26" fmla="*/ 1677281 h 4546831"/>
                        <a:gd name="connsiteX27" fmla="*/ 0 w 4605888"/>
                        <a:gd name="connsiteY27" fmla="*/ 757820 h 4546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4605888" h="4546831" fill="none" extrusionOk="0">
                          <a:moveTo>
                            <a:pt x="0" y="757820"/>
                          </a:moveTo>
                          <a:cubicBezTo>
                            <a:pt x="-14116" y="383297"/>
                            <a:pt x="304093" y="-110836"/>
                            <a:pt x="757820" y="0"/>
                          </a:cubicBezTo>
                          <a:cubicBezTo>
                            <a:pt x="950503" y="-30936"/>
                            <a:pt x="1147001" y="49972"/>
                            <a:pt x="1272861" y="0"/>
                          </a:cubicBezTo>
                          <a:cubicBezTo>
                            <a:pt x="1398721" y="-49972"/>
                            <a:pt x="1550269" y="25299"/>
                            <a:pt x="1726098" y="0"/>
                          </a:cubicBezTo>
                          <a:cubicBezTo>
                            <a:pt x="1901927" y="-25299"/>
                            <a:pt x="2050333" y="47164"/>
                            <a:pt x="2148432" y="0"/>
                          </a:cubicBezTo>
                          <a:cubicBezTo>
                            <a:pt x="2246531" y="-47164"/>
                            <a:pt x="2401395" y="47408"/>
                            <a:pt x="2601668" y="0"/>
                          </a:cubicBezTo>
                          <a:cubicBezTo>
                            <a:pt x="2801941" y="-47408"/>
                            <a:pt x="2990149" y="44878"/>
                            <a:pt x="3147612" y="0"/>
                          </a:cubicBezTo>
                          <a:cubicBezTo>
                            <a:pt x="3305075" y="-44878"/>
                            <a:pt x="3513721" y="12880"/>
                            <a:pt x="3848068" y="0"/>
                          </a:cubicBezTo>
                          <a:cubicBezTo>
                            <a:pt x="4361906" y="3030"/>
                            <a:pt x="4648352" y="383288"/>
                            <a:pt x="4605888" y="757820"/>
                          </a:cubicBezTo>
                          <a:cubicBezTo>
                            <a:pt x="4645211" y="867017"/>
                            <a:pt x="4600989" y="1020514"/>
                            <a:pt x="4605888" y="1263019"/>
                          </a:cubicBezTo>
                          <a:cubicBezTo>
                            <a:pt x="4610787" y="1505524"/>
                            <a:pt x="4583672" y="1590745"/>
                            <a:pt x="4605888" y="1768217"/>
                          </a:cubicBezTo>
                          <a:cubicBezTo>
                            <a:pt x="4628104" y="1945689"/>
                            <a:pt x="4565448" y="2080859"/>
                            <a:pt x="4605888" y="2212792"/>
                          </a:cubicBezTo>
                          <a:cubicBezTo>
                            <a:pt x="4646328" y="2344725"/>
                            <a:pt x="4573178" y="2563248"/>
                            <a:pt x="4605888" y="2778614"/>
                          </a:cubicBezTo>
                          <a:cubicBezTo>
                            <a:pt x="4638598" y="2993980"/>
                            <a:pt x="4573236" y="3167667"/>
                            <a:pt x="4605888" y="3283813"/>
                          </a:cubicBezTo>
                          <a:cubicBezTo>
                            <a:pt x="4638540" y="3399959"/>
                            <a:pt x="4547301" y="3589249"/>
                            <a:pt x="4605888" y="3789011"/>
                          </a:cubicBezTo>
                          <a:cubicBezTo>
                            <a:pt x="4561013" y="4156200"/>
                            <a:pt x="4351216" y="4455275"/>
                            <a:pt x="3848068" y="4546831"/>
                          </a:cubicBezTo>
                          <a:cubicBezTo>
                            <a:pt x="3674190" y="4560686"/>
                            <a:pt x="3503846" y="4532364"/>
                            <a:pt x="3271222" y="4546831"/>
                          </a:cubicBezTo>
                          <a:cubicBezTo>
                            <a:pt x="3038598" y="4561298"/>
                            <a:pt x="3009275" y="4503110"/>
                            <a:pt x="2817985" y="4546831"/>
                          </a:cubicBezTo>
                          <a:cubicBezTo>
                            <a:pt x="2626695" y="4590552"/>
                            <a:pt x="2409615" y="4505839"/>
                            <a:pt x="2302944" y="4546831"/>
                          </a:cubicBezTo>
                          <a:cubicBezTo>
                            <a:pt x="2196273" y="4587823"/>
                            <a:pt x="2081585" y="4514332"/>
                            <a:pt x="1880610" y="4546831"/>
                          </a:cubicBezTo>
                          <a:cubicBezTo>
                            <a:pt x="1679635" y="4579330"/>
                            <a:pt x="1430220" y="4522815"/>
                            <a:pt x="1303764" y="4546831"/>
                          </a:cubicBezTo>
                          <a:cubicBezTo>
                            <a:pt x="1177308" y="4570847"/>
                            <a:pt x="897545" y="4509706"/>
                            <a:pt x="757820" y="4546831"/>
                          </a:cubicBezTo>
                          <a:cubicBezTo>
                            <a:pt x="366331" y="4442149"/>
                            <a:pt x="11497" y="4164358"/>
                            <a:pt x="0" y="3789011"/>
                          </a:cubicBezTo>
                          <a:cubicBezTo>
                            <a:pt x="-56288" y="3555688"/>
                            <a:pt x="11112" y="3437989"/>
                            <a:pt x="0" y="3283813"/>
                          </a:cubicBezTo>
                          <a:cubicBezTo>
                            <a:pt x="-11112" y="3129637"/>
                            <a:pt x="55779" y="2950826"/>
                            <a:pt x="0" y="2778614"/>
                          </a:cubicBezTo>
                          <a:cubicBezTo>
                            <a:pt x="-55779" y="2606402"/>
                            <a:pt x="17392" y="2474888"/>
                            <a:pt x="0" y="2243104"/>
                          </a:cubicBezTo>
                          <a:cubicBezTo>
                            <a:pt x="-17392" y="2011320"/>
                            <a:pt x="62427" y="1816064"/>
                            <a:pt x="0" y="1677281"/>
                          </a:cubicBezTo>
                          <a:cubicBezTo>
                            <a:pt x="-62427" y="1538498"/>
                            <a:pt x="91701" y="1186109"/>
                            <a:pt x="0" y="757820"/>
                          </a:cubicBezTo>
                          <a:close/>
                        </a:path>
                        <a:path w="4605888" h="4546831" stroke="0" extrusionOk="0">
                          <a:moveTo>
                            <a:pt x="0" y="757820"/>
                          </a:moveTo>
                          <a:cubicBezTo>
                            <a:pt x="-90300" y="283589"/>
                            <a:pt x="259242" y="30043"/>
                            <a:pt x="757820" y="0"/>
                          </a:cubicBezTo>
                          <a:cubicBezTo>
                            <a:pt x="985400" y="-8763"/>
                            <a:pt x="1175090" y="46332"/>
                            <a:pt x="1334666" y="0"/>
                          </a:cubicBezTo>
                          <a:cubicBezTo>
                            <a:pt x="1494242" y="-46332"/>
                            <a:pt x="1634287" y="15932"/>
                            <a:pt x="1818805" y="0"/>
                          </a:cubicBezTo>
                          <a:cubicBezTo>
                            <a:pt x="2003323" y="-15932"/>
                            <a:pt x="2129413" y="27149"/>
                            <a:pt x="2272042" y="0"/>
                          </a:cubicBezTo>
                          <a:cubicBezTo>
                            <a:pt x="2414671" y="-27149"/>
                            <a:pt x="2574721" y="61195"/>
                            <a:pt x="2817985" y="0"/>
                          </a:cubicBezTo>
                          <a:cubicBezTo>
                            <a:pt x="3061249" y="-61195"/>
                            <a:pt x="3103384" y="24748"/>
                            <a:pt x="3302124" y="0"/>
                          </a:cubicBezTo>
                          <a:cubicBezTo>
                            <a:pt x="3500864" y="-24748"/>
                            <a:pt x="3697063" y="25424"/>
                            <a:pt x="3848068" y="0"/>
                          </a:cubicBezTo>
                          <a:cubicBezTo>
                            <a:pt x="4255133" y="-109357"/>
                            <a:pt x="4557087" y="407108"/>
                            <a:pt x="4605888" y="757820"/>
                          </a:cubicBezTo>
                          <a:cubicBezTo>
                            <a:pt x="4647051" y="929067"/>
                            <a:pt x="4568479" y="1104139"/>
                            <a:pt x="4605888" y="1202395"/>
                          </a:cubicBezTo>
                          <a:cubicBezTo>
                            <a:pt x="4643297" y="1300652"/>
                            <a:pt x="4594399" y="1466669"/>
                            <a:pt x="4605888" y="1707593"/>
                          </a:cubicBezTo>
                          <a:cubicBezTo>
                            <a:pt x="4617377" y="1948517"/>
                            <a:pt x="4551372" y="1986903"/>
                            <a:pt x="4605888" y="2212792"/>
                          </a:cubicBezTo>
                          <a:cubicBezTo>
                            <a:pt x="4660404" y="2438681"/>
                            <a:pt x="4571186" y="2572010"/>
                            <a:pt x="4605888" y="2687678"/>
                          </a:cubicBezTo>
                          <a:cubicBezTo>
                            <a:pt x="4640590" y="2803346"/>
                            <a:pt x="4601372" y="3030848"/>
                            <a:pt x="4605888" y="3253501"/>
                          </a:cubicBezTo>
                          <a:cubicBezTo>
                            <a:pt x="4610404" y="3476154"/>
                            <a:pt x="4586313" y="3528191"/>
                            <a:pt x="4605888" y="3789011"/>
                          </a:cubicBezTo>
                          <a:cubicBezTo>
                            <a:pt x="4511495" y="4223043"/>
                            <a:pt x="4164536" y="4476408"/>
                            <a:pt x="3848068" y="4546831"/>
                          </a:cubicBezTo>
                          <a:cubicBezTo>
                            <a:pt x="3636136" y="4555034"/>
                            <a:pt x="3416514" y="4514374"/>
                            <a:pt x="3302124" y="4546831"/>
                          </a:cubicBezTo>
                          <a:cubicBezTo>
                            <a:pt x="3187734" y="4579288"/>
                            <a:pt x="2909464" y="4491563"/>
                            <a:pt x="2787083" y="4546831"/>
                          </a:cubicBezTo>
                          <a:cubicBezTo>
                            <a:pt x="2664702" y="4602099"/>
                            <a:pt x="2572785" y="4530765"/>
                            <a:pt x="2364749" y="4546831"/>
                          </a:cubicBezTo>
                          <a:cubicBezTo>
                            <a:pt x="2156713" y="4562897"/>
                            <a:pt x="2098572" y="4522904"/>
                            <a:pt x="1911513" y="4546831"/>
                          </a:cubicBezTo>
                          <a:cubicBezTo>
                            <a:pt x="1724454" y="4570758"/>
                            <a:pt x="1613442" y="4508465"/>
                            <a:pt x="1334666" y="4546831"/>
                          </a:cubicBezTo>
                          <a:cubicBezTo>
                            <a:pt x="1055890" y="4585197"/>
                            <a:pt x="994954" y="4536247"/>
                            <a:pt x="757820" y="4546831"/>
                          </a:cubicBezTo>
                          <a:cubicBezTo>
                            <a:pt x="395432" y="4657997"/>
                            <a:pt x="-97504" y="4258961"/>
                            <a:pt x="0" y="3789011"/>
                          </a:cubicBezTo>
                          <a:cubicBezTo>
                            <a:pt x="-26291" y="3622339"/>
                            <a:pt x="24533" y="3469323"/>
                            <a:pt x="0" y="3253501"/>
                          </a:cubicBezTo>
                          <a:cubicBezTo>
                            <a:pt x="-24533" y="3037679"/>
                            <a:pt x="4809" y="2963335"/>
                            <a:pt x="0" y="2839238"/>
                          </a:cubicBezTo>
                          <a:cubicBezTo>
                            <a:pt x="-4809" y="2715141"/>
                            <a:pt x="19142" y="2477553"/>
                            <a:pt x="0" y="2334039"/>
                          </a:cubicBezTo>
                          <a:cubicBezTo>
                            <a:pt x="-19142" y="2190525"/>
                            <a:pt x="431" y="2045567"/>
                            <a:pt x="0" y="1889465"/>
                          </a:cubicBezTo>
                          <a:cubicBezTo>
                            <a:pt x="-431" y="1733363"/>
                            <a:pt x="41652" y="1589655"/>
                            <a:pt x="0" y="1353954"/>
                          </a:cubicBezTo>
                          <a:cubicBezTo>
                            <a:pt x="-41652" y="1118253"/>
                            <a:pt x="24079" y="917779"/>
                            <a:pt x="0" y="75782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Aft>
                  <a:spcPts val="400"/>
                </a:spcAft>
              </a:pPr>
              <a:endParaRPr lang="en-US" sz="16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150000"/>
                </a:lnSpc>
                <a:spcAft>
                  <a:spcPts val="400"/>
                </a:spcAft>
              </a:pPr>
              <a:endParaRPr lang="en-US" sz="15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endParaRPr lang="en-US" sz="15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endParaRPr lang="en-US" sz="15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endParaRPr lang="en-US" sz="15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150000"/>
                </a:lnSpc>
                <a:spcAft>
                  <a:spcPts val="400"/>
                </a:spcAft>
              </a:pPr>
              <a:endParaRPr lang="en-US" sz="15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User Friendly Interface and Easy to Use. </a:t>
              </a:r>
            </a:p>
            <a:p>
              <a:pPr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Compatible to All Hardware. </a:t>
              </a:r>
            </a:p>
            <a:p>
              <a:pPr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Support Plug and Play Feature</a:t>
              </a:r>
              <a:r>
                <a:rPr 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.</a:t>
              </a:r>
            </a:p>
          </p:txBody>
        </p:sp>
        <p:pic>
          <p:nvPicPr>
            <p:cNvPr id="14" name="Picture 13" descr="Windows 11 desktop is looking very nice. Rather like KDE 4. ┃ Securitron  Linux blog.">
              <a:extLst>
                <a:ext uri="{FF2B5EF4-FFF2-40B4-BE49-F238E27FC236}">
                  <a16:creationId xmlns:a16="http://schemas.microsoft.com/office/drawing/2014/main" id="{07955491-5A67-2BCC-C1B3-9E8BC0BA8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0042" y="2403081"/>
              <a:ext cx="3066418" cy="191651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669A81-96FF-CD48-CA9E-3A834148C97D}"/>
                </a:ext>
              </a:extLst>
            </p:cNvPr>
            <p:cNvSpPr/>
            <p:nvPr/>
          </p:nvSpPr>
          <p:spPr>
            <a:xfrm>
              <a:off x="7821803" y="1763424"/>
              <a:ext cx="1902896" cy="41771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MY" sz="3200" b="1" u="sng">
                  <a:solidFill>
                    <a:schemeClr val="tx1"/>
                  </a:solidFill>
                  <a:latin typeface="Agency FB" panose="020B0503020202020204" pitchFamily="34" charset="0"/>
                </a:rPr>
                <a:t>Windows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99CD164-CD21-7885-BB9B-477082141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37">
            <a:off x="148541" y="1612973"/>
            <a:ext cx="1810703" cy="1810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D73BF6-55D2-64F6-4A40-1F44C87960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526">
            <a:off x="10485778" y="1686060"/>
            <a:ext cx="1508412" cy="166452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301E1AF-AA49-180B-0C9C-E1AE535AE78C}"/>
              </a:ext>
            </a:extLst>
          </p:cNvPr>
          <p:cNvSpPr/>
          <p:nvPr/>
        </p:nvSpPr>
        <p:spPr>
          <a:xfrm>
            <a:off x="5634223" y="1684709"/>
            <a:ext cx="999288" cy="4773336"/>
          </a:xfrm>
          <a:custGeom>
            <a:avLst/>
            <a:gdLst>
              <a:gd name="connsiteX0" fmla="*/ 902826 w 1585732"/>
              <a:gd name="connsiteY0" fmla="*/ 0 h 5254906"/>
              <a:gd name="connsiteX1" fmla="*/ 11575 w 1585732"/>
              <a:gd name="connsiteY1" fmla="*/ 2488557 h 5254906"/>
              <a:gd name="connsiteX2" fmla="*/ 1157469 w 1585732"/>
              <a:gd name="connsiteY2" fmla="*/ 2199190 h 5254906"/>
              <a:gd name="connsiteX3" fmla="*/ 0 w 1585732"/>
              <a:gd name="connsiteY3" fmla="*/ 5254906 h 5254906"/>
              <a:gd name="connsiteX4" fmla="*/ 1585732 w 1585732"/>
              <a:gd name="connsiteY4" fmla="*/ 1875099 h 5254906"/>
              <a:gd name="connsiteX5" fmla="*/ 405114 w 1585732"/>
              <a:gd name="connsiteY5" fmla="*/ 2129742 h 5254906"/>
              <a:gd name="connsiteX6" fmla="*/ 902826 w 1585732"/>
              <a:gd name="connsiteY6" fmla="*/ 0 h 525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732" h="5254906">
                <a:moveTo>
                  <a:pt x="902826" y="0"/>
                </a:moveTo>
                <a:lnTo>
                  <a:pt x="11575" y="2488557"/>
                </a:lnTo>
                <a:lnTo>
                  <a:pt x="1157469" y="2199190"/>
                </a:lnTo>
                <a:lnTo>
                  <a:pt x="0" y="5254906"/>
                </a:lnTo>
                <a:lnTo>
                  <a:pt x="1585732" y="1875099"/>
                </a:lnTo>
                <a:lnTo>
                  <a:pt x="405114" y="2129742"/>
                </a:lnTo>
                <a:lnTo>
                  <a:pt x="902826" y="0"/>
                </a:lnTo>
                <a:close/>
              </a:path>
            </a:pathLst>
          </a:custGeom>
          <a:solidFill>
            <a:srgbClr val="FFFF00"/>
          </a:solidFill>
          <a:ln w="19050">
            <a:noFill/>
          </a:ln>
          <a:effectLst>
            <a:outerShdw blurRad="508000" dist="38100" dir="8100000" algn="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185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947BD6-4262-B818-0AC4-AC8D8B9A5D3B}"/>
              </a:ext>
            </a:extLst>
          </p:cNvPr>
          <p:cNvSpPr/>
          <p:nvPr/>
        </p:nvSpPr>
        <p:spPr>
          <a:xfrm>
            <a:off x="1008337" y="11095232"/>
            <a:ext cx="5335082" cy="4417532"/>
          </a:xfrm>
          <a:custGeom>
            <a:avLst/>
            <a:gdLst>
              <a:gd name="connsiteX0" fmla="*/ 0 w 5335082"/>
              <a:gd name="connsiteY0" fmla="*/ 736270 h 4417532"/>
              <a:gd name="connsiteX1" fmla="*/ 736270 w 5335082"/>
              <a:gd name="connsiteY1" fmla="*/ 0 h 4417532"/>
              <a:gd name="connsiteX2" fmla="*/ 1288062 w 5335082"/>
              <a:gd name="connsiteY2" fmla="*/ 0 h 4417532"/>
              <a:gd name="connsiteX3" fmla="*/ 1762603 w 5335082"/>
              <a:gd name="connsiteY3" fmla="*/ 0 h 4417532"/>
              <a:gd name="connsiteX4" fmla="*/ 2198518 w 5335082"/>
              <a:gd name="connsiteY4" fmla="*/ 0 h 4417532"/>
              <a:gd name="connsiteX5" fmla="*/ 2673059 w 5335082"/>
              <a:gd name="connsiteY5" fmla="*/ 0 h 4417532"/>
              <a:gd name="connsiteX6" fmla="*/ 3263476 w 5335082"/>
              <a:gd name="connsiteY6" fmla="*/ 0 h 4417532"/>
              <a:gd name="connsiteX7" fmla="*/ 3738017 w 5335082"/>
              <a:gd name="connsiteY7" fmla="*/ 0 h 4417532"/>
              <a:gd name="connsiteX8" fmla="*/ 4598812 w 5335082"/>
              <a:gd name="connsiteY8" fmla="*/ 0 h 4417532"/>
              <a:gd name="connsiteX9" fmla="*/ 5335082 w 5335082"/>
              <a:gd name="connsiteY9" fmla="*/ 736270 h 4417532"/>
              <a:gd name="connsiteX10" fmla="*/ 5335082 w 5335082"/>
              <a:gd name="connsiteY10" fmla="*/ 1354718 h 4417532"/>
              <a:gd name="connsiteX11" fmla="*/ 5335082 w 5335082"/>
              <a:gd name="connsiteY11" fmla="*/ 1884817 h 4417532"/>
              <a:gd name="connsiteX12" fmla="*/ 5335082 w 5335082"/>
              <a:gd name="connsiteY12" fmla="*/ 2532715 h 4417532"/>
              <a:gd name="connsiteX13" fmla="*/ 5335082 w 5335082"/>
              <a:gd name="connsiteY13" fmla="*/ 3121714 h 4417532"/>
              <a:gd name="connsiteX14" fmla="*/ 5335082 w 5335082"/>
              <a:gd name="connsiteY14" fmla="*/ 3681262 h 4417532"/>
              <a:gd name="connsiteX15" fmla="*/ 4598812 w 5335082"/>
              <a:gd name="connsiteY15" fmla="*/ 4417532 h 4417532"/>
              <a:gd name="connsiteX16" fmla="*/ 3969769 w 5335082"/>
              <a:gd name="connsiteY16" fmla="*/ 4417532 h 4417532"/>
              <a:gd name="connsiteX17" fmla="*/ 3495229 w 5335082"/>
              <a:gd name="connsiteY17" fmla="*/ 4417532 h 4417532"/>
              <a:gd name="connsiteX18" fmla="*/ 2943437 w 5335082"/>
              <a:gd name="connsiteY18" fmla="*/ 4417532 h 4417532"/>
              <a:gd name="connsiteX19" fmla="*/ 2507521 w 5335082"/>
              <a:gd name="connsiteY19" fmla="*/ 4417532 h 4417532"/>
              <a:gd name="connsiteX20" fmla="*/ 1878479 w 5335082"/>
              <a:gd name="connsiteY20" fmla="*/ 4417532 h 4417532"/>
              <a:gd name="connsiteX21" fmla="*/ 1326687 w 5335082"/>
              <a:gd name="connsiteY21" fmla="*/ 4417532 h 4417532"/>
              <a:gd name="connsiteX22" fmla="*/ 736270 w 5335082"/>
              <a:gd name="connsiteY22" fmla="*/ 4417532 h 4417532"/>
              <a:gd name="connsiteX23" fmla="*/ 0 w 5335082"/>
              <a:gd name="connsiteY23" fmla="*/ 3681262 h 4417532"/>
              <a:gd name="connsiteX24" fmla="*/ 0 w 5335082"/>
              <a:gd name="connsiteY24" fmla="*/ 3062814 h 4417532"/>
              <a:gd name="connsiteX25" fmla="*/ 0 w 5335082"/>
              <a:gd name="connsiteY25" fmla="*/ 2444365 h 4417532"/>
              <a:gd name="connsiteX26" fmla="*/ 0 w 5335082"/>
              <a:gd name="connsiteY26" fmla="*/ 1796467 h 4417532"/>
              <a:gd name="connsiteX27" fmla="*/ 0 w 5335082"/>
              <a:gd name="connsiteY27" fmla="*/ 736270 h 441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35082" h="4417532" fill="none" extrusionOk="0">
                <a:moveTo>
                  <a:pt x="0" y="736270"/>
                </a:moveTo>
                <a:cubicBezTo>
                  <a:pt x="-28427" y="418265"/>
                  <a:pt x="307617" y="-69350"/>
                  <a:pt x="736270" y="0"/>
                </a:cubicBezTo>
                <a:cubicBezTo>
                  <a:pt x="972043" y="-46989"/>
                  <a:pt x="1050455" y="35844"/>
                  <a:pt x="1288062" y="0"/>
                </a:cubicBezTo>
                <a:cubicBezTo>
                  <a:pt x="1525669" y="-35844"/>
                  <a:pt x="1649330" y="38853"/>
                  <a:pt x="1762603" y="0"/>
                </a:cubicBezTo>
                <a:cubicBezTo>
                  <a:pt x="1875876" y="-38853"/>
                  <a:pt x="2031767" y="11213"/>
                  <a:pt x="2198518" y="0"/>
                </a:cubicBezTo>
                <a:cubicBezTo>
                  <a:pt x="2365270" y="-11213"/>
                  <a:pt x="2563962" y="23767"/>
                  <a:pt x="2673059" y="0"/>
                </a:cubicBezTo>
                <a:cubicBezTo>
                  <a:pt x="2782156" y="-23767"/>
                  <a:pt x="3053513" y="60397"/>
                  <a:pt x="3263476" y="0"/>
                </a:cubicBezTo>
                <a:cubicBezTo>
                  <a:pt x="3473439" y="-60397"/>
                  <a:pt x="3610845" y="49619"/>
                  <a:pt x="3738017" y="0"/>
                </a:cubicBezTo>
                <a:cubicBezTo>
                  <a:pt x="3865189" y="-49619"/>
                  <a:pt x="4394728" y="93129"/>
                  <a:pt x="4598812" y="0"/>
                </a:cubicBezTo>
                <a:cubicBezTo>
                  <a:pt x="5059269" y="10673"/>
                  <a:pt x="5237135" y="392881"/>
                  <a:pt x="5335082" y="736270"/>
                </a:cubicBezTo>
                <a:cubicBezTo>
                  <a:pt x="5399748" y="1036640"/>
                  <a:pt x="5304614" y="1124612"/>
                  <a:pt x="5335082" y="1354718"/>
                </a:cubicBezTo>
                <a:cubicBezTo>
                  <a:pt x="5365550" y="1584824"/>
                  <a:pt x="5277335" y="1756145"/>
                  <a:pt x="5335082" y="1884817"/>
                </a:cubicBezTo>
                <a:cubicBezTo>
                  <a:pt x="5392829" y="2013489"/>
                  <a:pt x="5294966" y="2362067"/>
                  <a:pt x="5335082" y="2532715"/>
                </a:cubicBezTo>
                <a:cubicBezTo>
                  <a:pt x="5375198" y="2703363"/>
                  <a:pt x="5291238" y="2852407"/>
                  <a:pt x="5335082" y="3121714"/>
                </a:cubicBezTo>
                <a:cubicBezTo>
                  <a:pt x="5378926" y="3391021"/>
                  <a:pt x="5328997" y="3507443"/>
                  <a:pt x="5335082" y="3681262"/>
                </a:cubicBezTo>
                <a:cubicBezTo>
                  <a:pt x="5289288" y="4035499"/>
                  <a:pt x="5016312" y="4405771"/>
                  <a:pt x="4598812" y="4417532"/>
                </a:cubicBezTo>
                <a:cubicBezTo>
                  <a:pt x="4398880" y="4467042"/>
                  <a:pt x="4168798" y="4367373"/>
                  <a:pt x="3969769" y="4417532"/>
                </a:cubicBezTo>
                <a:cubicBezTo>
                  <a:pt x="3770740" y="4467691"/>
                  <a:pt x="3594464" y="4402156"/>
                  <a:pt x="3495229" y="4417532"/>
                </a:cubicBezTo>
                <a:cubicBezTo>
                  <a:pt x="3395994" y="4432908"/>
                  <a:pt x="3173514" y="4365641"/>
                  <a:pt x="2943437" y="4417532"/>
                </a:cubicBezTo>
                <a:cubicBezTo>
                  <a:pt x="2713360" y="4469423"/>
                  <a:pt x="2613846" y="4392510"/>
                  <a:pt x="2507521" y="4417532"/>
                </a:cubicBezTo>
                <a:cubicBezTo>
                  <a:pt x="2401196" y="4442554"/>
                  <a:pt x="2009779" y="4397486"/>
                  <a:pt x="1878479" y="4417532"/>
                </a:cubicBezTo>
                <a:cubicBezTo>
                  <a:pt x="1747179" y="4437578"/>
                  <a:pt x="1475763" y="4389656"/>
                  <a:pt x="1326687" y="4417532"/>
                </a:cubicBezTo>
                <a:cubicBezTo>
                  <a:pt x="1177611" y="4445408"/>
                  <a:pt x="937214" y="4411883"/>
                  <a:pt x="736270" y="4417532"/>
                </a:cubicBezTo>
                <a:cubicBezTo>
                  <a:pt x="352916" y="4467201"/>
                  <a:pt x="-23986" y="4185993"/>
                  <a:pt x="0" y="3681262"/>
                </a:cubicBezTo>
                <a:cubicBezTo>
                  <a:pt x="-65030" y="3504828"/>
                  <a:pt x="32781" y="3371541"/>
                  <a:pt x="0" y="3062814"/>
                </a:cubicBezTo>
                <a:cubicBezTo>
                  <a:pt x="-32781" y="2754087"/>
                  <a:pt x="17870" y="2644579"/>
                  <a:pt x="0" y="2444365"/>
                </a:cubicBezTo>
                <a:cubicBezTo>
                  <a:pt x="-17870" y="2244151"/>
                  <a:pt x="54477" y="2036598"/>
                  <a:pt x="0" y="1796467"/>
                </a:cubicBezTo>
                <a:cubicBezTo>
                  <a:pt x="-54477" y="1556336"/>
                  <a:pt x="100549" y="995161"/>
                  <a:pt x="0" y="736270"/>
                </a:cubicBezTo>
                <a:close/>
              </a:path>
              <a:path w="5335082" h="4417532" stroke="0" extrusionOk="0">
                <a:moveTo>
                  <a:pt x="0" y="736270"/>
                </a:moveTo>
                <a:cubicBezTo>
                  <a:pt x="-41090" y="304294"/>
                  <a:pt x="288243" y="15536"/>
                  <a:pt x="736270" y="0"/>
                </a:cubicBezTo>
                <a:cubicBezTo>
                  <a:pt x="952667" y="-9182"/>
                  <a:pt x="1110494" y="28863"/>
                  <a:pt x="1365313" y="0"/>
                </a:cubicBezTo>
                <a:cubicBezTo>
                  <a:pt x="1620132" y="-28863"/>
                  <a:pt x="1659275" y="19964"/>
                  <a:pt x="1878479" y="0"/>
                </a:cubicBezTo>
                <a:cubicBezTo>
                  <a:pt x="2097683" y="-19964"/>
                  <a:pt x="2128315" y="6357"/>
                  <a:pt x="2353020" y="0"/>
                </a:cubicBezTo>
                <a:cubicBezTo>
                  <a:pt x="2577725" y="-6357"/>
                  <a:pt x="2704513" y="3548"/>
                  <a:pt x="2943437" y="0"/>
                </a:cubicBezTo>
                <a:cubicBezTo>
                  <a:pt x="3182361" y="-3548"/>
                  <a:pt x="3226798" y="41993"/>
                  <a:pt x="3456603" y="0"/>
                </a:cubicBezTo>
                <a:cubicBezTo>
                  <a:pt x="3686408" y="-41993"/>
                  <a:pt x="3830240" y="12883"/>
                  <a:pt x="4085646" y="0"/>
                </a:cubicBezTo>
                <a:cubicBezTo>
                  <a:pt x="4341052" y="-12883"/>
                  <a:pt x="4364366" y="42889"/>
                  <a:pt x="4598812" y="0"/>
                </a:cubicBezTo>
                <a:cubicBezTo>
                  <a:pt x="4958893" y="77006"/>
                  <a:pt x="5273540" y="258259"/>
                  <a:pt x="5335082" y="736270"/>
                </a:cubicBezTo>
                <a:cubicBezTo>
                  <a:pt x="5360546" y="911486"/>
                  <a:pt x="5314678" y="1046189"/>
                  <a:pt x="5335082" y="1266369"/>
                </a:cubicBezTo>
                <a:cubicBezTo>
                  <a:pt x="5355486" y="1486549"/>
                  <a:pt x="5271076" y="1567546"/>
                  <a:pt x="5335082" y="1855367"/>
                </a:cubicBezTo>
                <a:cubicBezTo>
                  <a:pt x="5399088" y="2143188"/>
                  <a:pt x="5298252" y="2276949"/>
                  <a:pt x="5335082" y="2414915"/>
                </a:cubicBezTo>
                <a:cubicBezTo>
                  <a:pt x="5371912" y="2552881"/>
                  <a:pt x="5274345" y="2778379"/>
                  <a:pt x="5335082" y="3062814"/>
                </a:cubicBezTo>
                <a:cubicBezTo>
                  <a:pt x="5395819" y="3347249"/>
                  <a:pt x="5308854" y="3428811"/>
                  <a:pt x="5335082" y="3681262"/>
                </a:cubicBezTo>
                <a:cubicBezTo>
                  <a:pt x="5248422" y="4102124"/>
                  <a:pt x="4980042" y="4400006"/>
                  <a:pt x="4598812" y="4417532"/>
                </a:cubicBezTo>
                <a:cubicBezTo>
                  <a:pt x="4428865" y="4453560"/>
                  <a:pt x="4248062" y="4392882"/>
                  <a:pt x="4008395" y="4417532"/>
                </a:cubicBezTo>
                <a:cubicBezTo>
                  <a:pt x="3768728" y="4442182"/>
                  <a:pt x="3714623" y="4389326"/>
                  <a:pt x="3456603" y="4417532"/>
                </a:cubicBezTo>
                <a:cubicBezTo>
                  <a:pt x="3198583" y="4445738"/>
                  <a:pt x="3111084" y="4401988"/>
                  <a:pt x="3020688" y="4417532"/>
                </a:cubicBezTo>
                <a:cubicBezTo>
                  <a:pt x="2930292" y="4433076"/>
                  <a:pt x="2684895" y="4367381"/>
                  <a:pt x="2546147" y="4417532"/>
                </a:cubicBezTo>
                <a:cubicBezTo>
                  <a:pt x="2407399" y="4467683"/>
                  <a:pt x="2171925" y="4345064"/>
                  <a:pt x="1917104" y="4417532"/>
                </a:cubicBezTo>
                <a:cubicBezTo>
                  <a:pt x="1662283" y="4490000"/>
                  <a:pt x="1623337" y="4410879"/>
                  <a:pt x="1365313" y="4417532"/>
                </a:cubicBezTo>
                <a:cubicBezTo>
                  <a:pt x="1107289" y="4424185"/>
                  <a:pt x="1006194" y="4362947"/>
                  <a:pt x="736270" y="4417532"/>
                </a:cubicBezTo>
                <a:cubicBezTo>
                  <a:pt x="327891" y="4370380"/>
                  <a:pt x="67747" y="4102019"/>
                  <a:pt x="0" y="3681262"/>
                </a:cubicBezTo>
                <a:cubicBezTo>
                  <a:pt x="-16570" y="3392517"/>
                  <a:pt x="882" y="3344385"/>
                  <a:pt x="0" y="3092264"/>
                </a:cubicBezTo>
                <a:cubicBezTo>
                  <a:pt x="-882" y="2840143"/>
                  <a:pt x="24506" y="2683430"/>
                  <a:pt x="0" y="2503265"/>
                </a:cubicBezTo>
                <a:cubicBezTo>
                  <a:pt x="-24506" y="2323100"/>
                  <a:pt x="17595" y="2216940"/>
                  <a:pt x="0" y="1973167"/>
                </a:cubicBezTo>
                <a:cubicBezTo>
                  <a:pt x="-17595" y="1729394"/>
                  <a:pt x="65825" y="1638206"/>
                  <a:pt x="0" y="1354718"/>
                </a:cubicBezTo>
                <a:cubicBezTo>
                  <a:pt x="-65825" y="1071230"/>
                  <a:pt x="23187" y="964022"/>
                  <a:pt x="0" y="736270"/>
                </a:cubicBezTo>
                <a:close/>
              </a:path>
            </a:pathLst>
          </a:cu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i="1" u="sng">
                <a:solidFill>
                  <a:schemeClr val="tx1"/>
                </a:solidFill>
                <a:latin typeface="Comic Sans MS" panose="030F0702030302020204" pitchFamily="66" charset="0"/>
              </a:rPr>
              <a:t>Reasons why Windows is more popular in the market than Linux.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Market share and historical advantage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User-friendliness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Software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Hardware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Technical support and community</a:t>
            </a:r>
          </a:p>
          <a:p>
            <a:pPr marL="377100">
              <a:spcAft>
                <a:spcPts val="1600"/>
              </a:spcAft>
            </a:pP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1D4F87-F7F6-EDEC-66BC-3C6193A909F2}"/>
              </a:ext>
            </a:extLst>
          </p:cNvPr>
          <p:cNvSpPr/>
          <p:nvPr/>
        </p:nvSpPr>
        <p:spPr>
          <a:xfrm>
            <a:off x="6912671" y="11095232"/>
            <a:ext cx="4547809" cy="4417531"/>
          </a:xfrm>
          <a:custGeom>
            <a:avLst/>
            <a:gdLst>
              <a:gd name="connsiteX0" fmla="*/ 0 w 4547809"/>
              <a:gd name="connsiteY0" fmla="*/ 736270 h 4417531"/>
              <a:gd name="connsiteX1" fmla="*/ 736270 w 4547809"/>
              <a:gd name="connsiteY1" fmla="*/ 0 h 4417531"/>
              <a:gd name="connsiteX2" fmla="*/ 1218062 w 4547809"/>
              <a:gd name="connsiteY2" fmla="*/ 0 h 4417531"/>
              <a:gd name="connsiteX3" fmla="*/ 1638349 w 4547809"/>
              <a:gd name="connsiteY3" fmla="*/ 0 h 4417531"/>
              <a:gd name="connsiteX4" fmla="*/ 2181646 w 4547809"/>
              <a:gd name="connsiteY4" fmla="*/ 0 h 4417531"/>
              <a:gd name="connsiteX5" fmla="*/ 2632686 w 4547809"/>
              <a:gd name="connsiteY5" fmla="*/ 0 h 4417531"/>
              <a:gd name="connsiteX6" fmla="*/ 3052973 w 4547809"/>
              <a:gd name="connsiteY6" fmla="*/ 0 h 4417531"/>
              <a:gd name="connsiteX7" fmla="*/ 3811539 w 4547809"/>
              <a:gd name="connsiteY7" fmla="*/ 0 h 4417531"/>
              <a:gd name="connsiteX8" fmla="*/ 4547809 w 4547809"/>
              <a:gd name="connsiteY8" fmla="*/ 736270 h 4417531"/>
              <a:gd name="connsiteX9" fmla="*/ 4547809 w 4547809"/>
              <a:gd name="connsiteY9" fmla="*/ 1354718 h 4417531"/>
              <a:gd name="connsiteX10" fmla="*/ 4547809 w 4547809"/>
              <a:gd name="connsiteY10" fmla="*/ 1884816 h 4417531"/>
              <a:gd name="connsiteX11" fmla="*/ 4547809 w 4547809"/>
              <a:gd name="connsiteY11" fmla="*/ 2444365 h 4417531"/>
              <a:gd name="connsiteX12" fmla="*/ 4547809 w 4547809"/>
              <a:gd name="connsiteY12" fmla="*/ 3033363 h 4417531"/>
              <a:gd name="connsiteX13" fmla="*/ 4547809 w 4547809"/>
              <a:gd name="connsiteY13" fmla="*/ 3681261 h 4417531"/>
              <a:gd name="connsiteX14" fmla="*/ 3811539 w 4547809"/>
              <a:gd name="connsiteY14" fmla="*/ 4417531 h 4417531"/>
              <a:gd name="connsiteX15" fmla="*/ 3298994 w 4547809"/>
              <a:gd name="connsiteY15" fmla="*/ 4417531 h 4417531"/>
              <a:gd name="connsiteX16" fmla="*/ 2755697 w 4547809"/>
              <a:gd name="connsiteY16" fmla="*/ 4417531 h 4417531"/>
              <a:gd name="connsiteX17" fmla="*/ 2273905 w 4547809"/>
              <a:gd name="connsiteY17" fmla="*/ 4417531 h 4417531"/>
              <a:gd name="connsiteX18" fmla="*/ 1730607 w 4547809"/>
              <a:gd name="connsiteY18" fmla="*/ 4417531 h 4417531"/>
              <a:gd name="connsiteX19" fmla="*/ 1279568 w 4547809"/>
              <a:gd name="connsiteY19" fmla="*/ 4417531 h 4417531"/>
              <a:gd name="connsiteX20" fmla="*/ 736270 w 4547809"/>
              <a:gd name="connsiteY20" fmla="*/ 4417531 h 4417531"/>
              <a:gd name="connsiteX21" fmla="*/ 0 w 4547809"/>
              <a:gd name="connsiteY21" fmla="*/ 3681261 h 4417531"/>
              <a:gd name="connsiteX22" fmla="*/ 0 w 4547809"/>
              <a:gd name="connsiteY22" fmla="*/ 3062813 h 4417531"/>
              <a:gd name="connsiteX23" fmla="*/ 0 w 4547809"/>
              <a:gd name="connsiteY23" fmla="*/ 2414915 h 4417531"/>
              <a:gd name="connsiteX24" fmla="*/ 0 w 4547809"/>
              <a:gd name="connsiteY24" fmla="*/ 1855367 h 4417531"/>
              <a:gd name="connsiteX25" fmla="*/ 0 w 4547809"/>
              <a:gd name="connsiteY25" fmla="*/ 1325268 h 4417531"/>
              <a:gd name="connsiteX26" fmla="*/ 0 w 4547809"/>
              <a:gd name="connsiteY26" fmla="*/ 736270 h 4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47809" h="4417531" fill="none" extrusionOk="0">
                <a:moveTo>
                  <a:pt x="0" y="736270"/>
                </a:moveTo>
                <a:cubicBezTo>
                  <a:pt x="-1173" y="305289"/>
                  <a:pt x="370613" y="25813"/>
                  <a:pt x="736270" y="0"/>
                </a:cubicBezTo>
                <a:cubicBezTo>
                  <a:pt x="976833" y="-48201"/>
                  <a:pt x="1108522" y="3490"/>
                  <a:pt x="1218062" y="0"/>
                </a:cubicBezTo>
                <a:cubicBezTo>
                  <a:pt x="1327602" y="-3490"/>
                  <a:pt x="1436681" y="12121"/>
                  <a:pt x="1638349" y="0"/>
                </a:cubicBezTo>
                <a:cubicBezTo>
                  <a:pt x="1840017" y="-12121"/>
                  <a:pt x="1938306" y="1320"/>
                  <a:pt x="2181646" y="0"/>
                </a:cubicBezTo>
                <a:cubicBezTo>
                  <a:pt x="2424986" y="-1320"/>
                  <a:pt x="2440913" y="24944"/>
                  <a:pt x="2632686" y="0"/>
                </a:cubicBezTo>
                <a:cubicBezTo>
                  <a:pt x="2824459" y="-24944"/>
                  <a:pt x="2910713" y="33969"/>
                  <a:pt x="3052973" y="0"/>
                </a:cubicBezTo>
                <a:cubicBezTo>
                  <a:pt x="3195233" y="-33969"/>
                  <a:pt x="3463490" y="73517"/>
                  <a:pt x="3811539" y="0"/>
                </a:cubicBezTo>
                <a:cubicBezTo>
                  <a:pt x="4210034" y="30445"/>
                  <a:pt x="4633455" y="354204"/>
                  <a:pt x="4547809" y="736270"/>
                </a:cubicBezTo>
                <a:cubicBezTo>
                  <a:pt x="4590841" y="1006185"/>
                  <a:pt x="4540871" y="1178299"/>
                  <a:pt x="4547809" y="1354718"/>
                </a:cubicBezTo>
                <a:cubicBezTo>
                  <a:pt x="4554747" y="1531137"/>
                  <a:pt x="4507820" y="1690093"/>
                  <a:pt x="4547809" y="1884816"/>
                </a:cubicBezTo>
                <a:cubicBezTo>
                  <a:pt x="4587798" y="2079539"/>
                  <a:pt x="4546492" y="2212962"/>
                  <a:pt x="4547809" y="2444365"/>
                </a:cubicBezTo>
                <a:cubicBezTo>
                  <a:pt x="4549126" y="2675768"/>
                  <a:pt x="4541732" y="2844470"/>
                  <a:pt x="4547809" y="3033363"/>
                </a:cubicBezTo>
                <a:cubicBezTo>
                  <a:pt x="4553886" y="3222256"/>
                  <a:pt x="4532173" y="3517249"/>
                  <a:pt x="4547809" y="3681261"/>
                </a:cubicBezTo>
                <a:cubicBezTo>
                  <a:pt x="4556468" y="4110148"/>
                  <a:pt x="4273621" y="4443327"/>
                  <a:pt x="3811539" y="4417531"/>
                </a:cubicBezTo>
                <a:cubicBezTo>
                  <a:pt x="3642343" y="4472000"/>
                  <a:pt x="3433893" y="4375582"/>
                  <a:pt x="3298994" y="4417531"/>
                </a:cubicBezTo>
                <a:cubicBezTo>
                  <a:pt x="3164096" y="4459480"/>
                  <a:pt x="3021955" y="4363769"/>
                  <a:pt x="2755697" y="4417531"/>
                </a:cubicBezTo>
                <a:cubicBezTo>
                  <a:pt x="2489439" y="4471293"/>
                  <a:pt x="2411658" y="4382412"/>
                  <a:pt x="2273905" y="4417531"/>
                </a:cubicBezTo>
                <a:cubicBezTo>
                  <a:pt x="2136152" y="4452650"/>
                  <a:pt x="1990600" y="4368116"/>
                  <a:pt x="1730607" y="4417531"/>
                </a:cubicBezTo>
                <a:cubicBezTo>
                  <a:pt x="1470614" y="4466946"/>
                  <a:pt x="1444539" y="4397937"/>
                  <a:pt x="1279568" y="4417531"/>
                </a:cubicBezTo>
                <a:cubicBezTo>
                  <a:pt x="1114597" y="4437125"/>
                  <a:pt x="977006" y="4382948"/>
                  <a:pt x="736270" y="4417531"/>
                </a:cubicBezTo>
                <a:cubicBezTo>
                  <a:pt x="340558" y="4421277"/>
                  <a:pt x="-49712" y="3989240"/>
                  <a:pt x="0" y="3681261"/>
                </a:cubicBezTo>
                <a:cubicBezTo>
                  <a:pt x="-63984" y="3429254"/>
                  <a:pt x="28421" y="3355621"/>
                  <a:pt x="0" y="3062813"/>
                </a:cubicBezTo>
                <a:cubicBezTo>
                  <a:pt x="-28421" y="2770005"/>
                  <a:pt x="48870" y="2718695"/>
                  <a:pt x="0" y="2414915"/>
                </a:cubicBezTo>
                <a:cubicBezTo>
                  <a:pt x="-48870" y="2111135"/>
                  <a:pt x="16744" y="2019659"/>
                  <a:pt x="0" y="1855367"/>
                </a:cubicBezTo>
                <a:cubicBezTo>
                  <a:pt x="-16744" y="1691075"/>
                  <a:pt x="36979" y="1444308"/>
                  <a:pt x="0" y="1325268"/>
                </a:cubicBezTo>
                <a:cubicBezTo>
                  <a:pt x="-36979" y="1206228"/>
                  <a:pt x="26011" y="942203"/>
                  <a:pt x="0" y="736270"/>
                </a:cubicBezTo>
                <a:close/>
              </a:path>
              <a:path w="4547809" h="4417531" stroke="0" extrusionOk="0">
                <a:moveTo>
                  <a:pt x="0" y="736270"/>
                </a:moveTo>
                <a:cubicBezTo>
                  <a:pt x="-41090" y="304294"/>
                  <a:pt x="288243" y="15536"/>
                  <a:pt x="736270" y="0"/>
                </a:cubicBezTo>
                <a:cubicBezTo>
                  <a:pt x="907258" y="-62219"/>
                  <a:pt x="1115560" y="41513"/>
                  <a:pt x="1310320" y="0"/>
                </a:cubicBezTo>
                <a:cubicBezTo>
                  <a:pt x="1505080" y="-41513"/>
                  <a:pt x="1589000" y="21780"/>
                  <a:pt x="1792112" y="0"/>
                </a:cubicBezTo>
                <a:cubicBezTo>
                  <a:pt x="1995224" y="-21780"/>
                  <a:pt x="2017718" y="35494"/>
                  <a:pt x="2243152" y="0"/>
                </a:cubicBezTo>
                <a:cubicBezTo>
                  <a:pt x="2468586" y="-35494"/>
                  <a:pt x="2675758" y="29802"/>
                  <a:pt x="2786449" y="0"/>
                </a:cubicBezTo>
                <a:cubicBezTo>
                  <a:pt x="2897140" y="-29802"/>
                  <a:pt x="3097732" y="54673"/>
                  <a:pt x="3268241" y="0"/>
                </a:cubicBezTo>
                <a:cubicBezTo>
                  <a:pt x="3438750" y="-54673"/>
                  <a:pt x="3558778" y="63576"/>
                  <a:pt x="3811539" y="0"/>
                </a:cubicBezTo>
                <a:cubicBezTo>
                  <a:pt x="4214176" y="-38091"/>
                  <a:pt x="4533466" y="349572"/>
                  <a:pt x="4547809" y="736270"/>
                </a:cubicBezTo>
                <a:cubicBezTo>
                  <a:pt x="4564524" y="866349"/>
                  <a:pt x="4502394" y="1038529"/>
                  <a:pt x="4547809" y="1266368"/>
                </a:cubicBezTo>
                <a:cubicBezTo>
                  <a:pt x="4593224" y="1494207"/>
                  <a:pt x="4513827" y="1712143"/>
                  <a:pt x="4547809" y="1855367"/>
                </a:cubicBezTo>
                <a:cubicBezTo>
                  <a:pt x="4581791" y="1998591"/>
                  <a:pt x="4483803" y="2156544"/>
                  <a:pt x="4547809" y="2444365"/>
                </a:cubicBezTo>
                <a:cubicBezTo>
                  <a:pt x="4611815" y="2732186"/>
                  <a:pt x="4510979" y="2865947"/>
                  <a:pt x="4547809" y="3003913"/>
                </a:cubicBezTo>
                <a:cubicBezTo>
                  <a:pt x="4584639" y="3141879"/>
                  <a:pt x="4513627" y="3420017"/>
                  <a:pt x="4547809" y="3681261"/>
                </a:cubicBezTo>
                <a:cubicBezTo>
                  <a:pt x="4561111" y="4071378"/>
                  <a:pt x="4163925" y="4396561"/>
                  <a:pt x="3811539" y="4417531"/>
                </a:cubicBezTo>
                <a:cubicBezTo>
                  <a:pt x="3673159" y="4452467"/>
                  <a:pt x="3510734" y="4376699"/>
                  <a:pt x="3298994" y="4417531"/>
                </a:cubicBezTo>
                <a:cubicBezTo>
                  <a:pt x="3087254" y="4458363"/>
                  <a:pt x="2857997" y="4403525"/>
                  <a:pt x="2724944" y="4417531"/>
                </a:cubicBezTo>
                <a:cubicBezTo>
                  <a:pt x="2591891" y="4431537"/>
                  <a:pt x="2338680" y="4361306"/>
                  <a:pt x="2212399" y="4417531"/>
                </a:cubicBezTo>
                <a:cubicBezTo>
                  <a:pt x="2086119" y="4473756"/>
                  <a:pt x="1881074" y="4405357"/>
                  <a:pt x="1792112" y="4417531"/>
                </a:cubicBezTo>
                <a:cubicBezTo>
                  <a:pt x="1703150" y="4429705"/>
                  <a:pt x="1452539" y="4412909"/>
                  <a:pt x="1341073" y="4417531"/>
                </a:cubicBezTo>
                <a:cubicBezTo>
                  <a:pt x="1229607" y="4422153"/>
                  <a:pt x="986788" y="4406831"/>
                  <a:pt x="736270" y="4417531"/>
                </a:cubicBezTo>
                <a:cubicBezTo>
                  <a:pt x="338642" y="4415626"/>
                  <a:pt x="3868" y="4124618"/>
                  <a:pt x="0" y="3681261"/>
                </a:cubicBezTo>
                <a:cubicBezTo>
                  <a:pt x="-8939" y="3483434"/>
                  <a:pt x="26416" y="3391866"/>
                  <a:pt x="0" y="3151163"/>
                </a:cubicBezTo>
                <a:cubicBezTo>
                  <a:pt x="-26416" y="2910460"/>
                  <a:pt x="37461" y="2872532"/>
                  <a:pt x="0" y="2650514"/>
                </a:cubicBezTo>
                <a:cubicBezTo>
                  <a:pt x="-37461" y="2428496"/>
                  <a:pt x="19496" y="2287839"/>
                  <a:pt x="0" y="2149866"/>
                </a:cubicBezTo>
                <a:cubicBezTo>
                  <a:pt x="-19496" y="2011893"/>
                  <a:pt x="24506" y="1741032"/>
                  <a:pt x="0" y="1560867"/>
                </a:cubicBezTo>
                <a:cubicBezTo>
                  <a:pt x="-24506" y="1380702"/>
                  <a:pt x="17537" y="1122686"/>
                  <a:pt x="0" y="736270"/>
                </a:cubicBezTo>
                <a:close/>
              </a:path>
            </a:pathLst>
          </a:custGeom>
          <a:solidFill>
            <a:srgbClr val="F5DBE4">
              <a:alpha val="55000"/>
            </a:srgbClr>
          </a:solidFill>
          <a:ln w="28575">
            <a:solidFill>
              <a:srgbClr val="C53A6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b="1" i="1" u="sng">
                <a:solidFill>
                  <a:schemeClr val="tx1"/>
                </a:solidFill>
                <a:latin typeface="Comic Sans MS" panose="030F0702030302020204" pitchFamily="66" charset="0"/>
              </a:rPr>
              <a:t>HOW TO PROVE?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Software and application support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Game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Hardware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File format compatibility</a:t>
            </a:r>
          </a:p>
          <a:p>
            <a:pPr indent="-342900">
              <a:spcAft>
                <a:spcPts val="1600"/>
              </a:spcAft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User surveys and feedback</a:t>
            </a:r>
          </a:p>
          <a:p>
            <a:pPr marL="377100">
              <a:spcAft>
                <a:spcPts val="1600"/>
              </a:spcAft>
            </a:pP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1D97AE-AF19-BE88-F5C3-29562C5A9A8C}"/>
              </a:ext>
            </a:extLst>
          </p:cNvPr>
          <p:cNvSpPr/>
          <p:nvPr/>
        </p:nvSpPr>
        <p:spPr>
          <a:xfrm>
            <a:off x="2304434" y="532040"/>
            <a:ext cx="7583127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Open Source &amp; Closed Source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289907-6675-3CC2-AB0D-F51E3D616B7E}"/>
              </a:ext>
            </a:extLst>
          </p:cNvPr>
          <p:cNvCxnSpPr>
            <a:cxnSpLocks/>
          </p:cNvCxnSpPr>
          <p:nvPr/>
        </p:nvCxnSpPr>
        <p:spPr>
          <a:xfrm>
            <a:off x="2376656" y="1398380"/>
            <a:ext cx="7438684" cy="0"/>
          </a:xfrm>
          <a:prstGeom prst="line">
            <a:avLst/>
          </a:prstGeom>
          <a:ln w="57150">
            <a:solidFill>
              <a:srgbClr val="BD034A">
                <a:alpha val="67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94DDFE-1FBA-7FE8-1A8E-4E8ED721D59A}"/>
              </a:ext>
            </a:extLst>
          </p:cNvPr>
          <p:cNvSpPr/>
          <p:nvPr/>
        </p:nvSpPr>
        <p:spPr>
          <a:xfrm>
            <a:off x="-12813616" y="536856"/>
            <a:ext cx="6917175" cy="57519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6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Market Compatibility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576631-9089-1AB8-2F62-D775EE962DCD}"/>
              </a:ext>
            </a:extLst>
          </p:cNvPr>
          <p:cNvGrpSpPr/>
          <p:nvPr/>
        </p:nvGrpSpPr>
        <p:grpSpPr>
          <a:xfrm>
            <a:off x="939235" y="1684710"/>
            <a:ext cx="4672999" cy="4799979"/>
            <a:chOff x="939235" y="1684710"/>
            <a:chExt cx="4672999" cy="479997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C0AD92-ED07-D346-FF01-BCCAF4E9A35D}"/>
                </a:ext>
              </a:extLst>
            </p:cNvPr>
            <p:cNvSpPr/>
            <p:nvPr/>
          </p:nvSpPr>
          <p:spPr>
            <a:xfrm>
              <a:off x="939235" y="1684710"/>
              <a:ext cx="4672999" cy="4799979"/>
            </a:xfrm>
            <a:prstGeom prst="roundRect">
              <a:avLst/>
            </a:prstGeom>
            <a:solidFill>
              <a:srgbClr val="F5DBE4">
                <a:alpha val="55000"/>
              </a:srgbClr>
            </a:solidFill>
            <a:ln w="28575">
              <a:solidFill>
                <a:srgbClr val="C53A6A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05888"/>
                        <a:gd name="connsiteY0" fmla="*/ 757820 h 4546831"/>
                        <a:gd name="connsiteX1" fmla="*/ 757820 w 4605888"/>
                        <a:gd name="connsiteY1" fmla="*/ 0 h 4546831"/>
                        <a:gd name="connsiteX2" fmla="*/ 1272861 w 4605888"/>
                        <a:gd name="connsiteY2" fmla="*/ 0 h 4546831"/>
                        <a:gd name="connsiteX3" fmla="*/ 1726098 w 4605888"/>
                        <a:gd name="connsiteY3" fmla="*/ 0 h 4546831"/>
                        <a:gd name="connsiteX4" fmla="*/ 2148432 w 4605888"/>
                        <a:gd name="connsiteY4" fmla="*/ 0 h 4546831"/>
                        <a:gd name="connsiteX5" fmla="*/ 2601668 w 4605888"/>
                        <a:gd name="connsiteY5" fmla="*/ 0 h 4546831"/>
                        <a:gd name="connsiteX6" fmla="*/ 3147612 w 4605888"/>
                        <a:gd name="connsiteY6" fmla="*/ 0 h 4546831"/>
                        <a:gd name="connsiteX7" fmla="*/ 3848068 w 4605888"/>
                        <a:gd name="connsiteY7" fmla="*/ 0 h 4546831"/>
                        <a:gd name="connsiteX8" fmla="*/ 4605888 w 4605888"/>
                        <a:gd name="connsiteY8" fmla="*/ 757820 h 4546831"/>
                        <a:gd name="connsiteX9" fmla="*/ 4605888 w 4605888"/>
                        <a:gd name="connsiteY9" fmla="*/ 1263019 h 4546831"/>
                        <a:gd name="connsiteX10" fmla="*/ 4605888 w 4605888"/>
                        <a:gd name="connsiteY10" fmla="*/ 1768217 h 4546831"/>
                        <a:gd name="connsiteX11" fmla="*/ 4605888 w 4605888"/>
                        <a:gd name="connsiteY11" fmla="*/ 2212792 h 4546831"/>
                        <a:gd name="connsiteX12" fmla="*/ 4605888 w 4605888"/>
                        <a:gd name="connsiteY12" fmla="*/ 2778614 h 4546831"/>
                        <a:gd name="connsiteX13" fmla="*/ 4605888 w 4605888"/>
                        <a:gd name="connsiteY13" fmla="*/ 3283813 h 4546831"/>
                        <a:gd name="connsiteX14" fmla="*/ 4605888 w 4605888"/>
                        <a:gd name="connsiteY14" fmla="*/ 3789011 h 4546831"/>
                        <a:gd name="connsiteX15" fmla="*/ 3848068 w 4605888"/>
                        <a:gd name="connsiteY15" fmla="*/ 4546831 h 4546831"/>
                        <a:gd name="connsiteX16" fmla="*/ 3271222 w 4605888"/>
                        <a:gd name="connsiteY16" fmla="*/ 4546831 h 4546831"/>
                        <a:gd name="connsiteX17" fmla="*/ 2817985 w 4605888"/>
                        <a:gd name="connsiteY17" fmla="*/ 4546831 h 4546831"/>
                        <a:gd name="connsiteX18" fmla="*/ 2302944 w 4605888"/>
                        <a:gd name="connsiteY18" fmla="*/ 4546831 h 4546831"/>
                        <a:gd name="connsiteX19" fmla="*/ 1880610 w 4605888"/>
                        <a:gd name="connsiteY19" fmla="*/ 4546831 h 4546831"/>
                        <a:gd name="connsiteX20" fmla="*/ 1303764 w 4605888"/>
                        <a:gd name="connsiteY20" fmla="*/ 4546831 h 4546831"/>
                        <a:gd name="connsiteX21" fmla="*/ 757820 w 4605888"/>
                        <a:gd name="connsiteY21" fmla="*/ 4546831 h 4546831"/>
                        <a:gd name="connsiteX22" fmla="*/ 0 w 4605888"/>
                        <a:gd name="connsiteY22" fmla="*/ 3789011 h 4546831"/>
                        <a:gd name="connsiteX23" fmla="*/ 0 w 4605888"/>
                        <a:gd name="connsiteY23" fmla="*/ 3283813 h 4546831"/>
                        <a:gd name="connsiteX24" fmla="*/ 0 w 4605888"/>
                        <a:gd name="connsiteY24" fmla="*/ 2778614 h 4546831"/>
                        <a:gd name="connsiteX25" fmla="*/ 0 w 4605888"/>
                        <a:gd name="connsiteY25" fmla="*/ 2243104 h 4546831"/>
                        <a:gd name="connsiteX26" fmla="*/ 0 w 4605888"/>
                        <a:gd name="connsiteY26" fmla="*/ 1677281 h 4546831"/>
                        <a:gd name="connsiteX27" fmla="*/ 0 w 4605888"/>
                        <a:gd name="connsiteY27" fmla="*/ 757820 h 4546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4605888" h="4546831" fill="none" extrusionOk="0">
                          <a:moveTo>
                            <a:pt x="0" y="757820"/>
                          </a:moveTo>
                          <a:cubicBezTo>
                            <a:pt x="-14116" y="383297"/>
                            <a:pt x="304093" y="-110836"/>
                            <a:pt x="757820" y="0"/>
                          </a:cubicBezTo>
                          <a:cubicBezTo>
                            <a:pt x="950503" y="-30936"/>
                            <a:pt x="1147001" y="49972"/>
                            <a:pt x="1272861" y="0"/>
                          </a:cubicBezTo>
                          <a:cubicBezTo>
                            <a:pt x="1398721" y="-49972"/>
                            <a:pt x="1550269" y="25299"/>
                            <a:pt x="1726098" y="0"/>
                          </a:cubicBezTo>
                          <a:cubicBezTo>
                            <a:pt x="1901927" y="-25299"/>
                            <a:pt x="2050333" y="47164"/>
                            <a:pt x="2148432" y="0"/>
                          </a:cubicBezTo>
                          <a:cubicBezTo>
                            <a:pt x="2246531" y="-47164"/>
                            <a:pt x="2401395" y="47408"/>
                            <a:pt x="2601668" y="0"/>
                          </a:cubicBezTo>
                          <a:cubicBezTo>
                            <a:pt x="2801941" y="-47408"/>
                            <a:pt x="2990149" y="44878"/>
                            <a:pt x="3147612" y="0"/>
                          </a:cubicBezTo>
                          <a:cubicBezTo>
                            <a:pt x="3305075" y="-44878"/>
                            <a:pt x="3513721" y="12880"/>
                            <a:pt x="3848068" y="0"/>
                          </a:cubicBezTo>
                          <a:cubicBezTo>
                            <a:pt x="4361906" y="3030"/>
                            <a:pt x="4648352" y="383288"/>
                            <a:pt x="4605888" y="757820"/>
                          </a:cubicBezTo>
                          <a:cubicBezTo>
                            <a:pt x="4645211" y="867017"/>
                            <a:pt x="4600989" y="1020514"/>
                            <a:pt x="4605888" y="1263019"/>
                          </a:cubicBezTo>
                          <a:cubicBezTo>
                            <a:pt x="4610787" y="1505524"/>
                            <a:pt x="4583672" y="1590745"/>
                            <a:pt x="4605888" y="1768217"/>
                          </a:cubicBezTo>
                          <a:cubicBezTo>
                            <a:pt x="4628104" y="1945689"/>
                            <a:pt x="4565448" y="2080859"/>
                            <a:pt x="4605888" y="2212792"/>
                          </a:cubicBezTo>
                          <a:cubicBezTo>
                            <a:pt x="4646328" y="2344725"/>
                            <a:pt x="4573178" y="2563248"/>
                            <a:pt x="4605888" y="2778614"/>
                          </a:cubicBezTo>
                          <a:cubicBezTo>
                            <a:pt x="4638598" y="2993980"/>
                            <a:pt x="4573236" y="3167667"/>
                            <a:pt x="4605888" y="3283813"/>
                          </a:cubicBezTo>
                          <a:cubicBezTo>
                            <a:pt x="4638540" y="3399959"/>
                            <a:pt x="4547301" y="3589249"/>
                            <a:pt x="4605888" y="3789011"/>
                          </a:cubicBezTo>
                          <a:cubicBezTo>
                            <a:pt x="4561013" y="4156200"/>
                            <a:pt x="4351216" y="4455275"/>
                            <a:pt x="3848068" y="4546831"/>
                          </a:cubicBezTo>
                          <a:cubicBezTo>
                            <a:pt x="3674190" y="4560686"/>
                            <a:pt x="3503846" y="4532364"/>
                            <a:pt x="3271222" y="4546831"/>
                          </a:cubicBezTo>
                          <a:cubicBezTo>
                            <a:pt x="3038598" y="4561298"/>
                            <a:pt x="3009275" y="4503110"/>
                            <a:pt x="2817985" y="4546831"/>
                          </a:cubicBezTo>
                          <a:cubicBezTo>
                            <a:pt x="2626695" y="4590552"/>
                            <a:pt x="2409615" y="4505839"/>
                            <a:pt x="2302944" y="4546831"/>
                          </a:cubicBezTo>
                          <a:cubicBezTo>
                            <a:pt x="2196273" y="4587823"/>
                            <a:pt x="2081585" y="4514332"/>
                            <a:pt x="1880610" y="4546831"/>
                          </a:cubicBezTo>
                          <a:cubicBezTo>
                            <a:pt x="1679635" y="4579330"/>
                            <a:pt x="1430220" y="4522815"/>
                            <a:pt x="1303764" y="4546831"/>
                          </a:cubicBezTo>
                          <a:cubicBezTo>
                            <a:pt x="1177308" y="4570847"/>
                            <a:pt x="897545" y="4509706"/>
                            <a:pt x="757820" y="4546831"/>
                          </a:cubicBezTo>
                          <a:cubicBezTo>
                            <a:pt x="366331" y="4442149"/>
                            <a:pt x="11497" y="4164358"/>
                            <a:pt x="0" y="3789011"/>
                          </a:cubicBezTo>
                          <a:cubicBezTo>
                            <a:pt x="-56288" y="3555688"/>
                            <a:pt x="11112" y="3437989"/>
                            <a:pt x="0" y="3283813"/>
                          </a:cubicBezTo>
                          <a:cubicBezTo>
                            <a:pt x="-11112" y="3129637"/>
                            <a:pt x="55779" y="2950826"/>
                            <a:pt x="0" y="2778614"/>
                          </a:cubicBezTo>
                          <a:cubicBezTo>
                            <a:pt x="-55779" y="2606402"/>
                            <a:pt x="17392" y="2474888"/>
                            <a:pt x="0" y="2243104"/>
                          </a:cubicBezTo>
                          <a:cubicBezTo>
                            <a:pt x="-17392" y="2011320"/>
                            <a:pt x="62427" y="1816064"/>
                            <a:pt x="0" y="1677281"/>
                          </a:cubicBezTo>
                          <a:cubicBezTo>
                            <a:pt x="-62427" y="1538498"/>
                            <a:pt x="91701" y="1186109"/>
                            <a:pt x="0" y="757820"/>
                          </a:cubicBezTo>
                          <a:close/>
                        </a:path>
                        <a:path w="4605888" h="4546831" stroke="0" extrusionOk="0">
                          <a:moveTo>
                            <a:pt x="0" y="757820"/>
                          </a:moveTo>
                          <a:cubicBezTo>
                            <a:pt x="-90300" y="283589"/>
                            <a:pt x="259242" y="30043"/>
                            <a:pt x="757820" y="0"/>
                          </a:cubicBezTo>
                          <a:cubicBezTo>
                            <a:pt x="985400" y="-8763"/>
                            <a:pt x="1175090" y="46332"/>
                            <a:pt x="1334666" y="0"/>
                          </a:cubicBezTo>
                          <a:cubicBezTo>
                            <a:pt x="1494242" y="-46332"/>
                            <a:pt x="1634287" y="15932"/>
                            <a:pt x="1818805" y="0"/>
                          </a:cubicBezTo>
                          <a:cubicBezTo>
                            <a:pt x="2003323" y="-15932"/>
                            <a:pt x="2129413" y="27149"/>
                            <a:pt x="2272042" y="0"/>
                          </a:cubicBezTo>
                          <a:cubicBezTo>
                            <a:pt x="2414671" y="-27149"/>
                            <a:pt x="2574721" y="61195"/>
                            <a:pt x="2817985" y="0"/>
                          </a:cubicBezTo>
                          <a:cubicBezTo>
                            <a:pt x="3061249" y="-61195"/>
                            <a:pt x="3103384" y="24748"/>
                            <a:pt x="3302124" y="0"/>
                          </a:cubicBezTo>
                          <a:cubicBezTo>
                            <a:pt x="3500864" y="-24748"/>
                            <a:pt x="3697063" y="25424"/>
                            <a:pt x="3848068" y="0"/>
                          </a:cubicBezTo>
                          <a:cubicBezTo>
                            <a:pt x="4255133" y="-109357"/>
                            <a:pt x="4557087" y="407108"/>
                            <a:pt x="4605888" y="757820"/>
                          </a:cubicBezTo>
                          <a:cubicBezTo>
                            <a:pt x="4647051" y="929067"/>
                            <a:pt x="4568479" y="1104139"/>
                            <a:pt x="4605888" y="1202395"/>
                          </a:cubicBezTo>
                          <a:cubicBezTo>
                            <a:pt x="4643297" y="1300652"/>
                            <a:pt x="4594399" y="1466669"/>
                            <a:pt x="4605888" y="1707593"/>
                          </a:cubicBezTo>
                          <a:cubicBezTo>
                            <a:pt x="4617377" y="1948517"/>
                            <a:pt x="4551372" y="1986903"/>
                            <a:pt x="4605888" y="2212792"/>
                          </a:cubicBezTo>
                          <a:cubicBezTo>
                            <a:pt x="4660404" y="2438681"/>
                            <a:pt x="4571186" y="2572010"/>
                            <a:pt x="4605888" y="2687678"/>
                          </a:cubicBezTo>
                          <a:cubicBezTo>
                            <a:pt x="4640590" y="2803346"/>
                            <a:pt x="4601372" y="3030848"/>
                            <a:pt x="4605888" y="3253501"/>
                          </a:cubicBezTo>
                          <a:cubicBezTo>
                            <a:pt x="4610404" y="3476154"/>
                            <a:pt x="4586313" y="3528191"/>
                            <a:pt x="4605888" y="3789011"/>
                          </a:cubicBezTo>
                          <a:cubicBezTo>
                            <a:pt x="4511495" y="4223043"/>
                            <a:pt x="4164536" y="4476408"/>
                            <a:pt x="3848068" y="4546831"/>
                          </a:cubicBezTo>
                          <a:cubicBezTo>
                            <a:pt x="3636136" y="4555034"/>
                            <a:pt x="3416514" y="4514374"/>
                            <a:pt x="3302124" y="4546831"/>
                          </a:cubicBezTo>
                          <a:cubicBezTo>
                            <a:pt x="3187734" y="4579288"/>
                            <a:pt x="2909464" y="4491563"/>
                            <a:pt x="2787083" y="4546831"/>
                          </a:cubicBezTo>
                          <a:cubicBezTo>
                            <a:pt x="2664702" y="4602099"/>
                            <a:pt x="2572785" y="4530765"/>
                            <a:pt x="2364749" y="4546831"/>
                          </a:cubicBezTo>
                          <a:cubicBezTo>
                            <a:pt x="2156713" y="4562897"/>
                            <a:pt x="2098572" y="4522904"/>
                            <a:pt x="1911513" y="4546831"/>
                          </a:cubicBezTo>
                          <a:cubicBezTo>
                            <a:pt x="1724454" y="4570758"/>
                            <a:pt x="1613442" y="4508465"/>
                            <a:pt x="1334666" y="4546831"/>
                          </a:cubicBezTo>
                          <a:cubicBezTo>
                            <a:pt x="1055890" y="4585197"/>
                            <a:pt x="994954" y="4536247"/>
                            <a:pt x="757820" y="4546831"/>
                          </a:cubicBezTo>
                          <a:cubicBezTo>
                            <a:pt x="395432" y="4657997"/>
                            <a:pt x="-97504" y="4258961"/>
                            <a:pt x="0" y="3789011"/>
                          </a:cubicBezTo>
                          <a:cubicBezTo>
                            <a:pt x="-26291" y="3622339"/>
                            <a:pt x="24533" y="3469323"/>
                            <a:pt x="0" y="3253501"/>
                          </a:cubicBezTo>
                          <a:cubicBezTo>
                            <a:pt x="-24533" y="3037679"/>
                            <a:pt x="4809" y="2963335"/>
                            <a:pt x="0" y="2839238"/>
                          </a:cubicBezTo>
                          <a:cubicBezTo>
                            <a:pt x="-4809" y="2715141"/>
                            <a:pt x="19142" y="2477553"/>
                            <a:pt x="0" y="2334039"/>
                          </a:cubicBezTo>
                          <a:cubicBezTo>
                            <a:pt x="-19142" y="2190525"/>
                            <a:pt x="431" y="2045567"/>
                            <a:pt x="0" y="1889465"/>
                          </a:cubicBezTo>
                          <a:cubicBezTo>
                            <a:pt x="-431" y="1733363"/>
                            <a:pt x="41652" y="1589655"/>
                            <a:pt x="0" y="1353954"/>
                          </a:cubicBezTo>
                          <a:cubicBezTo>
                            <a:pt x="-41652" y="1118253"/>
                            <a:pt x="24079" y="917779"/>
                            <a:pt x="0" y="75782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Aft>
                  <a:spcPts val="400"/>
                </a:spcAft>
              </a:pPr>
              <a:r>
                <a:rPr lang="en-US" sz="1500" b="1" u="sng">
                  <a:solidFill>
                    <a:schemeClr val="tx1"/>
                  </a:solidFill>
                  <a:latin typeface="Comic Sans MS" panose="030F0702030302020204" pitchFamily="66" charset="0"/>
                </a:rPr>
                <a:t>Advantages</a:t>
              </a:r>
            </a:p>
            <a:p>
              <a:pPr marL="285750"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500">
                  <a:solidFill>
                    <a:schemeClr val="tx1"/>
                  </a:solidFill>
                  <a:latin typeface="Comic Sans MS" panose="030F0702030302020204" pitchFamily="66" charset="0"/>
                </a:rPr>
                <a:t>Cost		  • Communtity</a:t>
              </a:r>
            </a:p>
            <a:p>
              <a:pPr marL="285750"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500">
                  <a:solidFill>
                    <a:schemeClr val="tx1"/>
                  </a:solidFill>
                  <a:latin typeface="Comic Sans MS" panose="030F0702030302020204" pitchFamily="66" charset="0"/>
                </a:rPr>
                <a:t>Customization	  • Transparency</a:t>
              </a:r>
            </a:p>
            <a:p>
              <a:pPr>
                <a:lnSpc>
                  <a:spcPct val="150000"/>
                </a:lnSpc>
                <a:spcAft>
                  <a:spcPts val="400"/>
                </a:spcAft>
              </a:pPr>
              <a:endParaRPr lang="en-US" sz="1500" b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150000"/>
                </a:lnSpc>
                <a:spcAft>
                  <a:spcPts val="400"/>
                </a:spcAft>
              </a:pPr>
              <a:r>
                <a:rPr lang="en-US" sz="1500" b="1" u="sng">
                  <a:solidFill>
                    <a:schemeClr val="tx1"/>
                  </a:solidFill>
                  <a:latin typeface="Comic Sans MS" panose="030F0702030302020204" pitchFamily="66" charset="0"/>
                </a:rPr>
                <a:t>Disadvantages</a:t>
              </a:r>
            </a:p>
            <a:p>
              <a:pPr marL="285750"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500">
                  <a:solidFill>
                    <a:schemeClr val="tx1"/>
                  </a:solidFill>
                  <a:latin typeface="Comic Sans MS" panose="030F0702030302020204" pitchFamily="66" charset="0"/>
                </a:rPr>
                <a:t>Limited technical support</a:t>
              </a:r>
            </a:p>
            <a:p>
              <a:pPr marL="285750"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500">
                  <a:solidFill>
                    <a:schemeClr val="tx1"/>
                  </a:solidFill>
                  <a:latin typeface="Comic Sans MS" panose="030F0702030302020204" pitchFamily="66" charset="0"/>
                </a:rPr>
                <a:t>Complexity</a:t>
              </a:r>
            </a:p>
            <a:p>
              <a:pPr marL="285750"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500">
                  <a:solidFill>
                    <a:schemeClr val="tx1"/>
                  </a:solidFill>
                  <a:latin typeface="Comic Sans MS" panose="030F0702030302020204" pitchFamily="66" charset="0"/>
                </a:rPr>
                <a:t>Lack of Features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E35463-9F25-34A8-1549-C9302C0BC1AA}"/>
                </a:ext>
              </a:extLst>
            </p:cNvPr>
            <p:cNvSpPr/>
            <p:nvPr/>
          </p:nvSpPr>
          <p:spPr>
            <a:xfrm>
              <a:off x="1730019" y="1864092"/>
              <a:ext cx="3091430" cy="41771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MY" sz="2800" b="1" u="sng">
                  <a:solidFill>
                    <a:schemeClr val="tx1"/>
                  </a:solidFill>
                  <a:latin typeface="Agency FB" panose="020B0503020202020204" pitchFamily="34" charset="0"/>
                </a:rPr>
                <a:t>Linux(Open Source)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7FAE69-A619-BB81-10B9-5F1B16716C60}"/>
              </a:ext>
            </a:extLst>
          </p:cNvPr>
          <p:cNvGrpSpPr/>
          <p:nvPr/>
        </p:nvGrpSpPr>
        <p:grpSpPr>
          <a:xfrm>
            <a:off x="6436752" y="1684710"/>
            <a:ext cx="4672999" cy="4773335"/>
            <a:chOff x="6436752" y="1684710"/>
            <a:chExt cx="4672999" cy="477333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392E18F-804E-FC6E-0825-2572B0CFAEDA}"/>
                </a:ext>
              </a:extLst>
            </p:cNvPr>
            <p:cNvSpPr/>
            <p:nvPr/>
          </p:nvSpPr>
          <p:spPr>
            <a:xfrm>
              <a:off x="6436752" y="1684710"/>
              <a:ext cx="4672999" cy="4773335"/>
            </a:xfrm>
            <a:prstGeom prst="roundRect">
              <a:avLst/>
            </a:prstGeom>
            <a:solidFill>
              <a:srgbClr val="F5DBE4">
                <a:alpha val="55000"/>
              </a:srgbClr>
            </a:solidFill>
            <a:ln w="28575">
              <a:solidFill>
                <a:srgbClr val="C53A6A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05888"/>
                        <a:gd name="connsiteY0" fmla="*/ 757820 h 4546831"/>
                        <a:gd name="connsiteX1" fmla="*/ 757820 w 4605888"/>
                        <a:gd name="connsiteY1" fmla="*/ 0 h 4546831"/>
                        <a:gd name="connsiteX2" fmla="*/ 1272861 w 4605888"/>
                        <a:gd name="connsiteY2" fmla="*/ 0 h 4546831"/>
                        <a:gd name="connsiteX3" fmla="*/ 1726098 w 4605888"/>
                        <a:gd name="connsiteY3" fmla="*/ 0 h 4546831"/>
                        <a:gd name="connsiteX4" fmla="*/ 2148432 w 4605888"/>
                        <a:gd name="connsiteY4" fmla="*/ 0 h 4546831"/>
                        <a:gd name="connsiteX5" fmla="*/ 2601668 w 4605888"/>
                        <a:gd name="connsiteY5" fmla="*/ 0 h 4546831"/>
                        <a:gd name="connsiteX6" fmla="*/ 3147612 w 4605888"/>
                        <a:gd name="connsiteY6" fmla="*/ 0 h 4546831"/>
                        <a:gd name="connsiteX7" fmla="*/ 3848068 w 4605888"/>
                        <a:gd name="connsiteY7" fmla="*/ 0 h 4546831"/>
                        <a:gd name="connsiteX8" fmla="*/ 4605888 w 4605888"/>
                        <a:gd name="connsiteY8" fmla="*/ 757820 h 4546831"/>
                        <a:gd name="connsiteX9" fmla="*/ 4605888 w 4605888"/>
                        <a:gd name="connsiteY9" fmla="*/ 1263019 h 4546831"/>
                        <a:gd name="connsiteX10" fmla="*/ 4605888 w 4605888"/>
                        <a:gd name="connsiteY10" fmla="*/ 1768217 h 4546831"/>
                        <a:gd name="connsiteX11" fmla="*/ 4605888 w 4605888"/>
                        <a:gd name="connsiteY11" fmla="*/ 2212792 h 4546831"/>
                        <a:gd name="connsiteX12" fmla="*/ 4605888 w 4605888"/>
                        <a:gd name="connsiteY12" fmla="*/ 2778614 h 4546831"/>
                        <a:gd name="connsiteX13" fmla="*/ 4605888 w 4605888"/>
                        <a:gd name="connsiteY13" fmla="*/ 3283813 h 4546831"/>
                        <a:gd name="connsiteX14" fmla="*/ 4605888 w 4605888"/>
                        <a:gd name="connsiteY14" fmla="*/ 3789011 h 4546831"/>
                        <a:gd name="connsiteX15" fmla="*/ 3848068 w 4605888"/>
                        <a:gd name="connsiteY15" fmla="*/ 4546831 h 4546831"/>
                        <a:gd name="connsiteX16" fmla="*/ 3271222 w 4605888"/>
                        <a:gd name="connsiteY16" fmla="*/ 4546831 h 4546831"/>
                        <a:gd name="connsiteX17" fmla="*/ 2817985 w 4605888"/>
                        <a:gd name="connsiteY17" fmla="*/ 4546831 h 4546831"/>
                        <a:gd name="connsiteX18" fmla="*/ 2302944 w 4605888"/>
                        <a:gd name="connsiteY18" fmla="*/ 4546831 h 4546831"/>
                        <a:gd name="connsiteX19" fmla="*/ 1880610 w 4605888"/>
                        <a:gd name="connsiteY19" fmla="*/ 4546831 h 4546831"/>
                        <a:gd name="connsiteX20" fmla="*/ 1303764 w 4605888"/>
                        <a:gd name="connsiteY20" fmla="*/ 4546831 h 4546831"/>
                        <a:gd name="connsiteX21" fmla="*/ 757820 w 4605888"/>
                        <a:gd name="connsiteY21" fmla="*/ 4546831 h 4546831"/>
                        <a:gd name="connsiteX22" fmla="*/ 0 w 4605888"/>
                        <a:gd name="connsiteY22" fmla="*/ 3789011 h 4546831"/>
                        <a:gd name="connsiteX23" fmla="*/ 0 w 4605888"/>
                        <a:gd name="connsiteY23" fmla="*/ 3283813 h 4546831"/>
                        <a:gd name="connsiteX24" fmla="*/ 0 w 4605888"/>
                        <a:gd name="connsiteY24" fmla="*/ 2778614 h 4546831"/>
                        <a:gd name="connsiteX25" fmla="*/ 0 w 4605888"/>
                        <a:gd name="connsiteY25" fmla="*/ 2243104 h 4546831"/>
                        <a:gd name="connsiteX26" fmla="*/ 0 w 4605888"/>
                        <a:gd name="connsiteY26" fmla="*/ 1677281 h 4546831"/>
                        <a:gd name="connsiteX27" fmla="*/ 0 w 4605888"/>
                        <a:gd name="connsiteY27" fmla="*/ 757820 h 4546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4605888" h="4546831" fill="none" extrusionOk="0">
                          <a:moveTo>
                            <a:pt x="0" y="757820"/>
                          </a:moveTo>
                          <a:cubicBezTo>
                            <a:pt x="-14116" y="383297"/>
                            <a:pt x="304093" y="-110836"/>
                            <a:pt x="757820" y="0"/>
                          </a:cubicBezTo>
                          <a:cubicBezTo>
                            <a:pt x="950503" y="-30936"/>
                            <a:pt x="1147001" y="49972"/>
                            <a:pt x="1272861" y="0"/>
                          </a:cubicBezTo>
                          <a:cubicBezTo>
                            <a:pt x="1398721" y="-49972"/>
                            <a:pt x="1550269" y="25299"/>
                            <a:pt x="1726098" y="0"/>
                          </a:cubicBezTo>
                          <a:cubicBezTo>
                            <a:pt x="1901927" y="-25299"/>
                            <a:pt x="2050333" y="47164"/>
                            <a:pt x="2148432" y="0"/>
                          </a:cubicBezTo>
                          <a:cubicBezTo>
                            <a:pt x="2246531" y="-47164"/>
                            <a:pt x="2401395" y="47408"/>
                            <a:pt x="2601668" y="0"/>
                          </a:cubicBezTo>
                          <a:cubicBezTo>
                            <a:pt x="2801941" y="-47408"/>
                            <a:pt x="2990149" y="44878"/>
                            <a:pt x="3147612" y="0"/>
                          </a:cubicBezTo>
                          <a:cubicBezTo>
                            <a:pt x="3305075" y="-44878"/>
                            <a:pt x="3513721" y="12880"/>
                            <a:pt x="3848068" y="0"/>
                          </a:cubicBezTo>
                          <a:cubicBezTo>
                            <a:pt x="4361906" y="3030"/>
                            <a:pt x="4648352" y="383288"/>
                            <a:pt x="4605888" y="757820"/>
                          </a:cubicBezTo>
                          <a:cubicBezTo>
                            <a:pt x="4645211" y="867017"/>
                            <a:pt x="4600989" y="1020514"/>
                            <a:pt x="4605888" y="1263019"/>
                          </a:cubicBezTo>
                          <a:cubicBezTo>
                            <a:pt x="4610787" y="1505524"/>
                            <a:pt x="4583672" y="1590745"/>
                            <a:pt x="4605888" y="1768217"/>
                          </a:cubicBezTo>
                          <a:cubicBezTo>
                            <a:pt x="4628104" y="1945689"/>
                            <a:pt x="4565448" y="2080859"/>
                            <a:pt x="4605888" y="2212792"/>
                          </a:cubicBezTo>
                          <a:cubicBezTo>
                            <a:pt x="4646328" y="2344725"/>
                            <a:pt x="4573178" y="2563248"/>
                            <a:pt x="4605888" y="2778614"/>
                          </a:cubicBezTo>
                          <a:cubicBezTo>
                            <a:pt x="4638598" y="2993980"/>
                            <a:pt x="4573236" y="3167667"/>
                            <a:pt x="4605888" y="3283813"/>
                          </a:cubicBezTo>
                          <a:cubicBezTo>
                            <a:pt x="4638540" y="3399959"/>
                            <a:pt x="4547301" y="3589249"/>
                            <a:pt x="4605888" y="3789011"/>
                          </a:cubicBezTo>
                          <a:cubicBezTo>
                            <a:pt x="4561013" y="4156200"/>
                            <a:pt x="4351216" y="4455275"/>
                            <a:pt x="3848068" y="4546831"/>
                          </a:cubicBezTo>
                          <a:cubicBezTo>
                            <a:pt x="3674190" y="4560686"/>
                            <a:pt x="3503846" y="4532364"/>
                            <a:pt x="3271222" y="4546831"/>
                          </a:cubicBezTo>
                          <a:cubicBezTo>
                            <a:pt x="3038598" y="4561298"/>
                            <a:pt x="3009275" y="4503110"/>
                            <a:pt x="2817985" y="4546831"/>
                          </a:cubicBezTo>
                          <a:cubicBezTo>
                            <a:pt x="2626695" y="4590552"/>
                            <a:pt x="2409615" y="4505839"/>
                            <a:pt x="2302944" y="4546831"/>
                          </a:cubicBezTo>
                          <a:cubicBezTo>
                            <a:pt x="2196273" y="4587823"/>
                            <a:pt x="2081585" y="4514332"/>
                            <a:pt x="1880610" y="4546831"/>
                          </a:cubicBezTo>
                          <a:cubicBezTo>
                            <a:pt x="1679635" y="4579330"/>
                            <a:pt x="1430220" y="4522815"/>
                            <a:pt x="1303764" y="4546831"/>
                          </a:cubicBezTo>
                          <a:cubicBezTo>
                            <a:pt x="1177308" y="4570847"/>
                            <a:pt x="897545" y="4509706"/>
                            <a:pt x="757820" y="4546831"/>
                          </a:cubicBezTo>
                          <a:cubicBezTo>
                            <a:pt x="366331" y="4442149"/>
                            <a:pt x="11497" y="4164358"/>
                            <a:pt x="0" y="3789011"/>
                          </a:cubicBezTo>
                          <a:cubicBezTo>
                            <a:pt x="-56288" y="3555688"/>
                            <a:pt x="11112" y="3437989"/>
                            <a:pt x="0" y="3283813"/>
                          </a:cubicBezTo>
                          <a:cubicBezTo>
                            <a:pt x="-11112" y="3129637"/>
                            <a:pt x="55779" y="2950826"/>
                            <a:pt x="0" y="2778614"/>
                          </a:cubicBezTo>
                          <a:cubicBezTo>
                            <a:pt x="-55779" y="2606402"/>
                            <a:pt x="17392" y="2474888"/>
                            <a:pt x="0" y="2243104"/>
                          </a:cubicBezTo>
                          <a:cubicBezTo>
                            <a:pt x="-17392" y="2011320"/>
                            <a:pt x="62427" y="1816064"/>
                            <a:pt x="0" y="1677281"/>
                          </a:cubicBezTo>
                          <a:cubicBezTo>
                            <a:pt x="-62427" y="1538498"/>
                            <a:pt x="91701" y="1186109"/>
                            <a:pt x="0" y="757820"/>
                          </a:cubicBezTo>
                          <a:close/>
                        </a:path>
                        <a:path w="4605888" h="4546831" stroke="0" extrusionOk="0">
                          <a:moveTo>
                            <a:pt x="0" y="757820"/>
                          </a:moveTo>
                          <a:cubicBezTo>
                            <a:pt x="-90300" y="283589"/>
                            <a:pt x="259242" y="30043"/>
                            <a:pt x="757820" y="0"/>
                          </a:cubicBezTo>
                          <a:cubicBezTo>
                            <a:pt x="985400" y="-8763"/>
                            <a:pt x="1175090" y="46332"/>
                            <a:pt x="1334666" y="0"/>
                          </a:cubicBezTo>
                          <a:cubicBezTo>
                            <a:pt x="1494242" y="-46332"/>
                            <a:pt x="1634287" y="15932"/>
                            <a:pt x="1818805" y="0"/>
                          </a:cubicBezTo>
                          <a:cubicBezTo>
                            <a:pt x="2003323" y="-15932"/>
                            <a:pt x="2129413" y="27149"/>
                            <a:pt x="2272042" y="0"/>
                          </a:cubicBezTo>
                          <a:cubicBezTo>
                            <a:pt x="2414671" y="-27149"/>
                            <a:pt x="2574721" y="61195"/>
                            <a:pt x="2817985" y="0"/>
                          </a:cubicBezTo>
                          <a:cubicBezTo>
                            <a:pt x="3061249" y="-61195"/>
                            <a:pt x="3103384" y="24748"/>
                            <a:pt x="3302124" y="0"/>
                          </a:cubicBezTo>
                          <a:cubicBezTo>
                            <a:pt x="3500864" y="-24748"/>
                            <a:pt x="3697063" y="25424"/>
                            <a:pt x="3848068" y="0"/>
                          </a:cubicBezTo>
                          <a:cubicBezTo>
                            <a:pt x="4255133" y="-109357"/>
                            <a:pt x="4557087" y="407108"/>
                            <a:pt x="4605888" y="757820"/>
                          </a:cubicBezTo>
                          <a:cubicBezTo>
                            <a:pt x="4647051" y="929067"/>
                            <a:pt x="4568479" y="1104139"/>
                            <a:pt x="4605888" y="1202395"/>
                          </a:cubicBezTo>
                          <a:cubicBezTo>
                            <a:pt x="4643297" y="1300652"/>
                            <a:pt x="4594399" y="1466669"/>
                            <a:pt x="4605888" y="1707593"/>
                          </a:cubicBezTo>
                          <a:cubicBezTo>
                            <a:pt x="4617377" y="1948517"/>
                            <a:pt x="4551372" y="1986903"/>
                            <a:pt x="4605888" y="2212792"/>
                          </a:cubicBezTo>
                          <a:cubicBezTo>
                            <a:pt x="4660404" y="2438681"/>
                            <a:pt x="4571186" y="2572010"/>
                            <a:pt x="4605888" y="2687678"/>
                          </a:cubicBezTo>
                          <a:cubicBezTo>
                            <a:pt x="4640590" y="2803346"/>
                            <a:pt x="4601372" y="3030848"/>
                            <a:pt x="4605888" y="3253501"/>
                          </a:cubicBezTo>
                          <a:cubicBezTo>
                            <a:pt x="4610404" y="3476154"/>
                            <a:pt x="4586313" y="3528191"/>
                            <a:pt x="4605888" y="3789011"/>
                          </a:cubicBezTo>
                          <a:cubicBezTo>
                            <a:pt x="4511495" y="4223043"/>
                            <a:pt x="4164536" y="4476408"/>
                            <a:pt x="3848068" y="4546831"/>
                          </a:cubicBezTo>
                          <a:cubicBezTo>
                            <a:pt x="3636136" y="4555034"/>
                            <a:pt x="3416514" y="4514374"/>
                            <a:pt x="3302124" y="4546831"/>
                          </a:cubicBezTo>
                          <a:cubicBezTo>
                            <a:pt x="3187734" y="4579288"/>
                            <a:pt x="2909464" y="4491563"/>
                            <a:pt x="2787083" y="4546831"/>
                          </a:cubicBezTo>
                          <a:cubicBezTo>
                            <a:pt x="2664702" y="4602099"/>
                            <a:pt x="2572785" y="4530765"/>
                            <a:pt x="2364749" y="4546831"/>
                          </a:cubicBezTo>
                          <a:cubicBezTo>
                            <a:pt x="2156713" y="4562897"/>
                            <a:pt x="2098572" y="4522904"/>
                            <a:pt x="1911513" y="4546831"/>
                          </a:cubicBezTo>
                          <a:cubicBezTo>
                            <a:pt x="1724454" y="4570758"/>
                            <a:pt x="1613442" y="4508465"/>
                            <a:pt x="1334666" y="4546831"/>
                          </a:cubicBezTo>
                          <a:cubicBezTo>
                            <a:pt x="1055890" y="4585197"/>
                            <a:pt x="994954" y="4536247"/>
                            <a:pt x="757820" y="4546831"/>
                          </a:cubicBezTo>
                          <a:cubicBezTo>
                            <a:pt x="395432" y="4657997"/>
                            <a:pt x="-97504" y="4258961"/>
                            <a:pt x="0" y="3789011"/>
                          </a:cubicBezTo>
                          <a:cubicBezTo>
                            <a:pt x="-26291" y="3622339"/>
                            <a:pt x="24533" y="3469323"/>
                            <a:pt x="0" y="3253501"/>
                          </a:cubicBezTo>
                          <a:cubicBezTo>
                            <a:pt x="-24533" y="3037679"/>
                            <a:pt x="4809" y="2963335"/>
                            <a:pt x="0" y="2839238"/>
                          </a:cubicBezTo>
                          <a:cubicBezTo>
                            <a:pt x="-4809" y="2715141"/>
                            <a:pt x="19142" y="2477553"/>
                            <a:pt x="0" y="2334039"/>
                          </a:cubicBezTo>
                          <a:cubicBezTo>
                            <a:pt x="-19142" y="2190525"/>
                            <a:pt x="431" y="2045567"/>
                            <a:pt x="0" y="1889465"/>
                          </a:cubicBezTo>
                          <a:cubicBezTo>
                            <a:pt x="-431" y="1733363"/>
                            <a:pt x="41652" y="1589655"/>
                            <a:pt x="0" y="1353954"/>
                          </a:cubicBezTo>
                          <a:cubicBezTo>
                            <a:pt x="-41652" y="1118253"/>
                            <a:pt x="24079" y="917779"/>
                            <a:pt x="0" y="75782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Aft>
                  <a:spcPts val="400"/>
                </a:spcAft>
              </a:pPr>
              <a:endParaRPr lang="en-US" sz="1600" b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150000"/>
                </a:lnSpc>
                <a:spcAft>
                  <a:spcPts val="400"/>
                </a:spcAft>
              </a:pPr>
              <a:r>
                <a:rPr lang="en-US" sz="1600" b="1" u="sng">
                  <a:solidFill>
                    <a:schemeClr val="tx1"/>
                  </a:solidFill>
                  <a:latin typeface="Comic Sans MS" panose="030F0702030302020204" pitchFamily="66" charset="0"/>
                </a:rPr>
                <a:t>Advantages</a:t>
              </a:r>
            </a:p>
            <a:p>
              <a:pPr marL="285750"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Technical support    • Features</a:t>
              </a:r>
            </a:p>
            <a:p>
              <a:pPr marL="285750"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Integration	      • Security</a:t>
              </a:r>
            </a:p>
            <a:p>
              <a:pPr>
                <a:lnSpc>
                  <a:spcPct val="150000"/>
                </a:lnSpc>
                <a:spcAft>
                  <a:spcPts val="400"/>
                </a:spcAft>
              </a:pPr>
              <a:endParaRPr lang="en-US" sz="1600" b="1" u="sng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150000"/>
                </a:lnSpc>
                <a:spcAft>
                  <a:spcPts val="400"/>
                </a:spcAft>
              </a:pPr>
              <a:r>
                <a:rPr lang="en-US" sz="1600" b="1" u="sng">
                  <a:solidFill>
                    <a:schemeClr val="tx1"/>
                  </a:solidFill>
                  <a:latin typeface="Comic Sans MS" panose="030F0702030302020204" pitchFamily="66" charset="0"/>
                </a:rPr>
                <a:t>Disadvantages</a:t>
              </a:r>
            </a:p>
            <a:p>
              <a:pPr marL="285750"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Limited Customization </a:t>
              </a:r>
            </a:p>
            <a:p>
              <a:pPr marL="285750"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Vendor Lock-In	</a:t>
              </a:r>
            </a:p>
            <a:p>
              <a:pPr marL="285750"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Lack of Transparency</a:t>
              </a:r>
            </a:p>
            <a:p>
              <a:pPr marL="285750" indent="-285750">
                <a:lnSpc>
                  <a:spcPct val="150000"/>
                </a:lnSpc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Cost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669A81-96FF-CD48-CA9E-3A834148C97D}"/>
                </a:ext>
              </a:extLst>
            </p:cNvPr>
            <p:cNvSpPr/>
            <p:nvPr/>
          </p:nvSpPr>
          <p:spPr>
            <a:xfrm>
              <a:off x="6830270" y="1864092"/>
              <a:ext cx="3885961" cy="41771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MY" sz="2800" b="1" u="sng">
                  <a:solidFill>
                    <a:schemeClr val="tx1"/>
                  </a:solidFill>
                  <a:latin typeface="Agency FB" panose="020B0503020202020204" pitchFamily="34" charset="0"/>
                </a:rPr>
                <a:t>Windows(Closed Source)</a:t>
              </a: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504C23-F465-34E8-D1AB-A631707BEB84}"/>
              </a:ext>
            </a:extLst>
          </p:cNvPr>
          <p:cNvSpPr/>
          <p:nvPr/>
        </p:nvSpPr>
        <p:spPr>
          <a:xfrm>
            <a:off x="5634223" y="1684709"/>
            <a:ext cx="999288" cy="4773336"/>
          </a:xfrm>
          <a:custGeom>
            <a:avLst/>
            <a:gdLst>
              <a:gd name="connsiteX0" fmla="*/ 902826 w 1585732"/>
              <a:gd name="connsiteY0" fmla="*/ 0 h 5254906"/>
              <a:gd name="connsiteX1" fmla="*/ 11575 w 1585732"/>
              <a:gd name="connsiteY1" fmla="*/ 2488557 h 5254906"/>
              <a:gd name="connsiteX2" fmla="*/ 1157469 w 1585732"/>
              <a:gd name="connsiteY2" fmla="*/ 2199190 h 5254906"/>
              <a:gd name="connsiteX3" fmla="*/ 0 w 1585732"/>
              <a:gd name="connsiteY3" fmla="*/ 5254906 h 5254906"/>
              <a:gd name="connsiteX4" fmla="*/ 1585732 w 1585732"/>
              <a:gd name="connsiteY4" fmla="*/ 1875099 h 5254906"/>
              <a:gd name="connsiteX5" fmla="*/ 405114 w 1585732"/>
              <a:gd name="connsiteY5" fmla="*/ 2129742 h 5254906"/>
              <a:gd name="connsiteX6" fmla="*/ 902826 w 1585732"/>
              <a:gd name="connsiteY6" fmla="*/ 0 h 525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732" h="5254906">
                <a:moveTo>
                  <a:pt x="902826" y="0"/>
                </a:moveTo>
                <a:lnTo>
                  <a:pt x="11575" y="2488557"/>
                </a:lnTo>
                <a:lnTo>
                  <a:pt x="1157469" y="2199190"/>
                </a:lnTo>
                <a:lnTo>
                  <a:pt x="0" y="5254906"/>
                </a:lnTo>
                <a:lnTo>
                  <a:pt x="1585732" y="1875099"/>
                </a:lnTo>
                <a:lnTo>
                  <a:pt x="405114" y="2129742"/>
                </a:lnTo>
                <a:lnTo>
                  <a:pt x="902826" y="0"/>
                </a:lnTo>
                <a:close/>
              </a:path>
            </a:pathLst>
          </a:custGeom>
          <a:solidFill>
            <a:srgbClr val="FFFF00"/>
          </a:solidFill>
          <a:ln w="19050">
            <a:noFill/>
          </a:ln>
          <a:effectLst>
            <a:outerShdw blurRad="508000" dist="38100" dir="8100000" algn="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574BF-F9BA-5835-1285-761D87565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29" y="4144551"/>
            <a:ext cx="1811631" cy="1811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418392-21C4-A578-9C9E-F2157D70E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47" y="3773619"/>
            <a:ext cx="2385327" cy="238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5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1743</Words>
  <Application>Microsoft Office PowerPoint</Application>
  <PresentationFormat>Widescreen</PresentationFormat>
  <Paragraphs>411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Aharoni</vt:lpstr>
      <vt:lpstr>Arial</vt:lpstr>
      <vt:lpstr>Arial Narrow</vt:lpstr>
      <vt:lpstr>Arial Rounded MT Bold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asusa51522@outlook.com</dc:creator>
  <cp:lastModifiedBy>asusa51522@outlook.com</cp:lastModifiedBy>
  <cp:revision>1</cp:revision>
  <dcterms:created xsi:type="dcterms:W3CDTF">2023-05-15T13:23:53Z</dcterms:created>
  <dcterms:modified xsi:type="dcterms:W3CDTF">2023-05-19T07:24:32Z</dcterms:modified>
</cp:coreProperties>
</file>