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9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8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8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2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5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5CFD89-EBA7-4F7C-801B-BDBDDD5B5E4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A2AE51-E472-4B17-B200-09332403A2C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5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FAB8-2084-45FB-95D1-3FF3EB431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4D2ED-B8B9-403F-8BD2-FDCE410C7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04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2F49-6228-4D99-A0EC-B24FF09A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201D-A669-4F3E-BBD8-CFBC4FDF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Instructions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Submit all the solutions in a </a:t>
            </a:r>
            <a:r>
              <a:rPr lang="en-US" b="1" dirty="0"/>
              <a:t>single file</a:t>
            </a:r>
            <a:r>
              <a:rPr lang="en-US" dirty="0"/>
              <a:t> (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 err="1"/>
              <a:t>ipynb</a:t>
            </a:r>
            <a:r>
              <a:rPr lang="en-US" dirty="0"/>
              <a:t>) file). Name your file with &lt;roll number&gt;_ML_Assignment1.ipynb</a:t>
            </a:r>
            <a:r>
              <a:rPr lang="en-GB" dirty="0"/>
              <a:t>. </a:t>
            </a:r>
            <a:r>
              <a:rPr lang="en-US" dirty="0"/>
              <a:t>Example: </a:t>
            </a:r>
            <a:r>
              <a:rPr lang="en-US" b="1" dirty="0"/>
              <a:t>201501995_ML_Assignment1.ipynb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Do not copy from your friends or other web 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Due Date:</a:t>
            </a:r>
            <a:r>
              <a:rPr lang="en-US" dirty="0"/>
              <a:t> 16 October 2022 11:59 PM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Submit within the deadline.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37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1252-2739-4026-B893-0C2637B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Linear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57CD-DC1F-4194-995E-6B22E0F8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House Rent dataset given during the class. </a:t>
            </a:r>
            <a:endParaRPr lang="en-GB" dirty="0"/>
          </a:p>
          <a:p>
            <a:r>
              <a:rPr lang="en-US" dirty="0"/>
              <a:t>a) Implement the simple linear regression from scratch. Use </a:t>
            </a:r>
            <a:r>
              <a:rPr lang="en-US" b="1" dirty="0"/>
              <a:t>Rent</a:t>
            </a:r>
            <a:r>
              <a:rPr lang="en-US" dirty="0"/>
              <a:t> as dependent feature and </a:t>
            </a:r>
            <a:r>
              <a:rPr lang="en-US" b="1" dirty="0"/>
              <a:t>Size</a:t>
            </a:r>
            <a:r>
              <a:rPr lang="en-US" dirty="0"/>
              <a:t> as independent feature. Split the dataset into training and testing. For each iteration during training, plot the linear regression line and corresponding loss in one graph. Compute R-squared error and mean-squared error for the test data. Your plot should look like as follows.</a:t>
            </a:r>
            <a:endParaRPr lang="en-GB" dirty="0"/>
          </a:p>
          <a:p>
            <a:endParaRPr lang="en-GB" dirty="0"/>
          </a:p>
        </p:txBody>
      </p:sp>
      <p:pic>
        <p:nvPicPr>
          <p:cNvPr id="6" name="loss">
            <a:hlinkClick r:id="" action="ppaction://media"/>
            <a:extLst>
              <a:ext uri="{FF2B5EF4-FFF2-40B4-BE49-F238E27FC236}">
                <a16:creationId xmlns:a16="http://schemas.microsoft.com/office/drawing/2014/main" id="{95671020-FEDA-43AB-81AF-4A06D69388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9080" y="3575807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7D88-549A-4C2B-83F1-BC766B64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24BE-96BE-4BD1-B474-84309123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b) Multi-variate Linear Regression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Implement the multi-variate linear regression from scratch.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Use Rent as dependent feature and BHK, Size, Bathroom as independent features.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Split the dataset into training and testing. Plot the loss value in each iteration.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Compute R-squared error and mean-squared error for the test data.</a:t>
            </a:r>
            <a:endParaRPr lang="en-GB" dirty="0"/>
          </a:p>
          <a:p>
            <a:r>
              <a:rPr lang="en-US" b="1" dirty="0"/>
              <a:t>Note:</a:t>
            </a:r>
            <a:r>
              <a:rPr lang="en-US" dirty="0"/>
              <a:t> Do not use any libraries for coding (except for plotting and </a:t>
            </a:r>
            <a:r>
              <a:rPr lang="en-US" dirty="0" err="1"/>
              <a:t>train_test_split</a:t>
            </a:r>
            <a:r>
              <a:rPr lang="en-US" dirty="0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79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8A35-DD06-4AEE-8D7D-5523F45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Logistic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7B69-62C6-4832-9B73-D3E3802C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breast cancer dataset given during the class.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Implement the logistic regression from scratch to predict the given instance is whether Benign or Malignant.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Split the dataset into training and testing.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Plot the loss value in each iteration.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Compute the accuracy, precision, recall, and f-score for the test data.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71E59-E872-4839-92E7-2D1380D79326}"/>
              </a:ext>
            </a:extLst>
          </p:cNvPr>
          <p:cNvSpPr/>
          <p:nvPr/>
        </p:nvSpPr>
        <p:spPr>
          <a:xfrm>
            <a:off x="1204099" y="4758466"/>
            <a:ext cx="901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Do not use any libraries for coding (except for plotting and </a:t>
            </a:r>
            <a:r>
              <a:rPr lang="en-US" dirty="0" err="1"/>
              <a:t>train_test_split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2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309</Words>
  <Application>Microsoft Office PowerPoint</Application>
  <PresentationFormat>Widescreen</PresentationFormat>
  <Paragraphs>24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Introduction to Machine Learning</vt:lpstr>
      <vt:lpstr>Assignment 1</vt:lpstr>
      <vt:lpstr>1. Linear Regression</vt:lpstr>
      <vt:lpstr>PowerPoint Presentation</vt:lpstr>
      <vt:lpstr>2.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Mr. Madisetty  Sreekanth</dc:creator>
  <cp:lastModifiedBy>Mr. Madisetty  Sreekanth</cp:lastModifiedBy>
  <cp:revision>6</cp:revision>
  <dcterms:created xsi:type="dcterms:W3CDTF">2022-10-05T08:20:04Z</dcterms:created>
  <dcterms:modified xsi:type="dcterms:W3CDTF">2022-10-06T02:07:04Z</dcterms:modified>
</cp:coreProperties>
</file>