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6" r:id="rId3"/>
    <p:sldId id="265" r:id="rId4"/>
    <p:sldId id="267" r:id="rId5"/>
    <p:sldId id="258" r:id="rId6"/>
    <p:sldId id="262" r:id="rId7"/>
    <p:sldId id="264" r:id="rId8"/>
    <p:sldId id="261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hyperlink" Target="http://www.tamu.edu/index.html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6"/>
            <a:ext cx="7772400" cy="1470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Image result for tamu cs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7596"/>
            <a:ext cx="2867062" cy="50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6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5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2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2700" b="0" kern="1200" spc="38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2" y="6243639"/>
            <a:ext cx="3180375" cy="614367"/>
          </a:xfrm>
        </p:spPr>
        <p:txBody>
          <a:bodyPr anchor="t"/>
          <a:lstStyle>
            <a:lvl1pPr marL="0" indent="0" algn="r">
              <a:buNone/>
              <a:defRPr sz="1050"/>
            </a:lvl1pPr>
            <a:lvl2pPr marL="342900" indent="0" algn="r">
              <a:buNone/>
              <a:defRPr sz="900"/>
            </a:lvl2pPr>
            <a:lvl3pPr marL="685800" indent="0" algn="r">
              <a:buNone/>
              <a:defRPr sz="750"/>
            </a:lvl3pPr>
            <a:lvl4pPr marL="1028700" indent="0" algn="r">
              <a:buNone/>
              <a:defRPr sz="675"/>
            </a:lvl4pPr>
            <a:lvl5pPr marL="1371600" indent="0" algn="r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492884"/>
            <a:ext cx="1676384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6" y="6492882"/>
            <a:ext cx="264320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Texas A&amp;M University Logo - aTm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152401"/>
            <a:ext cx="2895600" cy="490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341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3527"/>
            <a:ext cx="8229600" cy="563335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6927"/>
            <a:ext cx="8785209" cy="736600"/>
          </a:xfrm>
          <a:noFill/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>
            <a:no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Image result for tamu cs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" y="6480006"/>
            <a:ext cx="1914756" cy="33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37636"/>
            <a:ext cx="28956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9760" y="6450038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5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1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2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6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5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5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Problem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753527"/>
                <a:ext cx="8686800" cy="5633350"/>
              </a:xfrm>
            </p:spPr>
            <p:txBody>
              <a:bodyPr/>
              <a:lstStyle/>
              <a:p>
                <a:r>
                  <a:rPr lang="en-US" dirty="0" smtClean="0"/>
                  <a:t>Rather than creating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worker threads, now spawn </a:t>
                </a:r>
                <a:r>
                  <a:rPr lang="en-US" dirty="0"/>
                  <a:t>a single event handler thread, which handles all data request </a:t>
                </a:r>
                <a:r>
                  <a:rPr lang="en-US" dirty="0" smtClean="0"/>
                  <a:t>channels. </a:t>
                </a:r>
              </a:p>
              <a:p>
                <a:pPr lvl="1"/>
                <a:r>
                  <a:rPr lang="en-US" dirty="0" smtClean="0"/>
                  <a:t>Use your Semaphore and </a:t>
                </a:r>
                <a:r>
                  <a:rPr lang="en-US" dirty="0" err="1" smtClean="0"/>
                  <a:t>BoundedBuffer</a:t>
                </a:r>
                <a:r>
                  <a:rPr lang="en-US" dirty="0" smtClean="0"/>
                  <a:t> (MP6)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753527"/>
                <a:ext cx="8686800" cy="5633350"/>
              </a:xfrm>
              <a:blipFill rotWithShape="0">
                <a:blip r:embed="rId2"/>
                <a:stretch>
                  <a:fillRect l="-1965" t="-1732" r="-2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2555513" y="3268649"/>
            <a:ext cx="762000" cy="266137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60833" y="3837336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60833" y="4408835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0833" y="4980334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6168" y="3688372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/>
              <a:t> Bounded </a:t>
            </a:r>
            <a:r>
              <a:rPr lang="en-US" i="1" dirty="0" smtClean="0"/>
              <a:t>buffer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3342989"/>
            <a:ext cx="203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Request threads = 3</a:t>
            </a:r>
            <a:endParaRPr lang="en-US" i="1" dirty="0"/>
          </a:p>
        </p:txBody>
      </p:sp>
      <p:sp>
        <p:nvSpPr>
          <p:cNvPr id="10" name="Right Arrow 9"/>
          <p:cNvSpPr/>
          <p:nvPr/>
        </p:nvSpPr>
        <p:spPr>
          <a:xfrm>
            <a:off x="6760194" y="3813387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760194" y="4956385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3319283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>
                <a:solidFill>
                  <a:srgbClr val="FF0000"/>
                </a:solidFill>
              </a:rPr>
              <a:t>Worker</a:t>
            </a:r>
          </a:p>
          <a:p>
            <a:pPr marL="0" lvl="1"/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thread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6945029" y="4202073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4000" i="1" dirty="0" smtClean="0"/>
              <a:t> … </a:t>
            </a:r>
            <a:endParaRPr lang="en-US" sz="4000" i="1" dirty="0"/>
          </a:p>
        </p:txBody>
      </p:sp>
      <p:sp>
        <p:nvSpPr>
          <p:cNvPr id="14" name="Oval 13"/>
          <p:cNvSpPr/>
          <p:nvPr/>
        </p:nvSpPr>
        <p:spPr>
          <a:xfrm>
            <a:off x="7826392" y="4054134"/>
            <a:ext cx="1165208" cy="112262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5630516"/>
            <a:ext cx="128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i="1" dirty="0" smtClean="0">
                <a:solidFill>
                  <a:srgbClr val="FF0000"/>
                </a:solidFill>
              </a:rPr>
              <a:t>Semaphore to sync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>
            <a:off x="4601005" y="4051784"/>
            <a:ext cx="628547" cy="13095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3092" y="325447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Channels &gt; 10</a:t>
            </a:r>
            <a:endParaRPr lang="en-US" i="1" dirty="0"/>
          </a:p>
        </p:txBody>
      </p:sp>
      <p:sp>
        <p:nvSpPr>
          <p:cNvPr id="19" name="Down Arrow 18"/>
          <p:cNvSpPr/>
          <p:nvPr/>
        </p:nvSpPr>
        <p:spPr>
          <a:xfrm rot="10800000">
            <a:off x="1605826" y="5040222"/>
            <a:ext cx="299173" cy="59029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46058" y="5678269"/>
            <a:ext cx="140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i="1" dirty="0" smtClean="0">
                <a:solidFill>
                  <a:srgbClr val="FF0000"/>
                </a:solidFill>
              </a:rPr>
              <a:t>Sync is not </a:t>
            </a:r>
            <a:r>
              <a:rPr lang="en-US" i="1" dirty="0" smtClean="0">
                <a:solidFill>
                  <a:srgbClr val="FF0000"/>
                </a:solidFill>
              </a:rPr>
              <a:t>needed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30772" y="4094351"/>
            <a:ext cx="173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i="1" dirty="0" smtClean="0">
                <a:solidFill>
                  <a:srgbClr val="FF0000"/>
                </a:solidFill>
              </a:rPr>
              <a:t>Monitor the channel for </a:t>
            </a:r>
            <a:r>
              <a:rPr lang="en-US" i="1" dirty="0" smtClean="0">
                <a:solidFill>
                  <a:srgbClr val="FF0000"/>
                </a:solidFill>
              </a:rPr>
              <a:t>reading/writing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10800000">
            <a:off x="4010393" y="5042237"/>
            <a:ext cx="299173" cy="59029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22866"/>
            <a:ext cx="8229600" cy="57065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select(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nfds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/>
              <a:t> </a:t>
            </a:r>
            <a:r>
              <a:rPr lang="en-US" dirty="0" err="1" smtClean="0"/>
              <a:t>fd_set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>
                <a:solidFill>
                  <a:srgbClr val="FF0000"/>
                </a:solidFill>
              </a:rPr>
              <a:t>read_fds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/>
              <a:t> </a:t>
            </a:r>
            <a:r>
              <a:rPr lang="en-US" dirty="0" err="1" smtClean="0"/>
              <a:t>fd_set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>
                <a:solidFill>
                  <a:srgbClr val="FF0000"/>
                </a:solidFill>
              </a:rPr>
              <a:t>write_fds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/>
              <a:t> </a:t>
            </a:r>
            <a:r>
              <a:rPr lang="en-US" dirty="0" err="1" smtClean="0"/>
              <a:t>fd_set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>
                <a:solidFill>
                  <a:srgbClr val="FF0000"/>
                </a:solidFill>
              </a:rPr>
              <a:t>error_fds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timeval</a:t>
            </a:r>
            <a:r>
              <a:rPr lang="en-US" dirty="0"/>
              <a:t> *</a:t>
            </a:r>
            <a:r>
              <a:rPr lang="en-US" dirty="0">
                <a:solidFill>
                  <a:srgbClr val="FF0000"/>
                </a:solidFill>
              </a:rPr>
              <a:t>timeout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err="1">
                <a:solidFill>
                  <a:srgbClr val="FF0000"/>
                </a:solidFill>
              </a:rPr>
              <a:t>nfds</a:t>
            </a:r>
            <a:r>
              <a:rPr lang="en-US" dirty="0"/>
              <a:t> is the highest-numbered file descriptor in any of the three </a:t>
            </a:r>
            <a:r>
              <a:rPr lang="en-US" dirty="0"/>
              <a:t>file descriptor </a:t>
            </a:r>
            <a:r>
              <a:rPr lang="en-US" dirty="0" smtClean="0"/>
              <a:t>sets</a:t>
            </a:r>
            <a:r>
              <a:rPr lang="en-US" dirty="0"/>
              <a:t>, plus 1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Waits (up to </a:t>
            </a:r>
            <a:r>
              <a:rPr lang="en-US" dirty="0">
                <a:solidFill>
                  <a:srgbClr val="FF0000"/>
                </a:solidFill>
              </a:rPr>
              <a:t>timeout</a:t>
            </a:r>
            <a:r>
              <a:rPr lang="en-US" dirty="0"/>
              <a:t>) for one or more of the following:</a:t>
            </a:r>
          </a:p>
          <a:p>
            <a:pPr lvl="1"/>
            <a:r>
              <a:rPr lang="en-US" dirty="0" smtClean="0"/>
              <a:t>readable </a:t>
            </a:r>
            <a:r>
              <a:rPr lang="en-US" dirty="0"/>
              <a:t>events on (</a:t>
            </a:r>
            <a:r>
              <a:rPr lang="en-US" dirty="0" err="1">
                <a:solidFill>
                  <a:srgbClr val="FF0000"/>
                </a:solidFill>
              </a:rPr>
              <a:t>read_fds</a:t>
            </a:r>
            <a:r>
              <a:rPr lang="en-US" dirty="0" smtClean="0"/>
              <a:t>), can be NULL</a:t>
            </a:r>
            <a:endParaRPr lang="en-US" dirty="0"/>
          </a:p>
          <a:p>
            <a:pPr lvl="1"/>
            <a:r>
              <a:rPr lang="en-US" dirty="0" smtClean="0"/>
              <a:t>writeable </a:t>
            </a:r>
            <a:r>
              <a:rPr lang="en-US" dirty="0"/>
              <a:t>events on (</a:t>
            </a:r>
            <a:r>
              <a:rPr lang="en-US" dirty="0" err="1">
                <a:solidFill>
                  <a:srgbClr val="FF0000"/>
                </a:solidFill>
              </a:rPr>
              <a:t>write_fds</a:t>
            </a:r>
            <a:r>
              <a:rPr lang="en-US" dirty="0" smtClean="0"/>
              <a:t>),</a:t>
            </a:r>
            <a:r>
              <a:rPr lang="en-US" dirty="0"/>
              <a:t> can be </a:t>
            </a:r>
            <a:r>
              <a:rPr lang="en-US" dirty="0" smtClean="0"/>
              <a:t>NULL</a:t>
            </a:r>
            <a:endParaRPr lang="en-US" dirty="0"/>
          </a:p>
          <a:p>
            <a:pPr lvl="1"/>
            <a:r>
              <a:rPr lang="en-US" dirty="0" smtClean="0"/>
              <a:t>error </a:t>
            </a:r>
            <a:r>
              <a:rPr lang="en-US" dirty="0"/>
              <a:t>events on (</a:t>
            </a:r>
            <a:r>
              <a:rPr lang="en-US" dirty="0" err="1">
                <a:solidFill>
                  <a:srgbClr val="FF0000"/>
                </a:solidFill>
              </a:rPr>
              <a:t>error_fds</a:t>
            </a:r>
            <a:r>
              <a:rPr lang="en-US" dirty="0" smtClean="0"/>
              <a:t>), </a:t>
            </a:r>
            <a:r>
              <a:rPr lang="en-US" dirty="0"/>
              <a:t>can be </a:t>
            </a:r>
            <a:r>
              <a:rPr lang="en-US" dirty="0" smtClean="0"/>
              <a:t>NULL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timeout</a:t>
            </a:r>
            <a:r>
              <a:rPr lang="en-US" dirty="0" smtClean="0"/>
              <a:t> can be NULL.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to use Select()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 hidden="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90800" y="89413"/>
            <a:ext cx="7620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fd1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fd2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fd_set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rfds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wfds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timeval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retval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FD_ZERO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rfds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/* Watch a file (e.g. fd1) to see when it has input to read. */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FD_SET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fd1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rfds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/* Watch a file (e.g. fd2) to see when it can be written. */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FD_SET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fd2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wfds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retval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select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max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fd1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fd2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)+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rfds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wfds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NULL);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FD_ISSET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fd1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rfds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//if fd1 is ready to read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//read the data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read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fd1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...);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FD_ISSET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fd2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wfds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//if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fd2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is ready to write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//write the data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write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fd2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,...)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11" name="Title 10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send data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 rot="16200000">
            <a:off x="2783117" y="1883824"/>
            <a:ext cx="762000" cy="282303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60833" y="2533341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0833" y="3104840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60833" y="3676339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6168" y="2384377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/>
              <a:t> Bounded </a:t>
            </a:r>
            <a:r>
              <a:rPr lang="en-US" i="1" dirty="0" smtClean="0"/>
              <a:t>buffer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6200" y="2038994"/>
            <a:ext cx="203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Request threads = 3</a:t>
            </a:r>
            <a:endParaRPr lang="en-US" i="1" dirty="0"/>
          </a:p>
        </p:txBody>
      </p:sp>
      <p:sp>
        <p:nvSpPr>
          <p:cNvPr id="11" name="Right Arrow 10"/>
          <p:cNvSpPr/>
          <p:nvPr/>
        </p:nvSpPr>
        <p:spPr>
          <a:xfrm>
            <a:off x="6620140" y="2509392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620140" y="3652390"/>
            <a:ext cx="914400" cy="3809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2015045"/>
            <a:ext cx="15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Worker thread 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6804975" y="2898078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4000" i="1" dirty="0" smtClean="0"/>
              <a:t> … </a:t>
            </a:r>
            <a:endParaRPr lang="en-US" sz="4000" i="1" dirty="0"/>
          </a:p>
        </p:txBody>
      </p:sp>
      <p:sp>
        <p:nvSpPr>
          <p:cNvPr id="16" name="Oval 15"/>
          <p:cNvSpPr/>
          <p:nvPr/>
        </p:nvSpPr>
        <p:spPr>
          <a:xfrm>
            <a:off x="7750192" y="2750139"/>
            <a:ext cx="1165208" cy="112262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4326521"/>
            <a:ext cx="128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i="1" dirty="0" smtClean="0">
                <a:solidFill>
                  <a:srgbClr val="FF0000"/>
                </a:solidFill>
              </a:rPr>
              <a:t>Semaphore to sync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Curved Left Arrow 3"/>
          <p:cNvSpPr/>
          <p:nvPr/>
        </p:nvSpPr>
        <p:spPr>
          <a:xfrm>
            <a:off x="4953000" y="2723840"/>
            <a:ext cx="914400" cy="13095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73038" y="195047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Channels &gt; 10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67400" y="30816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>
                <a:solidFill>
                  <a:srgbClr val="FF0000"/>
                </a:solidFill>
              </a:rPr>
              <a:t>Select()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1605826" y="3736227"/>
            <a:ext cx="299173" cy="59029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79066" y="4339110"/>
            <a:ext cx="140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i="1" dirty="0" smtClean="0">
                <a:solidFill>
                  <a:srgbClr val="FF0000"/>
                </a:solidFill>
              </a:rPr>
              <a:t>Sync is not </a:t>
            </a:r>
            <a:r>
              <a:rPr lang="en-US" i="1" dirty="0" smtClean="0">
                <a:solidFill>
                  <a:srgbClr val="FF0000"/>
                </a:solidFill>
              </a:rPr>
              <a:t>needed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4" name="Down Arrow 43"/>
          <p:cNvSpPr/>
          <p:nvPr/>
        </p:nvSpPr>
        <p:spPr>
          <a:xfrm rot="10800000">
            <a:off x="6068334" y="3474477"/>
            <a:ext cx="299173" cy="81889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367442" y="4334470"/>
            <a:ext cx="164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i="1" dirty="0" smtClean="0">
                <a:solidFill>
                  <a:srgbClr val="FF0000"/>
                </a:solidFill>
              </a:rPr>
              <a:t>Monitor the channel </a:t>
            </a:r>
            <a:r>
              <a:rPr lang="en-US" i="1" dirty="0" smtClean="0">
                <a:solidFill>
                  <a:srgbClr val="FF0000"/>
                </a:solidFill>
              </a:rPr>
              <a:t>for writing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rot="10800000">
            <a:off x="4419601" y="3703078"/>
            <a:ext cx="299173" cy="59029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receive data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2261124"/>
            <a:ext cx="211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Statistics threads = 3</a:t>
            </a:r>
            <a:endParaRPr lang="en-US" i="1" dirty="0"/>
          </a:p>
        </p:txBody>
      </p:sp>
      <p:sp>
        <p:nvSpPr>
          <p:cNvPr id="40" name="Rectangle 39"/>
          <p:cNvSpPr/>
          <p:nvPr/>
        </p:nvSpPr>
        <p:spPr>
          <a:xfrm>
            <a:off x="707021" y="2754562"/>
            <a:ext cx="838200" cy="24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07021" y="3304082"/>
            <a:ext cx="838200" cy="24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07021" y="3847312"/>
            <a:ext cx="838200" cy="24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6021" y="4257400"/>
            <a:ext cx="169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Draw histogram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602536" y="2198167"/>
            <a:ext cx="15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Worker thread 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6957375" y="3081200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4000" i="1" dirty="0" smtClean="0"/>
              <a:t> … </a:t>
            </a:r>
            <a:endParaRPr lang="en-US" sz="4000" i="1" dirty="0"/>
          </a:p>
        </p:txBody>
      </p:sp>
      <p:sp>
        <p:nvSpPr>
          <p:cNvPr id="44" name="Oval 43"/>
          <p:cNvSpPr/>
          <p:nvPr/>
        </p:nvSpPr>
        <p:spPr>
          <a:xfrm>
            <a:off x="7750192" y="2933261"/>
            <a:ext cx="1165208" cy="112262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5" name="Curved Left Arrow 44"/>
          <p:cNvSpPr/>
          <p:nvPr/>
        </p:nvSpPr>
        <p:spPr>
          <a:xfrm>
            <a:off x="4898021" y="2906962"/>
            <a:ext cx="914400" cy="13095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73038" y="213360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/>
              <a:t>Channels &gt; 10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82550" y="31859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i="1" dirty="0" smtClean="0">
                <a:solidFill>
                  <a:srgbClr val="FF0000"/>
                </a:solidFill>
              </a:rPr>
              <a:t>Select()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6553200" y="2754562"/>
            <a:ext cx="1143000" cy="383481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Left Arrow 47"/>
          <p:cNvSpPr/>
          <p:nvPr/>
        </p:nvSpPr>
        <p:spPr>
          <a:xfrm>
            <a:off x="6553200" y="3704579"/>
            <a:ext cx="1143000" cy="383481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729376" y="2862038"/>
            <a:ext cx="3308273" cy="632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712862" y="3393286"/>
            <a:ext cx="3324787" cy="101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743342" y="3494572"/>
            <a:ext cx="3307079" cy="454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own Arrow 52"/>
          <p:cNvSpPr/>
          <p:nvPr/>
        </p:nvSpPr>
        <p:spPr>
          <a:xfrm rot="10800000">
            <a:off x="6068335" y="3559879"/>
            <a:ext cx="299173" cy="101703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18818" y="4576913"/>
            <a:ext cx="1288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i="1" dirty="0" smtClean="0">
                <a:solidFill>
                  <a:srgbClr val="FF0000"/>
                </a:solidFill>
              </a:rPr>
              <a:t>Monitor the channel for reading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RequestChannel</a:t>
            </a:r>
            <a:r>
              <a:rPr lang="en-US" sz="2800" dirty="0"/>
              <a:t>:: </a:t>
            </a:r>
            <a:r>
              <a:rPr lang="en-US" sz="2800" dirty="0" err="1" smtClean="0"/>
              <a:t>read_fs</a:t>
            </a:r>
            <a:r>
              <a:rPr lang="en-US" sz="2800" dirty="0"/>
              <a:t>() and </a:t>
            </a:r>
            <a:r>
              <a:rPr lang="en-US" sz="2800" dirty="0" err="1"/>
              <a:t>RequestChannel</a:t>
            </a:r>
            <a:r>
              <a:rPr lang="en-US" sz="2800" dirty="0"/>
              <a:t>:: </a:t>
            </a:r>
            <a:r>
              <a:rPr lang="en-US" sz="2800" dirty="0" err="1" smtClean="0"/>
              <a:t>write_fs</a:t>
            </a:r>
            <a:r>
              <a:rPr lang="en-US" sz="2800" dirty="0" smtClean="0"/>
              <a:t>() will </a:t>
            </a:r>
            <a:r>
              <a:rPr lang="en-US" sz="2800" dirty="0"/>
              <a:t>return the read and write file descriptor of the request channel, </a:t>
            </a:r>
            <a:r>
              <a:rPr lang="en-US" sz="2800" dirty="0" smtClean="0"/>
              <a:t>respectively</a:t>
            </a:r>
          </a:p>
          <a:p>
            <a:r>
              <a:rPr lang="en-US" sz="2800" dirty="0" smtClean="0"/>
              <a:t>Do </a:t>
            </a:r>
            <a:r>
              <a:rPr lang="en-US" sz="2800" dirty="0">
                <a:solidFill>
                  <a:srgbClr val="FF0000"/>
                </a:solidFill>
              </a:rPr>
              <a:t>NOT</a:t>
            </a:r>
            <a:r>
              <a:rPr lang="en-US" sz="2800" dirty="0"/>
              <a:t> use </a:t>
            </a:r>
            <a:r>
              <a:rPr lang="en-US" sz="2800" dirty="0" err="1"/>
              <a:t>RequestChannel</a:t>
            </a:r>
            <a:r>
              <a:rPr lang="en-US" sz="2800" dirty="0"/>
              <a:t>::</a:t>
            </a:r>
            <a:r>
              <a:rPr lang="en-US" sz="2800" dirty="0" err="1" smtClean="0"/>
              <a:t>send_request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Use </a:t>
            </a:r>
            <a:r>
              <a:rPr lang="en-US" sz="2800" dirty="0" err="1"/>
              <a:t>RequestChannel</a:t>
            </a:r>
            <a:r>
              <a:rPr lang="en-US" sz="2800" dirty="0" smtClean="0"/>
              <a:t>::</a:t>
            </a:r>
            <a:r>
              <a:rPr lang="en-US" sz="2800" dirty="0" err="1" smtClean="0"/>
              <a:t>cwrite</a:t>
            </a:r>
            <a:r>
              <a:rPr lang="en-US" sz="2800" dirty="0" smtClean="0"/>
              <a:t>() to send data to the </a:t>
            </a:r>
            <a:r>
              <a:rPr lang="en-US" sz="2800" dirty="0" smtClean="0"/>
              <a:t>server</a:t>
            </a:r>
          </a:p>
          <a:p>
            <a:pPr lvl="1"/>
            <a:r>
              <a:rPr lang="en-US" sz="2400" dirty="0" smtClean="0"/>
              <a:t>Call select</a:t>
            </a:r>
            <a:r>
              <a:rPr lang="en-US" sz="2400" dirty="0"/>
              <a:t>() to poll the channel, if there is any </a:t>
            </a:r>
            <a:r>
              <a:rPr lang="en-US" sz="2400" dirty="0" smtClean="0"/>
              <a:t>channel is ready to write, </a:t>
            </a:r>
            <a:r>
              <a:rPr lang="en-US" sz="2400" dirty="0"/>
              <a:t>then call </a:t>
            </a:r>
            <a:r>
              <a:rPr lang="en-US" sz="2400" dirty="0" err="1" smtClean="0"/>
              <a:t>cwrite</a:t>
            </a:r>
            <a:r>
              <a:rPr lang="en-US" sz="2400" dirty="0" smtClean="0"/>
              <a:t>()</a:t>
            </a:r>
            <a:endParaRPr lang="en-US" sz="2400" dirty="0" smtClean="0"/>
          </a:p>
          <a:p>
            <a:r>
              <a:rPr lang="en-US" sz="2800" dirty="0" smtClean="0"/>
              <a:t>Use </a:t>
            </a:r>
            <a:r>
              <a:rPr lang="en-US" sz="2800" dirty="0" err="1"/>
              <a:t>RequestChannel</a:t>
            </a:r>
            <a:r>
              <a:rPr lang="en-US" sz="2800" dirty="0"/>
              <a:t>::</a:t>
            </a:r>
            <a:r>
              <a:rPr lang="en-US" sz="2800" dirty="0" err="1" smtClean="0"/>
              <a:t>cread</a:t>
            </a:r>
            <a:r>
              <a:rPr lang="en-US" sz="2800" dirty="0" smtClean="0"/>
              <a:t>() to receive data from the </a:t>
            </a:r>
            <a:r>
              <a:rPr lang="en-US" sz="2800" dirty="0" smtClean="0"/>
              <a:t>server</a:t>
            </a:r>
          </a:p>
          <a:p>
            <a:pPr lvl="1"/>
            <a:r>
              <a:rPr lang="en-US" sz="2400" dirty="0"/>
              <a:t>Call </a:t>
            </a:r>
            <a:r>
              <a:rPr lang="en-US" sz="2400" dirty="0" smtClean="0"/>
              <a:t>select() to poll the channel, if there is any channel having data to read, then call </a:t>
            </a:r>
            <a:r>
              <a:rPr lang="en-US" sz="2400" dirty="0" err="1" smtClean="0"/>
              <a:t>cread</a:t>
            </a:r>
            <a:r>
              <a:rPr lang="en-US" sz="2400" dirty="0" smtClean="0"/>
              <a:t>()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Questions 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C2205890-215A-444A-8E18-210E9EEB36D3}" vid="{C29E094C-FA3A-408D-A8D1-9387A460ED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699</TotalTime>
  <Words>405</Words>
  <Application>Microsoft Office PowerPoint</Application>
  <PresentationFormat>On-screen Show (4:3)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Cambria Math</vt:lpstr>
      <vt:lpstr>Theme4</vt:lpstr>
      <vt:lpstr>Machine Problem 7</vt:lpstr>
      <vt:lpstr>Task</vt:lpstr>
      <vt:lpstr>Learn to use Select() function</vt:lpstr>
      <vt:lpstr>PowerPoint Presentation</vt:lpstr>
      <vt:lpstr>Client send data</vt:lpstr>
      <vt:lpstr>Client receive data</vt:lpstr>
      <vt:lpstr>Some notes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Problem 3</dc:title>
  <dc:creator>rahul</dc:creator>
  <cp:lastModifiedBy>张韦</cp:lastModifiedBy>
  <cp:revision>65</cp:revision>
  <cp:lastPrinted>2014-10-20T17:40:54Z</cp:lastPrinted>
  <dcterms:created xsi:type="dcterms:W3CDTF">2006-08-16T00:00:00Z</dcterms:created>
  <dcterms:modified xsi:type="dcterms:W3CDTF">2016-11-08T04:39:48Z</dcterms:modified>
</cp:coreProperties>
</file>